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03695-EBFA-4F26-A9D7-B9BDCDF1B290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C5EE8-CC39-4CFB-94A4-FFE2D4A542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1F19-B67B-4C90-9E29-E60D440AD2D3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927B-DA01-450A-A0AB-58D3E0DD1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1F19-B67B-4C90-9E29-E60D440AD2D3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927B-DA01-450A-A0AB-58D3E0DD1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1F19-B67B-4C90-9E29-E60D440AD2D3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927B-DA01-450A-A0AB-58D3E0DD1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1F19-B67B-4C90-9E29-E60D440AD2D3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927B-DA01-450A-A0AB-58D3E0DD1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1F19-B67B-4C90-9E29-E60D440AD2D3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927B-DA01-450A-A0AB-58D3E0DD1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1F19-B67B-4C90-9E29-E60D440AD2D3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927B-DA01-450A-A0AB-58D3E0DD1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1F19-B67B-4C90-9E29-E60D440AD2D3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927B-DA01-450A-A0AB-58D3E0DD1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1F19-B67B-4C90-9E29-E60D440AD2D3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927B-DA01-450A-A0AB-58D3E0DD1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1F19-B67B-4C90-9E29-E60D440AD2D3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927B-DA01-450A-A0AB-58D3E0DD1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1F19-B67B-4C90-9E29-E60D440AD2D3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927B-DA01-450A-A0AB-58D3E0DD1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1F19-B67B-4C90-9E29-E60D440AD2D3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927B-DA01-450A-A0AB-58D3E0DD1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B1F19-B67B-4C90-9E29-E60D440AD2D3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3927B-DA01-450A-A0AB-58D3E0DD12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1905000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Black" pitchFamily="34" charset="0"/>
              </a:rPr>
              <a:t>NGP - Updated concept</a:t>
            </a:r>
          </a:p>
          <a:p>
            <a:pPr algn="ctr"/>
            <a:endParaRPr lang="en-US" dirty="0">
              <a:latin typeface="Arial Black" pitchFamily="34" charset="0"/>
            </a:endParaRPr>
          </a:p>
          <a:p>
            <a:pPr algn="ctr"/>
            <a:r>
              <a:rPr lang="en-US" dirty="0" smtClean="0">
                <a:latin typeface="Arial Black" pitchFamily="34" charset="0"/>
              </a:rPr>
              <a:t>From ISol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10-June-2011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 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6068"/>
            <a:ext cx="9144000" cy="64658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 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6068"/>
            <a:ext cx="9144000" cy="64658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 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6068"/>
            <a:ext cx="9144000" cy="64658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 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6068"/>
            <a:ext cx="9144000" cy="64658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</dc:creator>
  <cp:lastModifiedBy>a</cp:lastModifiedBy>
  <cp:revision>1</cp:revision>
  <dcterms:created xsi:type="dcterms:W3CDTF">2011-06-10T12:51:16Z</dcterms:created>
  <dcterms:modified xsi:type="dcterms:W3CDTF">2011-06-10T12:53:33Z</dcterms:modified>
</cp:coreProperties>
</file>