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4C40-C188-4CA3-ABD9-25B5E2BC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DF9A72-7F68-4BDE-9D9F-E37CDE8B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E7FDD-37F8-4876-8290-B3EB13C4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8A481-0B36-49C4-A7B6-2550F9D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95F31B-BCAC-4F3F-ADE6-C6DC32F4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6DA1-80C5-42E4-BCC1-4568CE0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2B4C0A-A582-4174-8F40-CC539256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D8B52-67FD-4374-BF16-92DDD577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B1A02-ECD7-4E77-BD85-EB67BEC6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A7CD3-490C-44A8-9D0F-F7DCB4C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5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E9D168-27AF-43F1-9D2F-A2F6FC81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D1483-3785-457C-A54E-6D50AF7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8279E-9DDD-4978-8237-0ED575D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5920-3D72-4754-866B-09CF4D63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379E3-C2B2-4037-A5C3-A6940DCD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CA90-173B-439F-A64D-803851E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241D8-0DE0-43AE-907A-EB7934C0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11DD3-D43A-4895-9F6C-7FDB48E2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12C54-38AD-42A9-89F9-6E0723E8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F633B-D81B-4BBB-8505-CE9D4FA1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F97-2594-4D44-A9AC-A091228E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6F3002-10C6-4FA7-BB07-F6D839B6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81ED1-781A-4CA0-8CA8-D7B233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3F364-2AD8-40A5-ACC0-4A14D20F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F207-CAEC-49C6-A383-91A6881F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1210-AF7D-47FF-AC98-1CE3A4E3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00AA-E15E-44BD-936A-F275CD77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D4782-496A-4A51-B5AD-8B61CB02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5C612-C25F-4BE6-8DF9-0A4C6E07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28F47-920A-4A4C-90F0-2E738B7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F6199-A5F1-44D3-A7B2-FA32121B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0A8A-68B8-42B8-8E80-290A81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4CDF4-247E-4979-82DF-D9721A0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604C3-D0EC-4DE5-9CBE-3DDE90B7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11D9-84ED-4F26-BE4E-8410BAD3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F02BF6-1D32-4A83-B9A3-3EEA03956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36A308-4411-462B-836B-A4F4E75A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537D58-76C0-40F8-B09B-34DE3F8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74CAB4-DC9F-48C0-B8A4-5C8C0CFA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5A8D-0E5D-43C6-9583-68ED354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A87603-6231-48B2-9923-EA82B363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B5B93-713B-4A88-B7F7-952A1D5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BA4E0-A40B-4356-AB09-247C79EC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80AF3A-D38E-4B56-92E6-EC36D7B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9B079-D102-409F-9CD7-C27567F8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4D49AD-FDDF-480C-91F5-567A0719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02723-A794-43CD-9052-F882971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A3F8-B368-4FA3-A69E-E2BF4202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5BDB0-8015-4C2B-8CC3-9D22A8D0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DFC2A-D028-4D24-B027-204BA0CE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EEC47-AE77-447A-AD9B-87AFE338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F2123-1359-48AF-A866-14690977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6C9F-D362-4648-A54C-430A9C6B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3E2D7C-29C9-452F-A135-DE5E6DBE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7D397-88F4-4C17-800F-8DB8B12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98AD1-8D94-4DB6-ACFF-E743E24E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5D02A-E16B-436F-B1BB-618D631B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463B1-4165-4092-A67A-55064978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7FFBD-F4EB-49A4-9547-43C6E06B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2BA9F-2EB7-4BD5-AA1E-C58134F7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31F58-A5CD-418D-A6C9-39AEAF4EE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A7B88-C0FD-4AAA-84D2-5DBEB577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BA995-92BE-47F3-8DD3-8F12B703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8F4D-79B0-46A7-BE76-A30C4C94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67"/>
            <a:ext cx="9144000" cy="10621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FoodStore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3B62F2-9B3C-4B8A-A5E8-80BF3B46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67143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IT2CCO2112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Шигабутдинов Руслан</a:t>
            </a:r>
          </a:p>
        </p:txBody>
      </p:sp>
    </p:spTree>
    <p:extLst>
      <p:ext uri="{BB962C8B-B14F-4D97-AF65-F5344CB8AC3E}">
        <p14:creationId xmlns:p14="http://schemas.microsoft.com/office/powerpoint/2010/main" val="289684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2C1570-4104-421D-BF05-86CCE721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32949"/>
            <a:ext cx="11391900" cy="546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6A4A7-6844-47C1-BE4E-0B2927C728BF}"/>
              </a:ext>
            </a:extLst>
          </p:cNvPr>
          <p:cNvSpPr txBox="1"/>
          <p:nvPr/>
        </p:nvSpPr>
        <p:spPr>
          <a:xfrm>
            <a:off x="3891133" y="357701"/>
            <a:ext cx="440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Create and edit all categories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CAA6-AEAE-4C98-A8F4-AE5AE9F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7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7F312-D903-4539-8DE9-1D18F1A0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10" y="294787"/>
            <a:ext cx="2091396" cy="2091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27C04-7B46-4E8D-A766-51D5FB571BB2}"/>
              </a:ext>
            </a:extLst>
          </p:cNvPr>
          <p:cNvSpPr txBox="1"/>
          <p:nvPr/>
        </p:nvSpPr>
        <p:spPr>
          <a:xfrm>
            <a:off x="1444283" y="3165230"/>
            <a:ext cx="88485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project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foodstore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aggregator of prices different menus each companies added to site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69DD-D539-4EAB-B149-80B3A492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028"/>
            <a:ext cx="12192000" cy="221180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site is made for online delivery food from restaurants to basic humans, who has internet and cash. 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project has 3 html pages: index, login and product, and have one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for each page.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index page I have favorite fast-food companies, and option to choose your city to deliver.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85E438-AD0F-41DD-B20E-39925A0E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2126768"/>
            <a:ext cx="8956430" cy="47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30651B-363B-42AC-8D81-ECACFF1B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99"/>
            <a:ext cx="10515600" cy="7206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On all pages we have navbar, which have search bar, all companies and all categories of food pages. 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9C996-A393-48A6-8DC1-C5A42E27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" y="3200399"/>
            <a:ext cx="11471366" cy="8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BD931B-A6E3-49B8-8125-494F0DBD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653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also can register to site.</a:t>
            </a:r>
            <a:endParaRPr lang="ru-RU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CB821-9677-4D6F-8F4C-A0E0A5B1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1294228"/>
            <a:ext cx="10304834" cy="54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BFAB6-4575-4197-BC03-2C8D6B78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450"/>
            <a:ext cx="10515600" cy="90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choose one of the popular company, you can see name. image, description and rating of the shop.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C6A6B-A418-4400-89A7-01700362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4" y="1508418"/>
            <a:ext cx="11370952" cy="50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5E7E8C-EC76-4438-84CD-534D6407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72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common company information you can see products, that he sells.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7A0DD-86A5-47E2-BF40-1C86CBB6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041009"/>
            <a:ext cx="9012702" cy="4523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EAA5D-AA83-433B-9FBB-C75C31EC0EA3}"/>
              </a:ext>
            </a:extLst>
          </p:cNvPr>
          <p:cNvSpPr txBox="1"/>
          <p:nvPr/>
        </p:nvSpPr>
        <p:spPr>
          <a:xfrm>
            <a:off x="838200" y="5813307"/>
            <a:ext cx="1052028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done my site in light blue colors, because I think it`s not so boring as white, and I try to save color pallet not so splashy.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25439-1820-4FBC-94BA-1E89BC07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7" y="1445389"/>
            <a:ext cx="10588284" cy="5060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DDF37-A03A-4572-90DA-23D5035612A1}"/>
              </a:ext>
            </a:extLst>
          </p:cNvPr>
          <p:cNvSpPr txBox="1"/>
          <p:nvPr/>
        </p:nvSpPr>
        <p:spPr>
          <a:xfrm>
            <a:off x="3255318" y="351691"/>
            <a:ext cx="568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admin panel I have table with all products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DF49-412F-40BA-936A-C615F740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25794"/>
            <a:ext cx="11201400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0E972-DF67-437D-8118-00214DBEB5DF}"/>
              </a:ext>
            </a:extLst>
          </p:cNvPr>
          <p:cNvSpPr txBox="1"/>
          <p:nvPr/>
        </p:nvSpPr>
        <p:spPr>
          <a:xfrm>
            <a:off x="4851621" y="241056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Product edit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5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FoodStore</vt:lpstr>
      <vt:lpstr>About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FoodStore</dc:title>
  <dc:creator>Sayler Gaming</dc:creator>
  <cp:lastModifiedBy>Sayler Gaming</cp:lastModifiedBy>
  <cp:revision>7</cp:revision>
  <dcterms:created xsi:type="dcterms:W3CDTF">2021-10-06T02:06:22Z</dcterms:created>
  <dcterms:modified xsi:type="dcterms:W3CDTF">2021-10-13T03:17:51Z</dcterms:modified>
</cp:coreProperties>
</file>