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472A-059B-4AEA-8B7F-1B797ED316A3}" v="39" dt="2022-03-24T06:34:14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06/05/2022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hanothu.sai-sreeja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hyperlink" Target="https://github.com/saisreeja30/resum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01746" y="3254984"/>
            <a:ext cx="3943804" cy="3598860"/>
          </a:xfrm>
        </p:spPr>
        <p:txBody>
          <a:bodyPr/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Social Connect Employee</a:t>
            </a:r>
          </a:p>
          <a:p>
            <a:pPr>
              <a:lnSpc>
                <a:spcPct val="114000"/>
              </a:lnSpc>
            </a:pPr>
            <a:r>
              <a:rPr lang="en-IN" altLang="en-US" sz="1100" dirty="0"/>
              <a:t>Developed a web application called Social Connect Employee along with JWT authentication, Swagger and Core API using Asp. Net Core MVC,</a:t>
            </a:r>
            <a:r>
              <a:rPr lang="en-US" altLang="en-US" sz="1100" dirty="0"/>
              <a:t> Microsoft SQL and Bootstrap used for user interface. </a:t>
            </a:r>
          </a:p>
          <a:p>
            <a:pPr>
              <a:lnSpc>
                <a:spcPct val="114000"/>
              </a:lnSpc>
            </a:pPr>
            <a:endParaRPr lang="en-US" altLang="nl-NL" sz="1100" b="1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AZ – 900 Microsoft Azure Fundamentals Certification </a:t>
            </a:r>
          </a:p>
          <a:p>
            <a:pPr>
              <a:lnSpc>
                <a:spcPct val="114000"/>
              </a:lnSpc>
            </a:pPr>
            <a:r>
              <a:rPr lang="en-IN" altLang="en-US" sz="1100" dirty="0"/>
              <a:t>Learning AZ- 900 Microsoft Azure Fundamentals.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7032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417512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Aditi.gholap@capgemini.com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+91 7057427585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1866" y="3135755"/>
            <a:ext cx="4293393" cy="289242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Ability to learn, adapt and grow.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Openly shared ideas to help improve the business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tend to keep an open-mind while maintaining stance or opinions.</a:t>
            </a:r>
            <a:endParaRPr lang="en-US" altLang="en-US" sz="1100" dirty="0"/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Civil : 2016 - 2019</a:t>
            </a:r>
          </a:p>
          <a:p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sz="1000" dirty="0"/>
              <a:t>C#</a:t>
            </a:r>
          </a:p>
          <a:p>
            <a:r>
              <a:rPr lang="en-US" sz="1000" dirty="0"/>
              <a:t>ADO. NET</a:t>
            </a:r>
          </a:p>
          <a:p>
            <a:r>
              <a:rPr lang="en-US" sz="1000" dirty="0"/>
              <a:t>ASP. NET Framework</a:t>
            </a:r>
          </a:p>
          <a:p>
            <a:r>
              <a:rPr lang="en-US" sz="1000" dirty="0"/>
              <a:t>ASP. NET Core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Add-ons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lvl="0">
              <a:lnSpc>
                <a:spcPct val="114000"/>
              </a:lnSpc>
              <a:defRPr/>
            </a:pPr>
            <a:r>
              <a:rPr lang="en-US" altLang="nl-NL" sz="1200" b="1" dirty="0">
                <a:solidFill>
                  <a:srgbClr val="0070AD"/>
                </a:solidFill>
              </a:rPr>
              <a:t>Tools</a:t>
            </a:r>
            <a:endParaRPr lang="en-US" altLang="nl-NL" sz="1200" dirty="0"/>
          </a:p>
          <a:p>
            <a:pPr lvl="0">
              <a:lnSpc>
                <a:spcPct val="114000"/>
              </a:lnSpc>
              <a:defRPr/>
            </a:pPr>
            <a:r>
              <a:rPr lang="en-US" sz="1000" dirty="0">
                <a:solidFill>
                  <a:prstClr val="black"/>
                </a:solidFill>
              </a:rPr>
              <a:t>Visual Studio 2019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0900"/>
            <a:ext cx="6223000" cy="306387"/>
          </a:xfrm>
        </p:spPr>
        <p:txBody>
          <a:bodyPr/>
          <a:lstStyle/>
          <a:p>
            <a:r>
              <a:rPr lang="en-IN" altLang="en-US" dirty="0"/>
              <a:t>Aditi Gholap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17404" y="606011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2" name="Rectangle 1"/>
          <p:cNvSpPr/>
          <p:nvPr/>
        </p:nvSpPr>
        <p:spPr>
          <a:xfrm>
            <a:off x="670857" y="6060115"/>
            <a:ext cx="2736304" cy="321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out my work on GitHub</a:t>
            </a: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568E2-15BD-4A71-A89A-F0920F217699}"/>
              </a:ext>
            </a:extLst>
          </p:cNvPr>
          <p:cNvSpPr/>
          <p:nvPr/>
        </p:nvSpPr>
        <p:spPr>
          <a:xfrm>
            <a:off x="411743" y="244561"/>
            <a:ext cx="1875537" cy="188066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41465</TotalTime>
  <Words>194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Potdar, Akshada</cp:lastModifiedBy>
  <cp:revision>122</cp:revision>
  <dcterms:created xsi:type="dcterms:W3CDTF">2017-12-08T05:27:40Z</dcterms:created>
  <dcterms:modified xsi:type="dcterms:W3CDTF">2022-05-06T19:08:01Z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