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0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594 587 4144 0 0,'0'0'191'0'0,"0"0"254"0"0,0 0 964 0 0,0 0 419 0 0,0 0 85 0 0,0 0-171 0 0,0 0-805 0 0,11 4 1582 0 0,17 24-480 0 0,-26-25-1907 0 0,-1 0 0 0 0,1 0-1 0 0,-1-1 1 0 0,0 1-1 0 0,0 0 1 0 0,0 0 0 0 0,0 1-132 0 0,3 9 310 0 0,0-2-155 0 0,-1 1 0 0 0,0-1 0 0 0,-1 1 0 0 0,0 0-1 0 0,-1 0 1 0 0,0 0 0 0 0,0 0 0 0 0,-2 0-155 0 0,3 32 57 0 0,13 41-103 0 0,-14-77 82 0 0,1 0 0 0 0,0 1 0 0 0,1-1 0 0 0,0 1-36 0 0,4 12-202 0 0,5 19 818 0 0,-11-39-464 0 0,-1-1 0 0 0,0 0-2 0 0,0 0-12 0 0,0 0-2 0 0,0 0 0 0 0,0 0 4 0 0,0 0 18 0 0,0 0 8 0 0,0 0 2 0 0,0 0 2 0 0,-1-20 209 0 0,0 0 1 0 0,-1 0 0 0 0,-2 0-1 0 0,-1-4-379 0 0,-20-99 392 0 0,11 65-381 0 0,11 51 42 0 0,2 6 13 0 0,1 1 6 0 0,-8 19 98 0 0,5-10-116 0 0,1-1-1 0 0,-1 1 1 0 0,2-1-1 0 0,-1 1 1 0 0,1 0-1 0 0,1 0 1 0 0,-1-1-1 0 0,2 5-53 0 0,-3 26 164 0 0,1-8 235 0 0,2 21-399 0 0,0-7 188 0 0,1-17-83 0 0,0 0 1 0 0,2 0-1 0 0,5 17-105 0 0,-7-36 29 0 0,1 3-10 0 0,-1 1 1 0 0,2 0-1 0 0,0-1 1 0 0,3 6-20 0 0,-5-16-30 0 0,0 10-851 0 0,-2-7 241 0 0,5-13-1720 0 0,3 0 361 0 0</inkml:trace>
  <inkml:trace contextRef="#ctx0" brushRef="#br0" timeOffset="794.865">764 1110 6448 0 0,'0'0'141'0'0,"0"0"23"0"0,0 0 13 0 0,0 0 123 0 0,1-9 2455 0 0,-1 9-2712 0 0,0-1 0 0 0,0 1-1 0 0,1 0 1 0 0,-1 0 0 0 0,0-1 0 0 0,0 1-1 0 0,1-1 1 0 0,-1 1 0 0 0,0 0 0 0 0,0-1 0 0 0,0 1-1 0 0,0 0 1 0 0,0-1 0 0 0,0 1 0 0 0,1-1-1 0 0,-1 1 1 0 0,0 0 0 0 0,0-1 0 0 0,0 1 0 0 0,0-1-1 0 0,-1 1 1 0 0,1 0 0 0 0,0-1 0 0 0,0 1-43 0 0,-2-21 244 0 0,5 5 241 0 0,-2 14-366 0 0,-1 0 0 0 0,1 0-1 0 0,-1-1 1 0 0,0 1 0 0 0,0 0 0 0 0,1-1-1 0 0,-1 1 1 0 0,-1 0 0 0 0,1-1 0 0 0,0 1 0 0 0,-1-1-119 0 0,1 1 173 0 0,0 0-61 0 0,0 1 283 0 0,0 1 111 0 0,0 0 20 0 0,0 0-28 0 0,0 0-122 0 0,0 0-50 0 0,0 0-8 0 0,0 0-18 0 0,0 0-56 0 0,0 0-20 0 0,0 0-7 0 0,0 0-14 0 0,0 0-55 0 0,-6 17 275 0 0,0 19-336 0 0,5-27-82 0 0,0 0 1 0 0,-1 0 0 0 0,0 0-1 0 0,-3 6-5 0 0,3-8 6 0 0,1-1 1 0 0,0 1-1 0 0,0-1 0 0 0,0 1 1 0 0,0 0-1 0 0,1 0 0 0 0,0-1 1 0 0,2 7-7 0 0,-2 9 2 0 0,0-19-5 0 0,-1 2 11 0 0,8 8-73 0 0,-7-12 86 0 0,1-1-1 0 0,-1 1 1 0 0,0 0-1 0 0,1-1 1 0 0,-1 1-1 0 0,0 0 1 0 0,0-1-1 0 0,0 1 0 0 0,0 0 1 0 0,0 0-1 0 0,0-1 1 0 0,0 1-1 0 0,0 0 1 0 0,0 0-1 0 0,0-1 0 0 0,0 1 1 0 0,0 0-1 0 0,0-1 1 0 0,0 1-1 0 0,-1 0-20 0 0,-1 10-6466 0 0,2-11 1264 0 0</inkml:trace>
  <inkml:trace contextRef="#ctx0" brushRef="#br0" timeOffset="1341.589">543 664 4608 0 0,'0'0'353'0'0,"0"0"-74"0"0,0 0 550 0 0,-2 0 267 0 0,1 0-968 0 0,-1 0 1 0 0,1 0-1 0 0,-1 1 1 0 0,1-1-1 0 0,-1 1 0 0 0,1-1 1 0 0,-1 1-1 0 0,1-1 0 0 0,-1 1 1 0 0,1 0-1 0 0,0 0 0 0 0,0 0 1 0 0,-1 0-1 0 0,1 0 0 0 0,0 0 1 0 0,0 0-1 0 0,0 0 0 0 0,0 0 1 0 0,0 1-1 0 0,0-1 0 0 0,0 0 1 0 0,1 1-1 0 0,-1-1 1 0 0,0 0-1 0 0,1 1 0 0 0,-1-1 1 0 0,1 1-1 0 0,0-1 0 0 0,-1 1 1 0 0,1-1-1 0 0,0 2-128 0 0,-2 7 216 0 0,1 0-1 0 0,0 0 1 0 0,0 0 0 0 0,1 4-216 0 0,0-9 41 0 0,0 4-137 0 0,0 0 0 0 0,1 0 0 0 0,0 1 0 0 0,0-1 0 0 0,1 0 0 0 0,0 0 0 0 0,0 0 0 0 0,1 0 0 0 0,2 5 96 0 0,4-2-4016 0 0</inkml:trace>
  <inkml:trace contextRef="#ctx0" brushRef="#br0" timeOffset="2124.964">543 644 7888 0 0,'0'0'362'0'0,"0"0"-11"0"0,1-2-223 0 0,1-6-824 0 0,1-4 5540 0 0,0 12-2611 0 0,1 7-1739 0 0,-2 2-341 0 0,0 1 0 0 0,-1-1 0 0 0,0 1 0 0 0,0 0 0 0 0,-1-1 0 0 0,-1 4-153 0 0,2 21 261 0 0,1 41 196 0 0,-3-47-281 0 0,2-1 0 0 0,1 0-1 0 0,4 20-175 0 0,0-17 97 0 0,-3-12-63 0 0,1 0 0 0 0,1 0-1 0 0,0 0 1 0 0,7 14-34 0 0,13 33 54 0 0,-27-73-42 0 0,0 0 0 0 0,0 0 0 0 0,1 0 0 0 0,0 0 0 0 0,0 0 0 0 0,1-5-12 0 0,-3-25 14 0 0,-5-14 46 0 0,4 22-60 0 0,-1 1 0 0 0,-2-1 0 0 0,-4-10 0 0 0,-11-33 0 0 0,17 66 14 0 0,-2 3 66 0 0,6 3 66 0 0,1 1 13 0 0,0 0-6 0 0,0 0-5 0 0,-3 12 240 0 0,2 2-323 0 0,0-1 0 0 0,2 1-1 0 0,-1-1 1 0 0,1 1-1 0 0,1 0 1 0 0,2 5-65 0 0,3 34 188 0 0,-5-39-175 0 0,0-1 0 0 0,1 0 0 0 0,1 0 0 0 0,0 0 0 0 0,1 0 0 0 0,5 10-13 0 0,7 18-10 0 0,1 5-1288 0 0,-10-34-64 0 0</inkml:trace>
  <inkml:trace contextRef="#ctx0" brushRef="#br0" timeOffset="2998.529">647 348 5064 0 0,'-2'-1'232'0'0,"-1"-1"-204"0"0,0-1-1 0 0,0 1 1 0 0,0-1 0 0 0,0 0-1 0 0,0 0 1 0 0,0 0 0 0 0,1 0-1 0 0,-2-3-27 0 0,-11-12 1589 0 0,3 0 1159 0 0,11 15-2340 0 0,-1 0 1 0 0,1 0 0 0 0,-1 1 0 0 0,0-1-1 0 0,0 1 1 0 0,0-1 0 0 0,0 1 0 0 0,-2-1-409 0 0,1 0 111 0 0,1 1 1 0 0,-1 0-1 0 0,0 0 1 0 0,0 0 0 0 0,0 1-1 0 0,0-1 1 0 0,0 1-1 0 0,0-1 1 0 0,0 1-1 0 0,0 0 1 0 0,-1 0 0 0 0,1 1-1 0 0,0-1 1 0 0,-1 0-1 0 0,1 1 1 0 0,-1 0 0 0 0,1 0-1 0 0,0 0 1 0 0,-1 1-1 0 0,1-1 1 0 0,-1 1-1 0 0,1-1 1 0 0,0 1 0 0 0,0 0-1 0 0,-1 1 1 0 0,0-1-112 0 0,-43 16 768 0 0,29-11-331 0 0,0 0-1 0 0,-12 7-436 0 0,0 3 1257 0 0,-29 20-1257 0 0,48-29 168 0 0,1 1 1 0 0,0 1-1 0 0,0 0 1 0 0,1 0-1 0 0,0 1 1 0 0,-7 9-169 0 0,4-1 107 0 0,-1 0 0 0 0,2 0 0 0 0,1 1 0 0 0,-4 10-107 0 0,2-1 127 0 0,1 2-1 0 0,2-1 1 0 0,1 1-1 0 0,1 1 1 0 0,2-1-1 0 0,1 1 1 0 0,1 0-1 0 0,1 28-126 0 0,3-33 10 0 0,3 60 69 0 0,4 1-79 0 0,-2-34-31 0 0,3 24 822 0 0,5 6-791 0 0,-7-38 303 0 0,-6-30-191 0 0,1-1 0 0 0,3 11-112 0 0,24 95 489 0 0,-25-108-471 0 0,0 0 1 0 0,1 0-1 0 0,1-1 0 0 0,0 1 0 0 0,0-1 0 0 0,1 0 0 0 0,0-1 0 0 0,1 1 0 0 0,1-2 1 0 0,-1 1-1 0 0,2-1 0 0 0,-1 0 0 0 0,1-1 0 0 0,0 0 0 0 0,3 0-18 0 0,91 61 251 0 0,-67-45 141 0 0,-22-13-140 0 0,2-1 0 0 0,14 7-252 0 0,-6-5 96 0 0,1-1 1 0 0,0-1 0 0 0,1-2-1 0 0,0 0 1 0 0,1-2-1 0 0,0-1 1 0 0,5 0-97 0 0,3 1 115 0 0,-27-4-78 0 0,0 0 1 0 0,0-1 0 0 0,6 0-38 0 0,24-1 2 0 0,0-2 0 0 0,-1-1 1 0 0,1-3-1 0 0,-1 0 0 0 0,0-3 0 0 0,31-11-2 0 0,-58 17 120 0 0,-1-1-1 0 0,1-1 0 0 0,-1 1 1 0 0,0-2-1 0 0,0 1 0 0 0,0-1 1 0 0,-1-1-1 0 0,0 0 0 0 0,0 0 1 0 0,-1-1-1 0 0,0 0 0 0 0,3-4-119 0 0,22-19 418 0 0,-25 24-355 0 0,0 0 1 0 0,-1-1-1 0 0,5-5-63 0 0,5-12 0 0 0,-1-1 0 0 0,-1-1 0 0 0,7-17 0 0 0,-10 20 0 0 0,-1-1 0 0 0,-2-1 0 0 0,0-1 0 0 0,-2 0 0 0 0,-1 0 0 0 0,0-6 0 0 0,4-32 0 0 0,2-48 0 0 0,-12 82-31 0 0,-1 1-1 0 0,-3-16 32 0 0,1 0-17 0 0,-7-53 17 0 0,-6-8 0 0 0,15 97 0 0 0,-11-49 70 0 0,-11-35-70 0 0,19 82-6 0 0,-15-51-13 0 0,-2 1-1 0 0,-7-7 20 0 0,-30-54 28 0 0,51 110-26 0 0,-1 0-1 0 0,-1 0 0 0 0,0 0 0 0 0,-1 1 0 0 0,0 1 0 0 0,-1 0 0 0 0,0 0 0 0 0,-1 1 0 0 0,0 0 0 0 0,0 1 0 0 0,-12-6-1 0 0,2 3 0 0 0,-1 1 0 0 0,1 1 0 0 0,-2 1-1 0 0,1 1 1 0 0,-1 1 0 0 0,-22-3 0 0 0,-8-2 0 0 0,20 4 0 0 0,-34-3 0 0 0,19 6 58 0 0,1 3 0 0 0,-45 3-58 0 0,78 0-135 0 0,-1 0 0 0 0,1 1 0 0 0,0 1 0 0 0,0 1 0 0 0,1 0 1 0 0,-1 1-1 0 0,1 0 0 0 0,0 1 0 0 0,0 1 0 0 0,1 0 0 0 0,-5 4 135 0 0,12-7-469 0 0,1 1 0 0 0,0-1-1 0 0,0 1 1 0 0,0 0 0 0 0,-3 4 469 0 0,-2 10-2006 0 0</inkml:trace>
  <inkml:trace contextRef="#ctx0" brushRef="#br0" timeOffset="8357.108">431 0 2760 0 0,'-6'0'357'0'0,"0"1"178"0"0,0 0-1 0 0,1 0 0 0 0,-1 0 1 0 0,0 1-1 0 0,-3 1-534 0 0,-20 5 713 0 0,24-7-621 0 0,1 0 0 0 0,0 0 0 0 0,0 1 0 0 0,1 0-1 0 0,-1-1 1 0 0,0 1 0 0 0,0 1 0 0 0,1-1-1 0 0,-1 0 1 0 0,1 1-92 0 0,-2 1 92 0 0,1-1 0 0 0,-1 0-1 0 0,0-1 1 0 0,0 1-1 0 0,-1 0-91 0 0,2-1 12 0 0,0 0-1 0 0,0 0 0 0 0,1 1 1 0 0,-1 0-1 0 0,0-1 0 0 0,1 2 1 0 0,0-1-1 0 0,-2 2-11 0 0,-17 15-111 0 0,18-18 101 0 0,-20 17-2 0 0,25-18-41 0 0,-1 0 53 0 0,0-1 0 0 0,0 1 0 0 0,0-1 0 0 0,0 0-1 0 0,1 1 1 0 0,-1-1 0 0 0,0 0 0 0 0,1 1 0 0 0,-1-1 0 0 0,0 0-1 0 0,0 1 1 0 0,1-1 0 0 0,-1 0 0 0 0,1 0 0 0 0,-1 1-1 0 0,0-1 1 0 0,1 0 0 0 0,-1 0 0 0 0,0 0 0 0 0,1 0-1 0 0,-1 0 1 0 0,1 1 0 0 0,-1-1 0 0 0,0 0 0 0 0,1 0 0 0 0,-1 0-1 0 0,1 0 1 0 0,-1 0 0 0 0,1 0 0 0 0,-1 0 0 0 0,0 0-1 0 0,1 0 1 0 0,-1-1 0 0 0,1 1 0 0 0,-1 0 0 0 0,1 0 0 0 0,-1 0-1 0 0,0 0 1 0 0,1-1 0 0 0,-1 1 0 0 0,1 0 0 0 0,12-3 0 0 0,-9 2 0 0 0,1 0 0 0 0,-1 0 0 0 0,0-1 0 0 0,1 0 0 0 0,-1 1 0 0 0,0-2 0 0 0,1 1 0 0 0,-1-1 0 0 0,-1 0-1 0 0,18-6 16 0 0,-19 9 57 0 0,-2 0 12 0 0,0 0 10 0 0,0 0 2 0 0,0 0 0 0 0,0 2 5 0 0,0 2-46 0 0,-1 0 0 0 0,0 1-1 0 0,0-1 1 0 0,0 0 0 0 0,0 0 0 0 0,-1 1 0 0 0,0-1-1 0 0,0 0 1 0 0,0 0 0 0 0,0-1 0 0 0,0 1 0 0 0,-1 0-1 0 0,0-1 1 0 0,1 0 0 0 0,-1 1 0 0 0,-1-1 0 0 0,-2 2-55 0 0,-10 8 161 0 0,0 0 0 0 0,-1-2 0 0 0,-6 4-161 0 0,19-13 41 0 0,-2 1-17 0 0,4-2 43 0 0,2-1 13 0 0,0 0 0 0 0,0 0-3 0 0,3 0-10 0 0,27 0 125 0 0,-27 0-128 0 0,-3 0 0 0 0,0 0 5 0 0,0 0 22 0 0,0 0-1 0 0,0 0-20 0 0,0 0-6 0 0,0 0 0 0 0,0 0 0 0 0,0 0 0 0 0,0 0 0 0 0,-3 0 0 0 0,-4 0-29 0 0,1 1 0 0 0,-1 0 0 0 0,0 0 0 0 0,1 0 1 0 0,-6 3-36 0 0,3 1 77 0 0,4 1-23 0 0,0-1-1 0 0,0 1 1 0 0,-1-1-1 0 0,0 0 1 0 0,-1 1-54 0 0,0-2 69 0 0,5-3-53 0 0,1 0-1 0 0,-1 0 1 0 0,1 0 0 0 0,-1 0-1 0 0,1 0 1 0 0,0 0 0 0 0,0 0-1 0 0,-1 1 1 0 0,1-1-1 0 0,0 0 1 0 0,0 1 0 0 0,0-1-1 0 0,1 0 1 0 0,-1 1-1 0 0,0-1 1 0 0,0 1 0 0 0,0 1-16 0 0,-2 3-14 0 0,3-4-28 0 0,0-1 71 0 0,4 7-18 0 0,5-3-11 0 0,-8-4 14 0 0,0-1-17 0 0,-1 0 0 0 0,0 0 0 0 0,1 1 0 0 0,-1-1 0 0 0,1 0 0 0 0,-1 0 0 0 0,0 0-1 0 0,1 0 1 0 0,-1 1 0 0 0,1-1 0 0 0,-1 0 0 0 0,1 0 0 0 0,-1 0 0 0 0,0 0 0 0 0,1 0-1 0 0,-1 0 1 0 0,1 0 0 0 0,-1 0 0 0 0,1 0 0 0 0,-1 0 0 0 0,1 0 0 0 0,-1-1 0 0 0,0 1-1 0 0,1 0 1 0 0,-1 0 0 0 0,1 0 0 0 0,-1 0 0 0 0,0-1 0 0 0,1 1 0 0 0,-1 0 0 0 0,0 0-1 0 0,1-1 1 0 0,-1 1 0 0 0,0 0 0 0 0,1-1 0 0 0,-1 1 0 0 0,0 0 0 0 0,1-1 3 0 0,-1 0 38 0 0,14-10-218 0 0,76-33 170 0 0,-78 37-4 0 0,-1 0 1 0 0,0-1-1 0 0,6-5 14 0 0,-6 4-8 0 0,1 1 0 0 0,-1 0 1 0 0,3-1 7 0 0,8-4 0 0 0,0-4 0 0 0,-13 12 0 0 0,1 3 14 0 0,-8 1 56 0 0,-2 1-2 0 0,0 0-4 0 0,0 0-30 0 0,12 0-203 0 0,-6 1 83 0 0,-4 2 94 0 0,9 0-11 0 0,31-2 3 0 0,-16-4 0 0 0,-3-1 0 0 0,-15 3 18 0 0,-7 1 72 0 0,-1 0 0 0 0,0 0-38 0 0,-18 0-118 0 0,4 1 86 0 0,0 1 1 0 0,0 0-1 0 0,1 1 1 0 0,-1 0-1 0 0,-3 3-20 0 0,-36 7-38 0 0,46-11 39 0 0,0 0 0 0 0,1 1 0 0 0,-1-1 0 0 0,0 1 0 0 0,-5 3-1 0 0,5-2-16 0 0,1-1-1 0 0,-1 0 1 0 0,0 0 0 0 0,-5 1 16 0 0,1-4-14 0 0,4 0 13 0 0,-20 12 4 0 0,20-8-3 0 0,2 3 0 0 0,1 0-11 0 0,4-5-32 0 0,4 5 33 0 0,2 1 10 0 0,-6-8 0 0 0,0 0 0 0 0,0 1 0 0 0,0-1 0 0 0,0 0 0 0 0,0 0 0 0 0,0 1 0 0 0,0-1 0 0 0,0 0 0 0 0,0 0 0 0 0,0 1 0 0 0,0-1 0 0 0,0 0 0 0 0,0 0 0 0 0,0 1 0 0 0,-1-1 0 0 0,1 0 0 0 0,0 0 0 0 0,0 1 0 0 0,0-1 0 0 0,0 0 0 0 0,0 0 0 0 0,-1 0 0 0 0,1 0 0 0 0,0 1 0 0 0,0-1 0 0 0,0 0 0 0 0,-1 0 0 0 0,-7 6 0 0 0,0 0 0 0 0,7-6 0 0 0,1 0 0 0 0,0 0 0 0 0,0 0 0 0 0,0 1 0 0 0,0-1 0 0 0,0 0 0 0 0,-1 0 0 0 0,1 0 0 0 0,0 0 0 0 0,0 0 0 0 0,0 0 0 0 0,0 0 0 0 0,0 0 0 0 0,-1 0 0 0 0,1 0 0 0 0,0 0 0 0 0,0 0 0 0 0,0 0 0 0 0,0 0 0 0 0,-1 0 0 0 0,1 0 0 0 0,0 0 0 0 0,0 0 0 0 0,0 0 0 0 0,0 0 0 0 0,-1 0 0 0 0,1 0 0 0 0,0 0 0 0 0,0 0 0 0 0,0 0 0 0 0,0-1 0 0 0,-1 1 0 0 0,1 0 0 0 0,0 0 0 0 0,0 0 0 0 0,0 0 0 0 0,0 0 0 0 0,0 0 0 0 0,0 0 0 0 0,0-1 0 0 0,-1 1 0 0 0,2-2 0 0 0,0 0 0 0 0,-1 1 0 0 0,1-1 0 0 0,0 0 0 0 0,0 0 0 0 0,0 1 0 0 0,0-1 0 0 0,0 1 0 0 0,0-1 0 0 0,0 1 0 0 0,1-1 0 0 0,0 0 0 0 0,21-20 0 0 0,-23 22 0 0 0,78-62 60 0 0,-74 60-41 0 0,0-1 0 0 0,0 1 0 0 0,1 0 1 0 0,-1 0-1 0 0,0 0 0 0 0,4 0-19 0 0,11-6 35 0 0,-2 0 19 0 0,10-3-54 0 0,-21 8 0 0 0,-4 1 0 0 0,0 1 0 0 0,1 0 0 0 0,-1 0 0 0 0,1 1 0 0 0,-1-1 0 0 0,1 0 0 0 0,0 1 0 0 0,-1-1 0 0 0,1 1 0 0 0,0 0 0 0 0,14-4 0 0 0,1 2 0 0 0,-14 1 0 0 0,14 0 0 0 0,19 1 74 0 0,-36 0-20 0 0,-11 0 63 0 0,3-1-106 0 0,-23-14 42 0 0,25 14-42 0 0,-3-2-11 0 0,7 2 0 0 0,1 1 0 0 0,-1-1 0 0 0,0 1 0 0 0,0-1 0 0 0,0 0 0 0 0,0 1 0 0 0,0 0 0 0 0,0-1 0 0 0,0 1 0 0 0,0 0 0 0 0,0-1 0 0 0,0 1 0 0 0,0 0 0 0 0,-1 0 0 0 0,-6-1 0 0 0,0 0 0 0 0,5 1 0 0 0,0 0 0 0 0,0 0 0 0 0,0 0 0 0 0,0-1 0 0 0,0 1 0 0 0,0-1 0 0 0,0 0 0 0 0,-6 0 0 0 0,-14 1 0 0 0,4-6 0 0 0,16 5 0 0 0,-1 0 0 0 0,0 1 0 0 0,0 0 0 0 0,0 0 0 0 0,0 0 0 0 0,0 1 0 0 0,0-1 0 0 0,0 1 0 0 0,0 0 0 0 0,-2 0 0 0 0,6-1 0 0 0,-18 4 0 0 0,7 2 0 0 0,10-5 0 0 0,1 0 0 0 0,-1-1 0 0 0,0 1 0 0 0,1-1 0 0 0,-1 1 0 0 0,0-1 0 0 0,0 0 0 0 0,1 1 0 0 0,-1-1 0 0 0,0 0 0 0 0,0 1 0 0 0,0-1 0 0 0,0 0 0 0 0,0 0 0 0 0,1 0 0 0 0,-2 0 0 0 0,-7 1 0 0 0,-10 6 0 0 0,13-6 0 0 0,-1 1 0 0 0,0-1 0 0 0,0 1 0 0 0,0-2 0 0 0,-2 1 0 0 0,7-1 0 0 0,0 0 0 0 0,0 0 0 0 0,0 0 0 0 0,0 0 0 0 0,0 1 0 0 0,1-1 0 0 0,-1 1 0 0 0,0-1 0 0 0,0 1 0 0 0,0 0 0 0 0,0 0 0 0 0,1 0 0 0 0,-1 0 0 0 0,0 0 0 0 0,1 0 0 0 0,-1 0 0 0 0,0 1 0 0 0,1-1 0 0 0,1-1 0 0 0,-1 0 0 0 0,0 0 0 0 0,1 1 0 0 0,-1-1 0 0 0,1 0 0 0 0,-1 1 0 0 0,1-1 0 0 0,-1 1 0 0 0,1-1 0 0 0,-1 1 0 0 0,1-1 0 0 0,0 1 0 0 0,-1-1 0 0 0,1 1 0 0 0,0-1 0 0 0,-1 1 0 0 0,1-1 0 0 0,0 1 0 0 0,0 0 0 0 0,-1-1 0 0 0,1 1 0 0 0,-1 2 0 0 0,-4 5 0 0 0,-1 0 0 0 0,1-1 0 0 0,-1 0 0 0 0,-4 3 0 0 0,9-8 0 0 0,0-1 0 0 0,0 1 0 0 0,0-1 0 0 0,0 1 0 0 0,1-1 0 0 0,-1 1 0 0 0,1 0 0 0 0,-1-1 0 0 0,1 1 0 0 0,0 0 0 0 0,-1-1 0 0 0,1 1 0 0 0,0 0 0 0 0,0 0 0 0 0,-3 15 0 0 0,1-10-1 0 0,-9 17-72 0 0,4-13-10 0 0,5-8 54 0 0,0-1 1 0 0,1 1 0 0 0,-1 0 0 0 0,1 0-1 0 0,-1 0 1 0 0,1 0 0 0 0,0 0-1 0 0,0 0 1 0 0,0 0 0 0 0,0 2 28 0 0,-2 5-1762 0 0,3-10-1956 0 0</inkml:trace>
  <inkml:trace contextRef="#ctx0" brushRef="#br0" timeOffset="8814.158">248 69 5328 0 0,'0'0'241'0'0,"-2"2"-10"0"0,-69 44 281 0 0,62-39-385 0 0,0 0 0 0 0,0 1-1 0 0,1 0 1 0 0,0 1 0 0 0,0 0 0 0 0,-3 5-127 0 0,-11 12 303 0 0,8-8-90 0 0,0 1 0 0 0,1 1-213 0 0,7-9 40 0 0,0 1-1 0 0,1-1 1 0 0,1 1-1 0 0,0 0 1 0 0,0 0-1 0 0,2 1 1 0 0,-1-1 0 0 0,0 9-40 0 0,0-2 17 0 0,-2 51-17 0 0,5-64 0 0 0,0 0 0 0 0,0 1 0 0 0,0-1 0 0 0,1 0 0 0 0,-1 0 0 0 0,2 0 0 0 0,-1 2 0 0 0,4 30 0 0 0,-5-27 0 0 0,1-7 0 0 0,-1 0 0 0 0,0 1 0 0 0,0-1 0 0 0,-1 0 0 0 0,1 1 0 0 0,-1-1 0 0 0,0 0 0 0 0,-2 4 0 0 0,3-7 0 0 0,0 1 0 0 0,-1-1 0 0 0,1 1 0 0 0,0-1 0 0 0,0 1 0 0 0,0-1 0 0 0,0 1 0 0 0,0-1 0 0 0,0 0 0 0 0,0 1 0 0 0,0-1 0 0 0,1 1 0 0 0,-1-1 0 0 0,1 1 0 0 0,-1-1 0 0 0,1 0 0 0 0,2 18 0 0 0,0 22-258 0 0,-3-40-4 0 0</inkml:trace>
  <inkml:trace contextRef="#ctx0" brushRef="#br0" timeOffset="9194.405">192 255 3224 0 0,'0'0'143'0'0,"-2"1"101"0"0,-3 0 98 0 0,0 1 1 0 0,0 1 0 0 0,0-1 0 0 0,0 1-1 0 0,0 0 1 0 0,1 0 0 0 0,-4 3-343 0 0,-8 5 583 0 0,11-7-537 0 0,1-1 0 0 0,-1 1-1 0 0,1 0 1 0 0,1 0 0 0 0,-1 1-1 0 0,0-1 1 0 0,1 1 0 0 0,0-1-1 0 0,0 1 1 0 0,0 0 0 0 0,0 1-46 0 0,-7 19-66 0 0,1-1 1 0 0,1 1 0 0 0,-4 21 65 0 0,10-13 80 0 0,3-21-479 0 0,-1-10 90 0 0</inkml:trace>
  <inkml:trace contextRef="#ctx0" brushRef="#br0" timeOffset="10043.917">131 390 5984 0 0,'5'-104'704'0'0,"-4"89"-595"0"0,0 13-22 0 0,-1 0 1 0 0,0 0-1 0 0,0 0 1 0 0,0 0-1 0 0,0 0 1 0 0,0 0-1 0 0,0 1 1 0 0,0-1-1 0 0,-1 0 1 0 0,1-2-88 0 0,-1 3 302 0 0,1 1-139 0 0,0 0-60 0 0,-1 0-88 0 0,-1 1 0 0 0,1-1 0 0 0,0 1 0 0 0,-1-1 0 0 0,1 1 0 0 0,0-1 0 0 0,0 1 0 0 0,-1 0 0 0 0,1 0 0 0 0,0 0 0 0 0,0-1 0 0 0,0 1 0 0 0,0 0 0 0 0,0 0 0 0 0,0 1 0 0 0,0-1 0 0 0,0 0-15 0 0,-13 20 104 0 0,14-21-103 0 0,-24 53 132 0 0,10-21-90 0 0,3-7-43 0 0,2 0 0 0 0,-1 5 0 0 0,0 0 0 0 0,4-10-4 0 0,-5 12 24 0 0,10-31-10 0 0,0 1 0 0 0,0 0 0 0 0,1 0 0 0 0,-1 0 0 0 0,1 0 1 0 0,-1 0-1 0 0,1 0 0 0 0,0-1 0 0 0,0 1 0 0 0,0 0 0 0 0,0 0 0 0 0,0 2-10 0 0,0 4-61 0 0,2-7-7 0 0,5 4 14 0 0,-5-5 50 0 0,1 0 0 0 0,-1 0 0 0 0,0 0 0 0 0,0 0 0 0 0,0 0 0 0 0,0-1 0 0 0,0 1 0 0 0,0-1 0 0 0,0 1 0 0 0,0-1 0 0 0,0 0 0 0 0,0 0 0 0 0,0 0 0 0 0,0 0 0 0 0,0 0 0 0 0,0 0 0 0 0,-1-1 0 0 0,1 1 0 0 0,0 0 0 0 0,-1-1 0 0 0,1 1 0 0 0,-1-1 0 0 0,0 0 0 0 0,1 1 0 0 0,-1-1 0 0 0,1-2 4 0 0,3-4-26 0 0,0 0 1 0 0,-1-1-1 0 0,0 0 1 0 0,0 0-1 0 0,1-4 26 0 0,0-2 18 0 0,0 1-1 0 0,-1-1 0 0 0,-1 0 1 0 0,0 0-1 0 0,-1 0 0 0 0,0 0 1 0 0,-2 0-1 0 0,0-1 0 0 0,0 1 1 0 0,-1-1-18 0 0,-1 5 62 0 0,2 7 45 0 0,0 1 1 0 0,-1-1 0 0 0,1 1-1 0 0,-1 0 1 0 0,0-1 0 0 0,0 1 0 0 0,-1-3-108 0 0,1 5 233 0 0,-12 14-69 0 0,4-2-127 0 0,2 0 0 0 0,-1 0 0 0 0,2 1 0 0 0,-1 0 0 0 0,2 1 0 0 0,-3 5-37 0 0,-3 9 29 0 0,6-15-29 0 0,0 0 0 0 0,1 1 0 0 0,1 0 0 0 0,0 0 0 0 0,1 0 0 0 0,0 0 0 0 0,1 1 0 0 0,0-1 0 0 0,1 5 0 0 0,0-18 0 0 0,0 1 0 0 0,0-1 0 0 0,0 1 0 0 0,0-1 0 0 0,0 1 0 0 0,0-1 0 0 0,0 1 0 0 0,1 0 0 0 0,-1-1 0 0 0,0 1 0 0 0,0-1 0 0 0,0 1 0 0 0,0-1 0 0 0,1 1 0 0 0,-1-1 0 0 0,0 1 0 0 0,1-1 0 0 0,-1 0 0 0 0,1 1 0 0 0,3 0 0 0 0,-4-1 0 0 0,1 0 0 0 0,0 1 0 0 0,0-1 0 0 0,0 0 0 0 0,0 0 0 0 0,0 0 0 0 0,0 0 0 0 0,-1 1 0 0 0,1-1 0 0 0,0 0 0 0 0,0 0 0 0 0,0-1 0 0 0,0 1 0 0 0,0 0 0 0 0,0 0 0 0 0,0 0 0 0 0,-1-1 0 0 0,1 1 0 0 0,0 0 0 0 0,0-1 0 0 0,0 1 0 0 0,0 0 0 0 0,2-2 0 0 0,-1 1 0 0 0,0 0 0 0 0,1 0 0 0 0,-1 0 0 0 0,0 0 0 0 0,1 0 0 0 0,-1 0 0 0 0,0-1 0 0 0,0 1 0 0 0,0-1 0 0 0,0 0 0 0 0,0 1 0 0 0,-1-1 0 0 0,1 0 0 0 0,2-4 0 0 0,0 1 0 0 0,-1 0 0 0 0,0-1 0 0 0,1-2 0 0 0,9-17 0 0 0,-7 15 24 0 0,-2 0 1 0 0,1 0-1 0 0,-1 0 1 0 0,0-1-1 0 0,-1 1 1 0 0,-1-1-1 0 0,0 0 1 0 0,0 0-1 0 0,-1 0 1 0 0,0-10-25 0 0,0 9 11 0 0,3 6-11 0 0,-4 6 0 0 0,1-1 0 0 0,-1 1 0 0 0,0 0 0 0 0,1 0 0 0 0,-1 0 0 0 0,0 0 0 0 0,1-1 0 0 0,-1 1 0 0 0,1 0 0 0 0,-1 0 0 0 0,0 0 0 0 0,1 0 0 0 0,-1 0 0 0 0,0 0 0 0 0,1 0 0 0 0,-1 0 0 0 0,1 0 0 0 0,-1 0 0 0 0,0 0 0 0 0,1 0 0 0 0,-1 0 0 0 0,0 0 0 0 0,1 1 0 0 0,-1-1 0 0 0,0 0 0 0 0,1 0 0 0 0,-1 0 0 0 0,0 0 0 0 0,1 1 0 0 0,-1-1 0 0 0,0 0 0 0 0,1 0 0 0 0,-1 1 0 0 0,0-1 0 0 0,0 0 0 0 0,1 0 0 0 0,-1 1 0 0 0,2 1 0 0 0,1-1 0 0 0,0 1 0 0 0,-1-1 0 0 0,1 0 0 0 0,0 1 0 0 0,-1-1 0 0 0,1-1 0 0 0,0 1 0 0 0,0 0 0 0 0,0-1 0 0 0,0 1 0 0 0,0-1 0 0 0,0 0 0 0 0,0 0 0 0 0,0 0 0 0 0,0 0 0 0 0,0-1 0 0 0,0 1 0 0 0,0-1 0 0 0,5-1 0 0 0,-1-1 0 0 0,0 0 0 0 0,0-1 0 0 0,0 0 0 0 0,0 0 0 0 0,0-1 0 0 0,21-11 0 0 0,-6 4 0 0 0,-12 6 0 0 0,1 1 0 0 0,0 0 0 0 0,8-2 0 0 0,18-8 226 0 0,-35 15-138 0 0,-1-1-29 0 0,10-5-27 0 0,-11 6-19 0 0,18-2 17 0 0,10-7-9 0 0,-24 7-12 0 0,0 1-1 0 0,0-1 0 0 0,1 1 1 0 0,-1 0-1 0 0,0 0 0 0 0,1 0 1 0 0,1 1-9 0 0,-6 0 1 0 0,0 0 1 0 0,0 0 0 0 0,0 0-1 0 0,0 0 1 0 0,0 0-1 0 0,1 0 1 0 0,-1 0 0 0 0,0 0-1 0 0,0 0 1 0 0,0 0-1 0 0,0 0 1 0 0,0 0 0 0 0,1 0-1 0 0,-1 0 1 0 0,0 0-1 0 0,0 0 1 0 0,0 0 0 0 0,0 0-1 0 0,0 0 1 0 0,1 0 0 0 0,-1 0-1 0 0,0 0 1 0 0,0 0-1 0 0,0 0 1 0 0,0 0 0 0 0,0 0-1 0 0,1 0 1 0 0,-1 0-1 0 0,0 0 1 0 0,0 0 0 0 0,0 0-1 0 0,0-1 1 0 0,0 1 0 0 0,0 0-1 0 0,0 0 1 0 0,1 0-1 0 0,-1 0 1 0 0,0 0 0 0 0,0 0-1 0 0,0-1 1 0 0,0 1-1 0 0,0 0 1 0 0,0 0 0 0 0,0 0-1 0 0,0 0 1 0 0,0 0 0 0 0,0-1-1 0 0,0 1 1 0 0,0 0-1 0 0,0 0-1 0 0,2-4 2 0 0,14-1 86 0 0,-4 5-29 0 0,-1 3-48 0 0,37 6-11 0 0,7-3 288 0 0,-52-6-274 0 0,0 0 0 0 0,0 0 0 0 0,0 0 0 0 0,0-1 0 0 0,-1 1 0 0 0,1-1 0 0 0,0 1 0 0 0,0-1 0 0 0,0 0 0 0 0,0 0 0 0 0,-1 0 0 0 0,1-1 0 0 0,0 1 0 0 0,-1 0 0 0 0,3-2-14 0 0,18-8 152 0 0,-17 9-211 0 0,0-1-1 0 0,0 1 0 0 0,0-1 0 0 0,0 0 1 0 0,2-1 59 0 0,-7 3-7 0 0,1 0 0 0 0,0-1 0 0 0,0 1 0 0 0,0 0 0 0 0,0 0 0 0 0,0 0 0 0 0,0 0 0 0 0,0 1 0 0 0,0-1 0 0 0,0 1 7 0 0,2-1-58 0 0,1-6-89 0 0,-5 5-3796 0 0,0 2 801 0 0</inkml:trace>
  <inkml:trace contextRef="#ctx0" brushRef="#br0" timeOffset="11011.763">431 220 5728 0 0,'0'0'264'0'0,"0"0"-8"0"0,0 0-106 0 0,0 0 157 0 0,0 0 86 0 0,0 0 21 0 0,8-1 228 0 0,4-2-319 0 0,1-1 0 0 0,-1-1 0 0 0,2-1-323 0 0,8-3 381 0 0,-13 5-186 0 0,0 0 0 0 0,0-1 1 0 0,6-4-196 0 0,-8 5 96 0 0,0-1 1 0 0,1 1-1 0 0,0 0 1 0 0,7-1-97 0 0,2-3 50 0 0,-14 6-39 0 0,0 1 1 0 0,0-1 0 0 0,0 1-1 0 0,0 0 1 0 0,0 0-1 0 0,0 0 1 0 0,1 0 0 0 0,-1 0-1 0 0,0 1 1 0 0,1 0-1 0 0,-1 0 1 0 0,1 0-12 0 0,-2 0 81 0 0,0-2-15 0 0,1 1 67 0 0,-3 0-11 0 0,-22 0 8 0 0,12 1-176 0 0,1 0 1 0 0,-1 1-1 0 0,1 0 1 0 0,-1 1-1 0 0,-6 2 46 0 0,-8 4 100 0 0,18-4 15 0 0,6-4-115 0 0,0 0 0 0 0,0 0 0 0 0,0 0 1 0 0,0 0-1 0 0,0 0 0 0 0,0 0 0 0 0,0 0 1 0 0,0 0-1 0 0,0 0 0 0 0,0 0 0 0 0,0 0 1 0 0,0 0-1 0 0,0 0 0 0 0,0 0 0 0 0,0 0 0 0 0,0 0 1 0 0,0 1-1 0 0,0-1 0 0 0,0 0 0 0 0,0 0 1 0 0,-1 0-1 0 0,1 0 0 0 0,0 0 0 0 0,0 0 1 0 0,0 0-1 0 0,0 0 0 0 0,0 0 0 0 0,0 0 1 0 0,0 0-1 0 0,0 0 0 0 0,0 0 0 0 0,0 1 1 0 0,0-1-1 0 0,0 0 0 0 0,1 0 0 0 0,-1 0 0 0 0,0 0 1 0 0,0 0-1 0 0,0 0 0 0 0,0 0 0 0 0,0 0 1 0 0,0 0-1 0 0,0 0 0 0 0,0 0 0 0 0,0 0 1 0 0,0 0-1 0 0,0 0 0 0 0,0 0 0 0 0,0 0 1 0 0,0 0-1 0 0,0 1 0 0 0,0-1 0 0 0,0 0 1 0 0,0 0-1 0 0,0 0 0 0 0,0 0 0 0 0,1 0 0 0 0,-1 0 1 0 0,0 0-1 0 0,0 0 0 0 0,0 0 0 0 0,0 0 1 0 0,0 0-1 0 0,0 0 0 0 0,0 0 0 0 0,0 0 1 0 0,0 0-1 0 0,9 2 4 0 0,10 0-8 0 0,50-5 4 0 0,-43-3 0 0 0,-20 4 12 0 0,-4 2 46 0 0,-2 0 8 0 0,-16 5 209 0 0,2 1-78 0 0,-142 36 1433 0 0,51-11-732 0 0,80-24-722 0 0,41-10-165 0 0,3-1-10 0 0,0 0 0 0 0,0 0 0 0 0,-1-2 1 0 0,17-7-2 0 0,3-4 0 0 0,20-11 0 0 0,-45 22-96 0 0,0 0 0 0 0,0 2 0 0 0,12-3 96 0 0,0-1-247 0 0,-24 8 174 0 0,-1 0 1 0 0,-1 1 67 0 0,0 0 1 0 0,0 0-1 0 0,0 0 1 0 0,0 0-1 0 0,0 0 1 0 0,0 0-1 0 0,0-1 1 0 0,-1 1-1 0 0,1 0 1 0 0,0 0-1 0 0,-1-1 1 0 0,1 1-1 0 0,-1-1 0 0 0,1 1 1 0 0,-1-1 4 0 0,-4 3-4 0 0,-7 4 5 0 0,1 1 0 0 0,0 0 1 0 0,-4 4-2 0 0,-23 16 17 0 0,35-24 33 0 0,5-2-16 0 0,12-1 5 0 0,22-6 54 0 0,-26 2-74 0 0,-1 0 0 0 0,1 0 1 0 0,-1-1-1 0 0,1 0 0 0 0,-1-1 0 0 0,0 0 1 0 0,2-1-20 0 0,37-20 84 0 0,-38 19-84 0 0,0 2 0 0 0,-14 4 0 0 0,4 1 0 0 0,0 0 0 0 0,0 0 0 0 0,-1 0 0 0 0,1 0 0 0 0,0-1 0 0 0,0 1 0 0 0,0 0 0 0 0,-1 0 0 0 0,1-1 0 0 0,0 1 0 0 0,0 0 0 0 0,0-1 0 0 0,-1 0 0 0 0,2 1 0 0 0,-1 0 0 0 0,1 0 0 0 0,0-1 0 0 0,-1 1 0 0 0,1 0 0 0 0,0 0 0 0 0,-1 0 0 0 0,1 0 0 0 0,0 0 0 0 0,-1 0 0 0 0,1 0 0 0 0,0 0 0 0 0,-1 0 0 0 0,1 0 0 0 0,-1 0 0 0 0,1 0 0 0 0,0 0 0 0 0,-1 0 0 0 0,1 0 0 0 0,0 0 0 0 0,-1 0 0 0 0,1 0 0 0 0,0 1 0 0 0,-4 0 0 0 0,5 0 0 0 0,10 0 0 0 0,14 0 0 0 0,-25-1 0 0 0,4 1-1 0 0,-3-1-1 0 0,0 0 0 0 0,0 0 0 0 0,0 0 0 0 0,0 1 0 0 0,0-1 0 0 0,0 0 0 0 0,0 0 0 0 0,0 0 1 0 0,0-1-1 0 0,0 1 0 0 0,0 0 0 0 0,0 0 0 0 0,0 0 0 0 0,0-1 0 0 0,0 1 0 0 0,0-1 0 0 0,1 1 2 0 0,-1-1-52 0 0,1 1 0 0 0,0 0 0 0 0,0 0 0 0 0,0 0 0 0 0,0 0 0 0 0,-1 0 0 0 0,1 0 0 0 0,0 0 0 0 0,0 0 52 0 0,10 2-314 0 0,1-2-6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414 520 1840 0 0,'-10'8'176'0'0,"4"-4"115"0"0,5-4 95 0 0,1 1 0 0 0,0-1 1 0 0,-1 0-1 0 0,1 0 1 0 0,-1 0-1 0 0,1 1 0 0 0,-1-1 1 0 0,1 0-1 0 0,-1 0 1 0 0,1 0-1 0 0,-1 0 1 0 0,1 0-1 0 0,-1 0 0 0 0,1 0 1 0 0,-1 0-1 0 0,1 0 1 0 0,-1 0-1 0 0,1 0 0 0 0,-1 0 1 0 0,0 0-1 0 0,1 0 1 0 0,0 0-1 0 0,-1-1 1 0 0,1 1-1 0 0,-1 0 0 0 0,1 0 1 0 0,-1-1-1 0 0,1 1 1 0 0,-1 0-1 0 0,1-1 0 0 0,0 1 1 0 0,-1-1-387 0 0,-1-3 2526 0 0,2 3-1853 0 0,0-1-1 0 0,0 0-540 0 0,1 0-1 0 0,-1 0 0 0 0,0 0 1 0 0,1 0-1 0 0,-1 0 0 0 0,1 1 1 0 0,0-1-1 0 0,-1 0 0 0 0,1 0 1 0 0,0 0-1 0 0,0 1 0 0 0,0-1 1 0 0,0 1-1 0 0,1-1 0 0 0,-1 1 1 0 0,0-1-1 0 0,1 1 0 0 0,-1 0 1 0 0,1-1-1 0 0,1 0-131 0 0,10-11 521 0 0,-8 8-334 0 0,-1 0 37 0 0,1 0 0 0 0,-1 0 0 0 0,1 1-1 0 0,0 0 1 0 0,0 0 0 0 0,5-3-224 0 0,6-3 419 0 0,-12 7-322 0 0,0 1 0 0 0,-1-1-1 0 0,1 1 1 0 0,0 0 0 0 0,0 0 0 0 0,1 1-97 0 0,7-3 214 0 0,-2 0-4 0 0,1 0 0 0 0,0 2 0 0 0,-1-1 0 0 0,4 1-210 0 0,-10 1 39 0 0,1 1-1 0 0,-1 0 1 0 0,0 1 0 0 0,1-1 0 0 0,-1 1 0 0 0,1-1-1 0 0,-1 1 1 0 0,0 0 0 0 0,1 1 0 0 0,-1-1 0 0 0,0 1 0 0 0,2 1-39 0 0,10 5-8 0 0,0 1 0 0 0,0 1 0 0 0,1 2 8 0 0,-10-7 24 0 0,-1 0-1 0 0,0 1 1 0 0,0-1 0 0 0,-1 1-1 0 0,0 0 1 0 0,0 1-1 0 0,0-1 1 0 0,2 5-24 0 0,-3-4-46 0 0,-1 0 0 0 0,0 0-1 0 0,0 1 1 0 0,0 0 0 0 0,1 5 46 0 0,-3-9 28 0 0,-1 0 1 0 0,1 0-1 0 0,-1 0 0 0 0,0 0 1 0 0,0 1-1 0 0,0-1 0 0 0,-1 0 1 0 0,1 0-1 0 0,-1 0 1 0 0,0 1-1 0 0,0-1 0 0 0,-1 0-28 0 0,-3 12-57 0 0,-1 0 0 0 0,-1 0-1 0 0,-1-1 1 0 0,0 0 0 0 0,-1-1-1 0 0,-8 12 58 0 0,-8 6 82 0 0,-36 41 276 0 0,36-45-365 0 0,-30 31-236 0 0,46-50 195 0 0,-1-1 0 0 0,1 0 1 0 0,-2 0-1 0 0,1-1 0 0 0,-5 1 48 0 0,-14 17-71 0 0,25-24 82 0 0,3-1 44 0 0,1 0 15 0 0,13-3 78 0 0,24-5 103 0 0,0 2 0 0 0,0 1 0 0 0,0 3 0 0 0,23 0-251 0 0,48-3 288 0 0,-67 2-228 0 0,-22 0-32 0 0,-1 2 0 0 0,1 1 0 0 0,5 0-28 0 0,-8 1 22 0 0,1-1-1 0 0,-1-1 1 0 0,1-1 0 0 0,3-1-22 0 0,0 0-72 0 0,0 1 0 0 0,6 0 72 0 0,-21 2-283 0 0,0 0 1 0 0,1-1 0 0 0,-1 1-1 0 0,0-1 1 0 0,0-1 0 0 0,1 1 282 0 0,7-4-3894 0 0,-11 4-4020 0 0</inkml:trace>
  <inkml:trace contextRef="#ctx0" brushRef="#br0" timeOffset="969.057">866 147 10880 0 0,'-1'-2'248'0'0,"-8"-15"86"0"0,5 10-179 0 0,1 1-1 0 0,-1-1 0 0 0,0 1 1 0 0,-2-3-155 0 0,3 5 161 0 0,0 0 1 0 0,0 0 0 0 0,1 0-1 0 0,-1 0 1 0 0,1-1 0 0 0,0 1 0 0 0,1-1-1 0 0,-1 0 1 0 0,1 0 0 0 0,0 1-1 0 0,0-1 1 0 0,0 0 0 0 0,1 0 0 0 0,0-2-162 0 0,0 7 38 0 0,-1-1-1 0 0,1 0 1 0 0,0 0 0 0 0,0 0 0 0 0,0 1 0 0 0,0-1 0 0 0,0 0 0 0 0,-1 0 0 0 0,1 0 0 0 0,0 1 0 0 0,-1-1 0 0 0,1 0 0 0 0,-1 1 0 0 0,1-1 0 0 0,-1 0 0 0 0,1 1 0 0 0,-1-1 0 0 0,1 1 0 0 0,-1-1 0 0 0,0 0 0 0 0,1 1 0 0 0,-1-1 0 0 0,0 1 0 0 0,1 0 0 0 0,-1-1 0 0 0,0 1 0 0 0,1 0 0 0 0,-1-1 0 0 0,0 1 0 0 0,0 0 0 0 0,0 0-1 0 0,1 0 1 0 0,-1-1 0 0 0,0 1 0 0 0,-1 0-38 0 0,-3 0 278 0 0,0 0-1 0 0,-1 0 0 0 0,1 0 0 0 0,0 1 0 0 0,-1 0-277 0 0,0 0 157 0 0,-7 1 115 0 0,0 2 0 0 0,0-1-1 0 0,0 1 1 0 0,-5 4-272 0 0,2-2 273 0 0,0-1-1 0 0,-12 3-272 0 0,-85 18 1111 0 0,-16 9 162 0 0,111-31-1055 0 0,0 2 0 0 0,-11 5-218 0 0,-7 2 156 0 0,23-8-96 0 0,1 1-1 0 0,0 0 1 0 0,0 0-1 0 0,1 1 0 0 0,0 1 1 0 0,0-1-1 0 0,-1 3-59 0 0,-11 8 121 0 0,1 1-1 0 0,0 2 0 0 0,1 0-120 0 0,13-11 44 0 0,0-1 0 0 0,1 2 0 0 0,0-1 0 0 0,1 1 0 0 0,0-1 0 0 0,0 2-1 0 0,1-1 1 0 0,-2 8-44 0 0,-2 10 108 0 0,0 1 0 0 0,3 0 0 0 0,0 1 0 0 0,0 10-108 0 0,5-18 36 0 0,1-1 0 0 0,1 0 0 0 0,1 0 0 0 0,2 12-36 0 0,1-2 33 0 0,17 100 530 0 0,-14-98-333 0 0,1 0 0 0 0,11 26-230 0 0,-7-17 104 0 0,-10-30-44 0 0,1-1 0 0 0,3 9-60 0 0,14 31 162 0 0,-13-30 26 0 0,1-1 0 0 0,1-1 1 0 0,12 20-189 0 0,-11-23 5 0 0,0-1 0 0 0,1 0 0 0 0,1-1 0 0 0,1-1 0 0 0,12 11-5 0 0,4 4 21 0 0,-21-20 10 0 0,1 0-1 0 0,0 0 1 0 0,0-1 0 0 0,4 2-31 0 0,76 46 443 0 0,-77-48-420 0 0,1-1 1 0 0,0 0-1 0 0,0-1 0 0 0,1-1 1 0 0,0 0-1 0 0,12 2-23 0 0,2 0 104 0 0,0-2 0 0 0,1-2 0 0 0,2 0-104 0 0,17 0 225 0 0,1-2 0 0 0,-1-3 0 0 0,0-1 0 0 0,0-3 0 0 0,1-2-225 0 0,-20 2 41 0 0,-3 2 8 0 0,-1-1-1 0 0,0-2 1 0 0,0-1 0 0 0,0-1-1 0 0,22-11-48 0 0,-45 18 5 0 0,39-20 126 0 0,27-21-131 0 0,-56 34 33 0 0,0-1 0 0 0,-1 0 0 0 0,0-1-1 0 0,0-1 1 0 0,-2 0 0 0 0,1 0-1 0 0,-1-1-32 0 0,7-13 95 0 0,0-1 0 0 0,-1 0-1 0 0,-2-2 1 0 0,3-10-95 0 0,-8 14 30 0 0,-2 1 0 0 0,-1-1 0 0 0,2-25-30 0 0,7-26-2 0 0,-5 36 2 0 0,-1-10 0 0 0,-7 36 0 0 0,-1 1 0 0 0,0-1 0 0 0,0 0 0 0 0,-2 0 0 0 0,-1-8 0 0 0,-28-182 195 0 0,27 187-172 0 0,-1-1-1 0 0,0 1 1 0 0,-1 0 0 0 0,-6-13-23 0 0,-33-66-45 0 0,37 83 19 0 0,-17-32 19 0 0,-3 1 0 0 0,-5-4 7 0 0,16 24-1 0 0,1 4 0 0 0,-15-18 1 0 0,14 19-10 0 0,9 11-25 0 0,0 0 0 0 0,-1 1 0 0 0,0 0 0 0 0,0 1 0 0 0,0 0 0 0 0,0 0 0 0 0,-1 1 0 0 0,0 0 0 0 0,0 0 0 0 0,-1 1 0 0 0,1 0 0 0 0,-1 1 0 0 0,0 0 0 0 0,0 0 0 0 0,-4 1 35 0 0,5 0-368 0 0,0 1 0 0 0,0 1 0 0 0,0 0 0 0 0,-1 0-1 0 0,1 1 1 0 0,0 0 0 0 0,0 0 0 0 0,0 1 0 0 0,1 1 0 0 0,-1-1 0 0 0,-3 2 368 0 0,-14 8-1775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5:0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5 104 14280 0 0,'0'0'654'0'0,"0"-1"-11"0"0,-4-4-455 0 0,4 3-381 0 0,0 2-119 0 0,0 0-28 0 0,0 13-4 0 0,5 3 342 0 0,0 0 0 0 0,1 0 1 0 0,0-1-1 0 0,7 12 2 0 0,-1-1-47 0 0,-6-16 57 0 0,0 1-1 0 0,0-1 0 0 0,1 0 1 0 0,0 0-1 0 0,1-1 0 0 0,0 0 1 0 0,0 0-1 0 0,1-1 1 0 0,1 0-1 0 0,-1-1 0 0 0,1 0 1 0 0,0 0-1 0 0,0-1 0 0 0,1 0 1 0 0,0-1-1 0 0,11 4-9 0 0,-1-2 7 0 0,1 0 0 0 0,1-2 0 0 0,-1 0 0 0 0,1-2 0 0 0,-1 0 0 0 0,1-2 0 0 0,0 0 0 0 0,12-2-7 0 0,-17-1-80 0 0,0 0 1 0 0,0-1-1 0 0,0-1 1 0 0,0-1-1 0 0,0-1 1 0 0,-1 0-1 0 0,0-1 1 0 0,12-7 79 0 0,-10 3-50 0 0,-1 0 0 0 0,0 0 1 0 0,-1-2-1 0 0,0 0 0 0 0,-1-1 0 0 0,-1-1 1 0 0,5-6 49 0 0,-12 12 39 0 0,-1 0 0 0 0,0 0 1 0 0,-1-1-1 0 0,0 0 0 0 0,0 0 1 0 0,0-2-40 0 0,-4 5 80 0 0,1 1 0 0 0,-1 0 0 0 0,0-1 0 0 0,-1 0 0 0 0,0 1 0 0 0,0-1 0 0 0,0 0 1 0 0,-1 1-1 0 0,0-1 0 0 0,-1-7-80 0 0,1 7 132 0 0,-1-2 54 0 0,0 0 0 0 0,0 0 0 0 0,-1 1-1 0 0,0-1 1 0 0,0 1 0 0 0,-1-1 0 0 0,0 1 0 0 0,-2-4-186 0 0,4 10 151 0 0,-2 4-106 0 0,1 0 0 0 0,0-1-1 0 0,0 1 1 0 0,0 0-1 0 0,0 0 1 0 0,0 1-1 0 0,-1 0-44 0 0,0 4 11 0 0,-1-1-1 0 0,1 1 0 0 0,0 0 0 0 0,0 0 0 0 0,1 0 0 0 0,0 0 0 0 0,0 1 0 0 0,1-1 0 0 0,-1 5-10 0 0,-3 13 5 0 0,-6 32-6 0 0,2-1 0 0 0,3 1-1 0 0,3 4 2 0 0,0 175 130 0 0,1 2-72 0 0,1-214-90 0 0,-7 119 18 0 0,-13 48 14 0 0,14-145-79 0 0,-2 0 0 0 0,-2-1 0 0 0,-3 0 0 0 0,-1-1 0 0 0,-2 0 0 0 0,-6 5 79 0 0,23-48 0 0 0,-10 21-186 0 0,-2 0 0 0 0,0-1 0 0 0,-2 0 1 0 0,-7 7 185 0 0,14-18-66 0 0,-1-2 0 0 0,0 1 0 0 0,-1-1 0 0 0,0 0 0 0 0,-6 4 66 0 0,13-10-7 0 0,-1-1 0 0 0,1 1 0 0 0,0-1 0 0 0,0 0 0 0 0,-1 0 1 0 0,1 0-1 0 0,-1 0 0 0 0,1 0 0 0 0,-1 0 0 0 0,1-1 0 0 0,-1 1 1 0 0,1-1-1 0 0,-1 0 0 0 0,1 1 0 0 0,-1-1 0 0 0,0 0 0 0 0,1-1 1 0 0,-1 1-1 0 0,1 0 0 0 0,-1-1 0 0 0,0 0 0 0 0,1 1 1 0 0,0-1-1 0 0,-1 0 0 0 0,1 0 0 0 0,-1 0 0 0 0,1-1 0 0 0,0 1 1 0 0,-1-1 6 0 0,-1-2 5 0 0,1 1 1 0 0,0 0-1 0 0,0-1 1 0 0,1 0 0 0 0,-1 1-1 0 0,1-1 1 0 0,-1 0-1 0 0,1 0 1 0 0,1 0 0 0 0,-1-1-1 0 0,0 1 1 0 0,1-3-6 0 0,-3-7 29 0 0,1 0 0 0 0,0 0 0 0 0,0-5-29 0 0,-1-29 106 0 0,2 0 0 0 0,2 0 0 0 0,2-5-106 0 0,0 24 31 0 0,4-53-210 0 0,13-62 179 0 0,-14 116-35 0 0,2 1 0 0 0,1 0 0 0 0,1 0 0 0 0,1 0-1 0 0,2 1 1 0 0,0 1 0 0 0,3-2 35 0 0,28-38-84 0 0,2 2-1 0 0,3 2 0 0 0,3 2 1 0 0,26-21 84 0 0,-14 22-211 0 0,2 4 0 0 0,70-45 211 0 0,-80 64-153 0 0,1 2 0 0 0,20-6 153 0 0,-60 31-4 0 0,13-7 3 0 0,0 2 0 0 0,1 0 0 0 0,1 2 0 0 0,0 1 0 0 0,0 2 0 0 0,9 0 1 0 0,-22 4 23 0 0,11 0 166 0 0,-28 4-182 0 0,0 0 0 0 0,-1 1 0 0 0,1-1 1 0 0,-1 0-1 0 0,1 1 0 0 0,-1-1 0 0 0,1 1 0 0 0,-1-1 0 0 0,0 1 0 0 0,1-1 0 0 0,-1 1 0 0 0,0-1 0 0 0,1 1 0 0 0,-1-1 0 0 0,0 1 0 0 0,1-1 1 0 0,-1 1-1 0 0,0-1 0 0 0,0 1 0 0 0,0 0 0 0 0,1-1 0 0 0,-1 1-7 0 0,0-1 14 0 0,0 3 11 0 0,1-1 0 0 0,0 1 0 0 0,-1-1 0 0 0,0 1 0 0 0,0 0 0 0 0,0-1 0 0 0,0 1 0 0 0,0 0 0 0 0,0-1 0 0 0,-1 1 1 0 0,1 0-1 0 0,-2 2-25 0 0,-12 30 218 0 0,12-29-175 0 0,-18 33 403 0 0,-2-1 0 0 0,-11 14-446 0 0,-8 14 361 0 0,-15 23 87 0 0,-14 25-8 0 0,64-104-376 0 0,2-4-17 0 0,0 1 0 0 0,1-1 0 0 0,0 0 1 0 0,0 1-1 0 0,0 1-47 0 0,3-7 7 0 0,-1 0 1 0 0,1 0 0 0 0,0 0-1 0 0,0 0 1 0 0,-1 0-1 0 0,1 0 1 0 0,0 0-1 0 0,0 0 1 0 0,0 0 0 0 0,0 0-1 0 0,0 0 1 0 0,0 0-1 0 0,0 0 1 0 0,1 0-1 0 0,-1 0 1 0 0,0 0-1 0 0,1 0 1 0 0,-1 0 0 0 0,0 0-1 0 0,1-1 1 0 0,-1 1-1 0 0,1 0 1 0 0,-1 0-1 0 0,1 0 1 0 0,0 0-1 0 0,-1-1 1 0 0,1 1 0 0 0,0 0-1 0 0,-1-1 1 0 0,1 1-1 0 0,0 0 1 0 0,0-1-1 0 0,0 1 1 0 0,0-1-1 0 0,-1 1 1 0 0,1-1 0 0 0,0 0-1 0 0,0 1-7 0 0,3 0 21 0 0,-1-1 1 0 0,1 1-1 0 0,-1-1 0 0 0,1 0 0 0 0,-1 0 0 0 0,1 0 0 0 0,-1 0 1 0 0,1 0-1 0 0,-1-1 0 0 0,0 0 0 0 0,1 1 0 0 0,-1-1 1 0 0,0-1-1 0 0,2 1-21 0 0,10-6 29 0 0,-1 1 1 0 0,8-6-30 0 0,-13 7-7 0 0,16-10 0 0 0,0 0 0 0 0,-1-2 0 0 0,-1-1 0 0 0,-1-1 0 0 0,0-1 0 0 0,-1-1 0 0 0,-1 0 0 0 0,-2-2-1 0 0,6-8 8 0 0,-12 12-11 0 0,-1 0 0 0 0,0 0 0 0 0,-2-1 0 0 0,0 0-1 0 0,-1-1 1 0 0,-2 0 0 0 0,0 0 0 0 0,-1-1 0 0 0,-1 1-1 0 0,1-22 12 0 0,-4 37 1 0 0,-1-1 0 0 0,0 0-1 0 0,0 1 1 0 0,-1-1-1 0 0,0 1 1 0 0,0-1 0 0 0,0 1-1 0 0,-1-1 1 0 0,0 1-1 0 0,0 0 1 0 0,-1-1 0 0 0,0 1-1 0 0,-2-2 0 0 0,3 4-13 0 0,0 1 0 0 0,-1-1-1 0 0,0 1 1 0 0,0 0 0 0 0,0 0-1 0 0,0 0 1 0 0,0 0 0 0 0,-1 1-1 0 0,1-1 1 0 0,-1 1 0 0 0,0 0-1 0 0,1 0 1 0 0,-1 0 0 0 0,0 1-1 0 0,0-1 1 0 0,0 1 0 0 0,-1 0-1 0 0,1 0 1 0 0,0 1 0 0 0,0-1-1 0 0,-2 1 14 0 0,-13-1-167 0 0,0 2 0 0 0,0 0 0 0 0,0 1 0 0 0,-12 3 167 0 0,-19 6-1542 0 0,-3 3 1542 0 0,8 2-2308 0 0,27-8-2629 0 0</inkml:trace>
  <inkml:trace contextRef="#ctx0" brushRef="#br0" timeOffset="968.743">1457 466 2304 0 0,'3'8'211'0'0,"1"0"0"0"0,0-1 0 0 0,1 0 0 0 0,0 0-1 0 0,2 2-210 0 0,28 30 6192 0 0,-20-23-2909 0 0,-7-9-2828 0 0,1 0 0 0 0,0 0 0 0 0,1-1 0 0 0,-1 0 0 0 0,1 0 0 0 0,1-1-455 0 0,4 3 283 0 0,-11-6-253 0 0,0 0 0 0 0,0 0 0 0 0,0 0 0 0 0,1-1 0 0 0,-1 1 0 0 0,0-1 0 0 0,1 0 0 0 0,-1-1 0 0 0,1 1 0 0 0,-1-1 0 0 0,1 0 0 0 0,-1 0 0 0 0,1 0 0 0 0,-1 0 0 0 0,1-1 0 0 0,-1 0 0 0 0,1 0-30 0 0,2-1 15 0 0,-1-1 0 0 0,0 1-1 0 0,0-1 1 0 0,-1 0-1 0 0,1 0 1 0 0,0-1-1 0 0,-1 0 1 0 0,0 0 0 0 0,0 0-1 0 0,0-1 1 0 0,2-2-15 0 0,7-10 51 0 0,-1 0 0 0 0,-1-1 0 0 0,-1 0 0 0 0,0-1 0 0 0,-1 0 0 0 0,5-15-51 0 0,-5 7 125 0 0,-1 0-1 0 0,-1 0 0 0 0,-2-1 0 0 0,0 0 1 0 0,-2-1-1 0 0,-1-1-124 0 0,4-47 484 0 0,-2 50-286 0 0,-5 26-114 0 0,0 1 4 0 0,0 0 0 0 0,0 0 7 0 0,-5 12 156 0 0,-4 14-106 0 0,2 1 1 0 0,0 0 0 0 0,1 1-1 0 0,2-1 1 0 0,1 1 0 0 0,1 0-1 0 0,2 0 1 0 0,0 6-146 0 0,2-25 12 0 0,-1 0 1 0 0,1-1-1 0 0,0 1 0 0 0,1-1 0 0 0,0 1 1 0 0,0-1-1 0 0,0 0 0 0 0,1 0 1 0 0,1-1-1 0 0,-1 1 0 0 0,1-1 0 0 0,1 0 1 0 0,-1 0-1 0 0,1-1 0 0 0,0 1 1 0 0,1-1-1 0 0,0-1 0 0 0,0 1 0 0 0,6 3-12 0 0,-9-7 0 0 0,-1 0 1 0 0,1-1-1 0 0,-1 0 0 0 0,1 0 0 0 0,0 0 0 0 0,-1 0 0 0 0,1-1 0 0 0,0 1 0 0 0,0-1 0 0 0,-1 0 1 0 0,1 0-1 0 0,0 0 0 0 0,0 0 0 0 0,-1-1 0 0 0,1 0 0 0 0,0 0 0 0 0,0 0 0 0 0,4-1-3 0 0,1-1-1 0 0,-1 0 0 0 0,0-1 1 0 0,0 1-1 0 0,0-2 0 0 0,6-3 4 0 0,-4 0-62 0 0,-1-1 0 0 0,0 0 0 0 0,0 0 0 0 0,-1-1 0 0 0,5-6 62 0 0,-6 6 2 0 0,6-6 8 0 0,-2-1 0 0 0,0 0 0 0 0,0-1 0 0 0,-2 0 0 0 0,0-1 0 0 0,-1 0 0 0 0,-1 0 0 0 0,1-10-10 0 0,4-10 60 0 0,-5 19 94 0 0,-1-1 0 0 0,1-10-154 0 0,0 1 242 0 0,-7 28-156 0 0,0 2 2 0 0,0 0 0 0 0,0 0-1 0 0,0 0-6 0 0,-1 3-1 0 0,0 1-52 0 0,-4 20 56 0 0,1 0-1 0 0,1 0 0 0 0,1 22-83 0 0,2-30 8 0 0,0 1 0 0 0,2 0 0 0 0,0 0 1 0 0,1-1-1 0 0,0 1 0 0 0,1-1 0 0 0,2 2-8 0 0,-3-10 3 0 0,0-1 0 0 0,1 1 0 0 0,0-1-1 0 0,0 0 1 0 0,0 0 0 0 0,1-1-1 0 0,0 1 1 0 0,0-1 0 0 0,1 0 0 0 0,0 0-1 0 0,0-1 1 0 0,0 0 0 0 0,1 0 0 0 0,-1 0-1 0 0,7 2-2 0 0,-7-4 38 0 0,0 0-1 0 0,1-1 1 0 0,-1 0 0 0 0,0 0-1 0 0,1 0 1 0 0,-1-1-1 0 0,1 0 1 0 0,0-1-1 0 0,-1 1 1 0 0,1-1-1 0 0,1 0-37 0 0,12-2-111 0 0,0 0-1 0 0,0-2 1 0 0,2 0 111 0 0,-14 1-60 0 0,1 1-1 0 0,-1-2 0 0 0,1 1 1 0 0,-1-1-1 0 0,0 0 1 0 0,0-1-1 0 0,6-5 61 0 0,0 0-69 0 0,-1-1 0 0 0,0 0 0 0 0,9-11 69 0 0,-15 14-5 0 0,1-1 0 0 0,-2 0-1 0 0,1 0 1 0 0,-1-1 0 0 0,0 1-1 0 0,-1-1 1 0 0,0-1 0 0 0,-1 1-1 0 0,0-1 1 0 0,-1 1 0 0 0,0-1-1 0 0,-1 0 1 0 0,0 0 0 0 0,0 0-1 0 0,-1-1 6 0 0,0-17 52 0 0,-1 1-1 0 0,-3-25-51 0 0,1 39 45 0 0,0-1-1 0 0,-1 1 0 0 0,-1 0 1 0 0,0 0-1 0 0,-1 0 1 0 0,-4-6-45 0 0,8 17 40 0 0,0-1 1 0 0,-1 1-1 0 0,1 0 1 0 0,-1 0-1 0 0,0 0 1 0 0,0 0-1 0 0,0 1 0 0 0,-1-1 1 0 0,1 0-1 0 0,0 1 1 0 0,-1 0-1 0 0,0 0 1 0 0,0-1-1 0 0,-2 0-40 0 0,4 3 15 0 0,0 0 0 0 0,0 0 0 0 0,0 1 0 0 0,0-1 0 0 0,0 0 0 0 0,0 1 0 0 0,0-1 1 0 0,0 0-1 0 0,0 1 0 0 0,0-1 0 0 0,0 1 0 0 0,0 0 0 0 0,1-1 0 0 0,-1 1 0 0 0,0 0 0 0 0,0-1 0 0 0,1 1 0 0 0,-1 0 0 0 0,0 0-15 0 0,1 0 9 0 0,-5 4 7 0 0,1 2 0 0 0,0-1-1 0 0,1 0 1 0 0,-1 1 0 0 0,1 0 0 0 0,0 0-1 0 0,1 0 1 0 0,0 0 0 0 0,0 0-1 0 0,0 0 1 0 0,1 1 0 0 0,0-1 0 0 0,1 0-1 0 0,-1 1 1 0 0,2-1 0 0 0,0 7-16 0 0,-1-8 6 0 0,2 0-1 0 0,-1 0 1 0 0,1 0 0 0 0,0-1-1 0 0,0 1 1 0 0,0 0 0 0 0,1-1 0 0 0,0 1-1 0 0,0-1 1 0 0,0 0 0 0 0,1 0-1 0 0,0 0 1 0 0,0-1 0 0 0,0 1-1 0 0,1-1-5 0 0,1 1 3 0 0,0 0 0 0 0,0-1-1 0 0,1 0 1 0 0,-1 0 0 0 0,1 0-1 0 0,0-1 1 0 0,0 0 0 0 0,0-1-1 0 0,1 1 1 0 0,-1-1 0 0 0,0-1-1 0 0,2 1-2 0 0,7-1-19 0 0,0 0 1 0 0,1-1-1 0 0,-1 0 0 0 0,0-1 0 0 0,0-1 0 0 0,0-1 0 0 0,14-4 19 0 0,9-1-156 0 0,-25 5 112 0 0,0-1 1 0 0,0 0-1 0 0,-1-1 0 0 0,1 0 0 0 0,-1-1 0 0 0,11-7 44 0 0,-19 10-2 0 0,1 0 1 0 0,-1-1-1 0 0,0 1 1 0 0,0-1-1 0 0,0-1 1 0 0,-1 1-1 0 0,1 0 1 0 0,-1-1-1 0 0,0 0 1 0 0,0 0-1 0 0,-1-1 0 0 0,1 1 1 0 0,-1 0-1 0 0,-1-1 1 0 0,1 0-1 0 0,1-4 2 0 0,-3 1 0 0 0,-3 2 0 0 0,-4 5 0 0 0,5 2 0 0 0,0 1 0 0 0,0 0 0 0 0,0 0 0 0 0,0-1 0 0 0,0 1 0 0 0,0 0 0 0 0,1 0 0 0 0,-1 0 0 0 0,0 0 0 0 0,0 0 0 0 0,1 0 0 0 0,-1 1 0 0 0,-3 4 0 0 0,-1 0 0 0 0,0 0 0 0 0,0 0 0 0 0,1 1 0 0 0,0-1 0 0 0,0 1 0 0 0,0 0 0 0 0,1 1 0 0 0,-14 33 0 0 0,8-21 0 0 0,1 1 0 0 0,-1 5 0 0 0,-2 8-2 0 0,7-22 21 0 0,0 1 0 0 0,1-1 0 0 0,0 1 0 0 0,1 0 1 0 0,-1 6-20 0 0,3-12 3 0 0,0 1 0 0 0,0-1 0 0 0,0 0 0 0 0,1 0 0 0 0,0 0 0 0 0,0 1 0 0 0,1-1 0 0 0,0 0 0 0 0,0 0 0 0 0,1-1 0 0 0,-1 1-1 0 0,1 0 1 0 0,1-1 0 0 0,0 0 0 0 0,0 0 0 0 0,0 0 0 0 0,0 0 0 0 0,1 0 0 0 0,0-1 0 0 0,0 0 0 0 0,1 0 0 0 0,-1-1 0 0 0,1 1 0 0 0,0-1 0 0 0,1 1-3 0 0,8 2-90 0 0,0 1 0 0 0,0-2-1 0 0,0 0 1 0 0,0-1 0 0 0,1 0-1 0 0,0-1 1 0 0,0-1 0 0 0,0-1 0 0 0,1 0-1 0 0,8-1 91 0 0,6-1-534 0 0,1-2-1 0 0,0-1 1 0 0,0-1-1 0 0,29-9 535 0 0,21-5-1571 0 0,7-1-3146 0 0,17-9 4717 0 0,-19-4-1974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5:03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44 397 5728 0 0,'0'0'264'0'0,"0"0"-8"0"0,-1-8-152 0 0,0-3 970 0 0,0 1-1 0 0,1-1 1 0 0,0 0 0 0 0,1-3-1074 0 0,1-17 1759 0 0,3 48-1279 0 0,-1-6-385 0 0,-1 9 80 0 0,0 0 0 0 0,-2 0 0 0 0,0 17-175 0 0,0 9 222 0 0,6 222 756 0 0,-9-181-739 0 0,1 42 78 0 0,1-5-20 0 0,-1-57 80 0 0,5 28-377 0 0,-7-57 286 0 0,-6-59 419 0 0,-4-34-168 0 0,3-1-1 0 0,-3-54-536 0 0,2-115-1 0 0,11 142-4 0 0,2 0 1 0 0,5-3 4 0 0,0 31 47 0 0,2 1 1 0 0,3-1 0 0 0,11-29-48 0 0,-17 64-15 0 0,1 1-1 0 0,1 0 1 0 0,1 0 0 0 0,0 1 0 0 0,1 0 0 0 0,1 0-1 0 0,1 1 1 0 0,1 1 0 0 0,0 0 0 0 0,9-8 15 0 0,-16 18-6 0 0,3-2 5 0 0,0-1-1 0 0,0 1 1 0 0,0 1-1 0 0,1-1 0 0 0,10-4 2 0 0,-2 3-9 0 0,1 1 0 0 0,0 1-1 0 0,0 1 1 0 0,1 0 0 0 0,-1 1-1 0 0,1 2 1 0 0,0 0 0 0 0,6 0 9 0 0,-17 3-9 0 0,0 0 1 0 0,0 0-1 0 0,0 1 0 0 0,0 0 1 0 0,0 0-1 0 0,0 1 1 0 0,0 1-1 0 0,0-1 1 0 0,-1 1-1 0 0,1 1 0 0 0,-1 0 1 0 0,0 0-1 0 0,0 0 1 0 0,-1 1-1 0 0,1 0 1 0 0,-1 1-1 0 0,0 0 0 0 0,0 0 1 0 0,-1 0-1 0 0,0 1 1 0 0,0 0-1 0 0,0 0 0 0 0,-1 1 9 0 0,3 3-1 0 0,-1 0-1 0 0,0 0 0 0 0,-1 0 0 0 0,-1 1 0 0 0,0 0 0 0 0,0 0 0 0 0,-1 1 0 0 0,0-1 1 0 0,0 8 1 0 0,-3-12-3 0 0,0-1 0 0 0,-1 1 0 0 0,0 0 0 0 0,0-1 0 0 0,-1 1 0 0 0,0 0 0 0 0,0-1 0 0 0,0 1 0 0 0,-1-1 0 0 0,-1 0 0 0 0,1 1 0 0 0,-1-1 0 0 0,0 0 0 0 0,-1 0 0 0 0,1-1 0 0 0,-4 6 3 0 0,4-9 0 0 0,0 0 0 0 0,0 0 0 0 0,0 0 0 0 0,-1 0 0 0 0,1 0 0 0 0,-1-1 0 0 0,1 0 0 0 0,-1 1 0 0 0,0-1 0 0 0,0-1 0 0 0,-2 2 0 0 0,-15 8 0 0 0,5-3-14 0 0,-1-1 0 0 0,1 0 0 0 0,-1-1 0 0 0,0-1 0 0 0,-4 1 14 0 0,-18 5-74 0 0,-51 13-166 0 0,-1-4 0 0 0,-27 1 240 0 0,116-21-3 0 0,-38 7-372 0 0,-1-2 0 0 0,-22-1 375 0 0,61-4-490 0 0,2 0-118 0 0,0 0-28 0 0</inkml:trace>
  <inkml:trace contextRef="#ctx0" brushRef="#br0" timeOffset="807.64">1158 609 13936 0 0,'-11'0'140'0'0,"-1"2"0"0"0,0-1 0 0 0,1 1 0 0 0,0 1 0 0 0,-1 0 0 0 0,-4 2-140 0 0,-11 6 344 0 0,0 0 0 0 0,1 2-344 0 0,-11 6 12 0 0,1 2 0 0 0,1 2 1 0 0,1 1-1 0 0,1 2 1 0 0,2 1-1 0 0,-5 6-12 0 0,27-24 76 0 0,1 1-1 0 0,-6 10-75 0 0,-2 2 127 0 0,11-16-127 0 0,0 1 1 0 0,1-1 0 0 0,0 1-1 0 0,0 0 1 0 0,0 0 0 0 0,1 1 0 0 0,0-1-1 0 0,1 1 1 0 0,0-1 0 0 0,0 1 0 0 0,-1 5-1 0 0,3-11-146 0 0,13 1-146 0 0,-10-2 286 0 0,0 0 0 0 0,1-1 1 0 0,-1 0-1 0 0,1 1 0 0 0,-1-1 0 0 0,0 0 0 0 0,1-1 0 0 0,-1 1 0 0 0,1-1 0 0 0,-1 1 1 0 0,0-1-1 0 0,1-1 6 0 0,43-15-28 0 0,-36 13 36 0 0,95-46-8 0 0,-80 37-2 0 0,-1-1 1 0 0,16-13 1 0 0,-24 16-8 0 0,5-4-11 0 0,0-1-1 0 0,-1-1 1 0 0,11-13 19 0 0,-21 20 1 0 0,-1-1-1 0 0,0-1 1 0 0,-1 0 0 0 0,-1 0-1 0 0,0-1 1 0 0,0 0 0 0 0,0-3-1 0 0,1-10 25 0 0,3-5 42 0 0,-11 30 71 0 0,-1 1 22 0 0,0 0-6 0 0,-5 20 10 0 0,0 14-30 0 0,2-7-32 0 0,-15 79 82 0 0,15-85-132 0 0,2 0 0 0 0,0 0 1 0 0,2 21-53 0 0,11 27 120 0 0,-11-62-112 0 0,1 1 0 0 0,0-1-1 0 0,0 0 1 0 0,0 0 0 0 0,1 0 0 0 0,0 0 0 0 0,1 0 0 0 0,-1-1 0 0 0,1 0 0 0 0,1 1-1 0 0,0 0-7 0 0,-3-5 7 0 0,-1-1 0 0 0,0 1 0 0 0,1-1-1 0 0,-1 1 1 0 0,1-1 0 0 0,0 0-1 0 0,-1 0 1 0 0,1 0 0 0 0,0 0-1 0 0,0 0 1 0 0,0 0 0 0 0,0 0-1 0 0,0-1 1 0 0,0 1 0 0 0,0 0 0 0 0,0-1-1 0 0,0 0 1 0 0,0 1 0 0 0,0-1-1 0 0,0 0 1 0 0,0 0 0 0 0,0 0-1 0 0,0-1 1 0 0,0 1 0 0 0,0 0-1 0 0,0-1 1 0 0,1 0-7 0 0,7-1 53 0 0,0-1-1 0 0,0-1 1 0 0,0 0 0 0 0,6-4-53 0 0,-14 7 4 0 0,8-4 36 0 0,0-1-1 0 0,-1 0 0 0 0,0 0 0 0 0,5-6-39 0 0,15-10 75 0 0,-11 9-43 0 0,-1-1 0 0 0,0 0 0 0 0,-1-1 0 0 0,-1 0 0 0 0,0-3-32 0 0,5-3 28 0 0,1 2 0 0 0,20-17-28 0 0,-23 22 3 0 0,-2 0 1 0 0,0-1-1 0 0,0-1 0 0 0,-2 0 0 0 0,9-13-3 0 0,8-19 11 0 0,7-19-11 0 0,-31 52 18 0 0,-1 0 0 0 0,-1 0 0 0 0,3-11-18 0 0,2-7-1 0 0,-8 29 1 0 0,0-1 0 0 0,0-1 0 0 0,0 1 0 0 0,-1-1 0 0 0,0 1 0 0 0,1-1 0 0 0,-2 1 0 0 0,1-1 0 0 0,-1 1 0 0 0,0-1 0 0 0,0 0 0 0 0,-1-3 0 0 0,-7-18 0 0 0,8 26 0 0 0,0 0 0 0 0,-1 0-1 0 0,1 0 1 0 0,0 0 0 0 0,0 0-1 0 0,-1 1 1 0 0,1-1 0 0 0,0 0-1 0 0,-1 0 1 0 0,1 1 0 0 0,-1-1-1 0 0,1 0 1 0 0,-1 0 0 0 0,1 1-1 0 0,-1-1 1 0 0,0 0 0 0 0,1 1-1 0 0,-1-1 1 0 0,0 1 0 0 0,0-1-1 0 0,1 1 1 0 0,-1-1 0 0 0,0 1-1 0 0,0 0 1 0 0,0-1 0 0 0,1 1-1 0 0,-2 0 1 0 0,-1-1-11 0 0,-1 0-1 0 0,1 1 1 0 0,-1 0-1 0 0,1 0 0 0 0,-1 0 1 0 0,0 0 11 0 0,-4 0-27 0 0,7 0 20 0 0,1 1-1 0 0,-1-1 1 0 0,0 0 0 0 0,0 0-1 0 0,1 0 1 0 0,-1 0 0 0 0,0 1-1 0 0,1-1 1 0 0,-1 0-1 0 0,0 1 1 0 0,1-1 0 0 0,-1 0-1 0 0,0 1 1 0 0,1-1 0 0 0,-1 1-1 0 0,1-1 1 0 0,-1 1 7 0 0,-3 2-15 0 0,0-1 15 0 0,1-1-1 0 0,0 1 0 0 0,0 0 1 0 0,0 0-1 0 0,0 0 1 0 0,0 0-1 0 0,1 1 1 0 0,-1-1-1 0 0,1 1 1 0 0,-1 0-1 0 0,1 0 0 0 0,0 0 1 0 0,0 0-1 0 0,0 0 1 0 0,1 0-1 0 0,-1 0 1 0 0,1 1-1 0 0,0-1 0 0 0,-1 2 1 0 0,1-1 0 0 0,-1 1 0 0 0,1-1 0 0 0,0 1 0 0 0,1 0 0 0 0,-1-1 0 0 0,1 1 0 0 0,0 0 0 0 0,0 0 0 0 0,0-1 0 0 0,0 1 0 0 0,1 0 0 0 0,0-1 0 0 0,0 1 0 0 0,1 0 0 0 0,-1-1 0 0 0,1 0 0 0 0,0 1 0 0 0,2 3 0 0 0,5 11 0 0 0,-6-13 0 0 0,0 0 0 0 0,0 0 0 0 0,1-1 0 0 0,-1 1 0 0 0,1-1 0 0 0,0 0 0 0 0,1 0 0 0 0,-1 0 0 0 0,3 2 0 0 0,1 0 0 0 0,-1 1 0 0 0,0 0 0 0 0,3 4 0 0 0,-4-3 0 0 0,1-1 0 0 0,1 1 0 0 0,3 2 0 0 0,3 2 7 0 0,0 0 0 0 0,9 14-7 0 0,8 8 146 0 0,-28-32-138 0 0,-1 0 0 0 0,0 0 0 0 0,0 0-1 0 0,0 0 1 0 0,0 1 0 0 0,0-1 0 0 0,1 4-8 0 0,6 10-64 0 0,-8-14 63 0 0,1 1 1 0 0,-1-1-1 0 0,1 0 0 0 0,-1 0 0 0 0,0 1 1 0 0,0-1-1 0 0,0 1 0 0 0,-1-1 0 0 0,1 1 1 0 0,-1-1-1 0 0,0 1 0 0 0,0-1 0 0 0,0 1 1 0 0,0-1-1 0 0,-1 1 0 0 0,0-1 0 0 0,1 1 0 0 0,-1-1 1 0 0,0 1-1 0 0,-1-1 0 0 0,0 2 1 0 0,-1 2 0 0 0,-1 1 0 0 0,0-1 1 0 0,0 0-1 0 0,-1-1 0 0 0,1 1 0 0 0,-2-1 0 0 0,1 0 0 0 0,-1 0 0 0 0,0 0 0 0 0,-5 3 24 0 0,-1-1-1 0 0,0 0 0 0 0,-2 1-23 0 0,2-2-6 0 0,8-5 6 0 0,0 0 0 0 0,0-1 0 0 0,0 1 0 0 0,-1-1 0 0 0,1 0 0 0 0,-1 0-1 0 0,1 0 1 0 0,-5-1 0 0 0,-7 2-28 0 0,13-2-32 0 0,0 0-1 0 0,0 0 1 0 0,-1 0-1 0 0,1 0 1 0 0,0-1 0 0 0,0 0-1 0 0,-1 0 1 0 0,1 0-1 0 0,0 0 1 0 0,0 0-1 0 0,0 0 1 0 0,0-1 0 0 0,0 1-1 0 0,1-1 1 0 0,-1 0-1 0 0,0 0 1 0 0,1 0-1 0 0,-1-1 61 0 0,0 1-186 0 0,1 0-1 0 0,-1-1 1 0 0,1 1-1 0 0,0-1 0 0 0,0 1 1 0 0,0-1-1 0 0,0 0 1 0 0,0 0-1 0 0,1 1 0 0 0,-1-1 1 0 0,1-1-1 0 0,-1 1 1 0 0,1 0-1 0 0,0 0 0 0 0,1 0 1 0 0,-1-1-1 0 0,0 0 187 0 0,1-18-1198 0 0</inkml:trace>
  <inkml:trace contextRef="#ctx0" brushRef="#br0" timeOffset="1152.887">2190 224 13272 0 0,'17'3'605'0'0,"-17"-3"-584"0"0,1 0-1 0 0,-1 1 1 0 0,0-1 0 0 0,0 0-1 0 0,0 0 1 0 0,0 0 0 0 0,1 1-1 0 0,-1-1 1 0 0,0 0 0 0 0,0 0-1 0 0,0 0 1 0 0,0 1 0 0 0,0-1-1 0 0,0 0 1 0 0,0 0 0 0 0,1 1-1 0 0,-1-1 1 0 0,0 0 0 0 0,0 0 0 0 0,0 1-1 0 0,0-1 1 0 0,0 0 0 0 0,0 0-1 0 0,0 1 1 0 0,0-1 0 0 0,0 0-1 0 0,0 0 1 0 0,0 1 0 0 0,-1-1-1 0 0,1 0 1 0 0,0 0 0 0 0,0 0-1 0 0,0 1 1 0 0,0-1 0 0 0,0 0-1 0 0,0 0-20 0 0,-1 1 67 0 0,2 0-66 0 0,-1 0 0 0 0,0 0 0 0 0,0 0 0 0 0,1 0 0 0 0,-1 0 0 0 0,0 0 0 0 0,1 0 0 0 0,-1 0 0 0 0,1 0 0 0 0,-1 0 1 0 0,1 0-1 0 0,0 0 0 0 0,-1-1 0 0 0,1 1 0 0 0,0 0 0 0 0,0 0 0 0 0,-1-1 0 0 0,1 1 0 0 0,0 0 0 0 0,0-1 1 0 0,0 1-1 0 0,0-1-1 0 0,0 1 1 0 0,1 0 1 0 0,-1-1-1 0 0,0 1 1 0 0,0 0-1 0 0,0 0 1 0 0,0 0-1 0 0,0 0 1 0 0,0 0-1 0 0,0 0 1 0 0,0 0 0 0 0,0 1-1 0 0,-1-1 1 0 0,1 0-1 0 0,0 0 1 0 0,-1 1-1 0 0,1-1 1 0 0,-1 0-1 0 0,1 1 1 0 0,-1 0-2 0 0,0 45 331 0 0,3-33-199 0 0,1-1 0 0 0,0 1 1 0 0,6 11-133 0 0,-5-11 113 0 0,0 0 0 0 0,0 1 0 0 0,0 6-113 0 0,-5-20 8 0 0,4 20 168 0 0,0 0 0 0 0,5 12-176 0 0,-5-22 40 0 0,-1-1 0 0 0,0 0 0 0 0,-1 1 0 0 0,0-1 0 0 0,-1 1 0 0 0,0-1-1 0 0,-1 1 1 0 0,0 0 0 0 0,0-1 0 0 0,-3 9-40 0 0,0 7 148 0 0,2 0 0 0 0,0 8-148 0 0,-1 24 216 0 0,1-44-117 0 0,2 0-1 0 0,0 0 1 0 0,1 7-99 0 0,0-11 66 0 0,0 0 0 0 0,-2 0 1 0 0,1 0-1 0 0,-1 0 0 0 0,-1 0 0 0 0,0 0 1 0 0,0 0-1 0 0,-2 4-66 0 0,0-5-23 0 0,1 0-1 0 0,0 1 1 0 0,0-1 0 0 0,0 0 0 0 0,1 1 0 0 0,1-1 0 0 0,0 1-1 0 0,0 4 24 0 0,0-8-17 0 0,0 0-1 0 0,-1-1 0 0 0,1 1 0 0 0,-1 0 0 0 0,-2 5 18 0 0,2-7-1 0 0,0 1 0 0 0,0-1 1 0 0,0 1-1 0 0,0-1 0 0 0,1 1 0 0 0,0-1 0 0 0,0 1 0 0 0,1 2 1 0 0,5 14 0 0 0,1 5 0 0 0,-7-10 0 0 0,0-13 0 0 0,0-1 0 0 0,0 1 0 0 0,0-1 0 0 0,0 1 0 0 0,0 0 0 0 0,1-1 0 0 0,-1 1 0 0 0,1-1 0 0 0,0 1 0 0 0,0-1 0 0 0,-1 0 0 0 0,2 1 0 0 0,-1-1 0 0 0,0 0 0 0 0,0 1 0 0 0,1-1 0 0 0,-1 0 0 0 0,1 0 0 0 0,3 3-2 0 0,0 1 0 0 0,1-1 0 0 0,-1-1 0 0 0,1 1 0 0 0,0-1 0 0 0,0 0 0 0 0,0 0 0 0 0,1-1 0 0 0,-1 0 0 0 0,7 2 2 0 0,-8-3-23 0 0,0-1 1 0 0,0 0 0 0 0,1 0 0 0 0,-1 0 0 0 0,0-1 0 0 0,0 1 0 0 0,1-1 0 0 0,-1-1 0 0 0,0 1 0 0 0,1-1 0 0 0,-1 0 0 0 0,0 0 0 0 0,0 0 0 0 0,0-1-1 0 0,2 0 23 0 0,10-5-94 0 0,4-1-198 0 0,0-1 0 0 0,0-1 0 0 0,2-3 292 0 0,13-12-461 0 0</inkml:trace>
  <inkml:trace contextRef="#ctx0" brushRef="#br0" timeOffset="1506.426">2094 806 14280 0 0,'-23'-5'1206'0'0,"-8"-1"538"0"0,56 4-1570 0 0,1-1-1 0 0,-1-1 1 0 0,9-3-174 0 0,-14 3-80 0 0,133-18-359 0 0,-44 8 46 0 0,-47 1-2654 0 0,45-15 3047 0 0,-31 7-1418 0 0,1 4-116 0 0</inkml:trace>
  <inkml:trace contextRef="#ctx0" brushRef="#br0" timeOffset="1855.57">2947 767 13824 0 0,'0'0'1061'0'0,"-8"4"-626"0"0,8-4-426 0 0,0 0 0 0 0,0 0 0 0 0,0 0 1 0 0,-1 0-1 0 0,1 0 0 0 0,0 0 1 0 0,0 0-1 0 0,0 0 0 0 0,0 1 1 0 0,0-1-1 0 0,-1 0 0 0 0,1 0 0 0 0,0 0 1 0 0,0 0-1 0 0,0 0 0 0 0,0 0 1 0 0,0 1-1 0 0,0-1 0 0 0,-1 0 1 0 0,1 0-1 0 0,0 0 0 0 0,0 0 0 0 0,0 1 1 0 0,0-1-1 0 0,0 0 0 0 0,0 0 1 0 0,0 0-1 0 0,0 0 0 0 0,0 1 0 0 0,0-1 1 0 0,0 0-1 0 0,0 0 0 0 0,0 0 1 0 0,0 0-1 0 0,0 1 0 0 0,0-1 1 0 0,0 0-1 0 0,0 0 0 0 0,0 0 0 0 0,0 1 1 0 0,0-1-1 0 0,0 0 0 0 0,0 0 1 0 0,0 0-1 0 0,1 0 0 0 0,-1 0 1 0 0,0 1-1 0 0,0-1 0 0 0,0 0 0 0 0,0 0-9 0 0,13 8 51 0 0,20 4-158 0 0,-24-10 107 0 0,-1-1 0 0 0,0 0 0 0 0,0 0 0 0 0,1-1 0 0 0,-1 0 0 0 0,2-1 0 0 0,51-7 0 0 0,-50 7-12 0 0,16-3-29 0 0,1-2 0 0 0,16-5 41 0 0,-36 8-22 0 0,1 0 0 0 0,-1 0 0 0 0,0-1 0 0 0,0 0 0 0 0,0-1 0 0 0,0 0 0 0 0,-1 0 0 0 0,0-1 0 0 0,0 0 0 0 0,0 0 22 0 0,8-8-77 0 0,-11 11 43 0 0,0 0 0 0 0,-1-1-1 0 0,1 1 1 0 0,-1-1 0 0 0,0 0 0 0 0,2-3 34 0 0,-4 5-4 0 0,0 1 0 0 0,0-1 0 0 0,-1 0 0 0 0,1 0 1 0 0,-1 0-1 0 0,1 1 0 0 0,-1-1 0 0 0,0 0 0 0 0,1 0 1 0 0,-1 0-1 0 0,0 0 0 0 0,0 0 0 0 0,-1 0 0 0 0,1 1 1 0 0,0-1-1 0 0,-1 0 0 0 0,1 0 0 0 0,-1 0 0 0 0,1 1 1 0 0,-2-2 3 0 0,1 0-4 0 0,0 0 1 0 0,0 1 0 0 0,-1-1 0 0 0,1 1 0 0 0,-1-1 0 0 0,0 1 0 0 0,0 0-1 0 0,0-1 1 0 0,0 1 0 0 0,0 0 0 0 0,0 0 0 0 0,0 1 0 0 0,-1-1 0 0 0,1 0 0 0 0,-1 1-1 0 0,0-1 4 0 0,-1 0 3 0 0,-1 0 0 0 0,0 1 0 0 0,0 0 0 0 0,1-1 0 0 0,-1 2 0 0 0,0-1 0 0 0,0 0-1 0 0,0 1 1 0 0,-2 0-3 0 0,-7 1 4 0 0,-1 0 0 0 0,1 1 0 0 0,-1 1 0 0 0,1 0 1 0 0,0 1-1 0 0,-3 2-4 0 0,-14 6 5 0 0,1 1 0 0 0,-6 4-5 0 0,21-7 128 0 0,0 0-1 0 0,1 1 1 0 0,0 1-1 0 0,1 0 1 0 0,-12 14-128 0 0,22-23 27 0 0,1 0 0 0 0,-1 1 0 0 0,1-1 1 0 0,0 1-1 0 0,0-1 0 0 0,0 1 0 0 0,1 0 1 0 0,-1 0-1 0 0,1 0 0 0 0,0 0 0 0 0,0 0-27 0 0,-9 25 115 0 0,8-24-77 0 0,-1 1-1 0 0,1 0 1 0 0,0 0-1 0 0,0 0 1 0 0,1 0-1 0 0,0 0 1 0 0,0 0-1 0 0,0 0 1 0 0,1 0-1 0 0,-1 0 1 0 0,2 1-1 0 0,-1-1 1 0 0,1 0-1 0 0,0 0 1 0 0,0 1-38 0 0,15 43 417 0 0,-13-44-382 0 0,-1-1 0 0 0,1 1 0 0 0,0-1-1 0 0,0 0 1 0 0,1 0 0 0 0,-1 0 0 0 0,5 4-35 0 0,9 6 87 0 0,1 0-1 0 0,1-1 1 0 0,1 0 0 0 0,0-2-1 0 0,6 3-86 0 0,-3-4-9 0 0,1-1-1 0 0,0-2 0 0 0,1 0 1 0 0,0-1-1 0 0,0-2 0 0 0,1 0 1 0 0,15 0 9 0 0,21-1-1368 0 0,0-3 1 0 0,38-4 1367 0 0,-43-1-5445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5:07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421 417 8408 0 0,'-4'-13'896'0'0,"4"-12"-486"0"0,0 24-260 0 0,0 1 2 0 0,0-4-412 0 0,0 1 1063 0 0,-1 4 4326 0 0,-3 11-4892 0 0,1-1 0 0 0,1 1 0 0 0,0 0 0 0 0,0 0 1 0 0,1 0-1 0 0,1 7-237 0 0,-2 9 235 0 0,1 8 5 0 0,2 1 0 0 0,2-1 1 0 0,2 4-241 0 0,-1 3 214 0 0,17 115 1343 0 0,24 77-1557 0 0,-31-179 375 0 0,16 40-375 0 0,-10-36 34 0 0,-11-30-34 0 0,20 61 0 0 0,-4 1 0 0 0,2 33 0 0 0,-24-110-1 0 0,-2 1-1 0 0,0-1 1 0 0,0 0-1 0 0,-2 0 0 0 0,0 1 1 0 0,0-1-1 0 0,-2 0 2 0 0,2-8-33 0 0,0 0-1 0 0,-1-1 0 0 0,0 1 1 0 0,-1-1-1 0 0,1 1 1 0 0,-1-1-1 0 0,-1 0 1 0 0,1 0-1 0 0,-1 0 1 0 0,0-1-1 0 0,0 1 1 0 0,0-1-1 0 0,-1 0 0 0 0,0 0 1 0 0,0-1-1 0 0,-3 3 34 0 0,1-2-26 0 0,1-1 0 0 0,-1 0-1 0 0,0-1 1 0 0,0 0-1 0 0,0 0 1 0 0,0 0 0 0 0,-1-1-1 0 0,1 0 1 0 0,0 0-1 0 0,-1-1 1 0 0,0 0-1 0 0,-5 0 27 0 0,1-1-21 0 0,1-1 0 0 0,-1 0 0 0 0,1-1 0 0 0,0 0 0 0 0,0-1 0 0 0,0 0 0 0 0,0 0 0 0 0,-3-3 21 0 0,-10-4-39 0 0,2-2 0 0 0,0 0 0 0 0,0-2 0 0 0,1 0 0 0 0,1-1 0 0 0,0-2 0 0 0,1 0 0 0 0,1 0 0 0 0,-10-14 39 0 0,7 3 22 0 0,1-1 0 0 0,-8-15-22 0 0,1 1 35 0 0,19 30 3 0 0,1 0 0 0 0,0-1 0 0 0,1 1 1 0 0,0-1-1 0 0,1-1 0 0 0,0 1 0 0 0,2-1 0 0 0,-1 1 0 0 0,2-1 0 0 0,0 0 0 0 0,1 0 0 0 0,0-4-38 0 0,2 12 5 0 0,-1 1 0 0 0,1-1 0 0 0,0 1 0 0 0,1 0 0 0 0,-1-1 0 0 0,1 1 0 0 0,1 0-1 0 0,-1 0 1 0 0,1 0 0 0 0,0 0 0 0 0,0 1 0 0 0,1-1 0 0 0,-1 1 0 0 0,1 0 0 0 0,3-3-5 0 0,9-8 5 0 0,1-1 1 0 0,0 2-1 0 0,15-9-5 0 0,-27 19 6 0 0,35-25 130 0 0,1 2 0 0 0,2 1 0 0 0,19-8-136 0 0,14-2-288 0 0,1 4 0 0 0,51-15 288 0 0,37 0-77 0 0,-61 19 10 0 0,-50 16 54 0 0,13-5-38 0 0,-51 15 51 0 0,-15 3 3 0 0,-1 0-1 0 0,1-1 0 0 0,0 1 0 0 0,-1 0 0 0 0,1 0 0 0 0,0 0 0 0 0,-1 0 0 0 0,1 0 1 0 0,0 0-1 0 0,-1 0 0 0 0,1 1 0 0 0,0-1 0 0 0,-1 0 0 0 0,1 0 0 0 0,0 0 1 0 0,-1 1-1 0 0,1-1 0 0 0,0 1-2 0 0,0 4 28 0 0,-1-5-17 0 0,0 4 0 0 0,-1-1-1 0 0,1 0 1 0 0,0 1 0 0 0,-1-1 0 0 0,1 0 0 0 0,-1 0 0 0 0,0 1-1 0 0,-2 2-10 0 0,-2 14 87 0 0,0 6 119 0 0,-1-1 0 0 0,-1 0-1 0 0,-6 13-205 0 0,-1 6-17 0 0,2 0-1 0 0,1 1 0 0 0,3 1 0 0 0,2-1 0 0 0,2 3 18 0 0,3-39-50 0 0,1-1 0 0 0,0 0-1 0 0,0 1 1 0 0,1-1 0 0 0,1 0 0 0 0,-1 0 0 0 0,1 1-1 0 0,0-1 1 0 0,1 0 0 0 0,0-1 0 0 0,0 1-1 0 0,1 0 51 0 0,-3-6-393 0 0,1-2-779 0 0,-1-1 1009 0 0,0 1 0 0 0,1 0 0 0 0,-1 0 0 0 0,0-1-1 0 0,1 1 1 0 0,-1-1 0 0 0,0 1 0 0 0,0-1 0 0 0,1 1 0 0 0,-1-1-1 0 0,0 0 1 0 0,0 0 0 0 0,0 0 0 0 0,0 1 0 0 0,0-1 0 0 0,0 0 0 0 0,0 0-1 0 0,0 0 1 0 0,0-1 163 0 0,13-20-1598 0 0</inkml:trace>
  <inkml:trace contextRef="#ctx0" brushRef="#br0" timeOffset="407.099">867 135 16959 0 0,'0'-1'54'0'0,"-1"-1"-1"0"0,1 1 0 0 0,0 0 1 0 0,0 0-1 0 0,-1 0 0 0 0,1 0 1 0 0,-1 0-1 0 0,1 0 0 0 0,-1-1 0 0 0,1 1 1 0 0,-1 0-1 0 0,0 0 0 0 0,0 1 1 0 0,1-1-1 0 0,-1 0 0 0 0,0 0 1 0 0,0 0-1 0 0,0 0 0 0 0,0 1 0 0 0,0-1 1 0 0,0 0-1 0 0,0 1 0 0 0,0-1 1 0 0,0 1-1 0 0,0-1 0 0 0,0 1 1 0 0,0 0-1 0 0,-1-1 0 0 0,1 1 0 0 0,-1 0-53 0 0,-1-1 21 0 0,0 1 0 0 0,0-1-1 0 0,0 1 1 0 0,1 0 0 0 0,-1 0-1 0 0,0 0 1 0 0,0 0 0 0 0,0 1-1 0 0,0-1 1 0 0,0 1-1 0 0,0-1 1 0 0,-2 2-21 0 0,-7 2-115 0 0,10-3 81 0 0,0-1 1 0 0,0 1-1 0 0,0 0 1 0 0,0 0 0 0 0,0 0-1 0 0,0 0 1 0 0,0 0-1 0 0,0 0 34 0 0,-16 10-280 0 0,15-10 221 0 0,0 1-1 0 0,0 0 1 0 0,0 0 0 0 0,1 0 0 0 0,-1 0 0 0 0,0 0 0 0 0,1 0 0 0 0,0 1 0 0 0,-1-1-1 0 0,0 2 60 0 0,-5 8-300 0 0,-1 1 0 0 0,2 0-1 0 0,-6 12 301 0 0,10-18-31 0 0,0 1-1 0 0,0-1 1 0 0,1 0 0 0 0,0 1-1 0 0,1-1 1 0 0,-1 1 0 0 0,1 0-1 0 0,1 3 33 0 0,0-8-1 0 0,0 0 0 0 0,1 0 0 0 0,0 0 0 0 0,-1 0 0 0 0,1 0 0 0 0,0 0 0 0 0,1 0 0 0 0,-1 0 0 0 0,1 0 0 0 0,0 1-1 0 0,5 13 2 0 0,-4-12-1 0 0,-1 0 0 0 0,1 0 0 0 0,0 0 0 0 0,0 0 0 0 0,1 0 0 0 0,-1-1 0 0 0,1 1 0 0 0,0-1 0 0 0,0 0 0 0 0,1 0 0 0 0,-1-1 0 0 0,2 2 0 0 0,1-1 0 0 0,0 1 0 0 0,0-1 0 0 0,0 0 0 0 0,1-1 0 0 0,-1 0 0 0 0,1 0 0 0 0,0 0 0 0 0,3 0-1 0 0,-4-3-6 0 0,-1 0-1 0 0,1 0 0 0 0,-1 0 0 0 0,1-1 0 0 0,-1 0 0 0 0,0 0 0 0 0,1 0 1 0 0,-1-1-1 0 0,2-1 8 0 0,5 0 7 0 0,-7 1-12 0 0,1 0 1 0 0,-1-1 0 0 0,0 0 0 0 0,0 0 0 0 0,0 0-1 0 0,0 0 1 0 0,-1-1 0 0 0,1 0 0 0 0,-1 0 0 0 0,0-1-1 0 0,0 0 1 0 0,0 0 0 0 0,-1 0 0 0 0,0 0 0 0 0,0-1-1 0 0,0 1 1 0 0,0-1 0 0 0,-1 0 0 0 0,1-4 4 0 0,-1 6 12 0 0,-2-1 1 0 0,1 0-1 0 0,0-1 1 0 0,-1 1-1 0 0,0 0 1 0 0,0 0-1 0 0,-1-1 1 0 0,0 1-1 0 0,0 0 1 0 0,0 0-1 0 0,0-1 1 0 0,-1 1 0 0 0,0 0-1 0 0,0 0 1 0 0,0-1-1 0 0,-1 1 1 0 0,1 0-1 0 0,-1 0 1 0 0,0 0-1 0 0,-1 1 1 0 0,1-1-1 0 0,-1 1 1 0 0,0-1-1 0 0,0 1 1 0 0,-2-2-13 0 0,-1 0 9 0 0,1 0 1 0 0,-1 1 0 0 0,-1-1-1 0 0,1 1 1 0 0,-1 0 0 0 0,1 1-1 0 0,-2 0 1 0 0,1 0-1 0 0,0 0 1 0 0,-1 1 0 0 0,-7-2-10 0 0,4 2 18 0 0,-1 0 1 0 0,0 1 0 0 0,1 1 0 0 0,-1 0-1 0 0,0 0 1 0 0,0 1 0 0 0,-10 1-19 0 0,-5 3-155 0 0,1 1 1 0 0,-1 1-1 0 0,1 1 0 0 0,1 1 1 0 0,0 2-1 0 0,-25 12 155 0 0,15-4-846 0 0</inkml:trace>
  <inkml:trace contextRef="#ctx0" brushRef="#br0" timeOffset="49337.64">1487 19 5984 0 0,'0'0'273'0'0,"-1"-1"-5"0"0,-3-6-172 0 0,-3 1-31 0 0,6 4 218 0 0,-9 0 1484 0 0,8 3-1707 0 0,0 0 1 0 0,0 0-1 0 0,-1 1 0 0 0,1-1 1 0 0,0 1-1 0 0,0-1 1 0 0,1 1-1 0 0,-1 0 0 0 0,0-1 1 0 0,0 1-1 0 0,1 0 1 0 0,0 0-1 0 0,-1 1 0 0 0,1-1 1 0 0,0 0-1 0 0,0 0 1 0 0,0 1-1 0 0,0-1 0 0 0,0 0 1 0 0,0 1-1 0 0,1-1 1 0 0,-1 1-1 0 0,1 0-60 0 0,-2 11 185 0 0,1-1 0 0 0,0 1 1 0 0,1 12-186 0 0,0-17 135 0 0,9 118 1221 0 0,-6-68-1016 0 0,-1-35-58 0 0,-1-1 0 0 0,-2 21-282 0 0,-6 36 565 0 0,-17 132 386 0 0,-6-8-383 0 0,9-31 119 0 0,7-41-345 0 0,11-97-234 0 0,1-1 0 0 0,2 5-108 0 0,0-31 33 0 0,-1 1 10 0 0,0 1 0 0 0,0-1 0 0 0,-1 0 0 0 0,-1 0-1 0 0,0 1 1 0 0,0-1 0 0 0,-4 7-43 0 0,6-14 4 0 0,0 1 1 0 0,-1-1-1 0 0,1 1 0 0 0,-1-1 1 0 0,0 0-1 0 0,0 1 0 0 0,0-1 1 0 0,0 0-1 0 0,0 0 0 0 0,0 0 1 0 0,-1 0-1 0 0,1-1 0 0 0,-3 2-4 0 0,4-2-77 0 0,0-1-1 0 0,0 1 1 0 0,0-1-1 0 0,0 0 1 0 0,0 1-1 0 0,0-1 1 0 0,0 0-1 0 0,0 0 1 0 0,0 0-1 0 0,0 0 1 0 0,0 0-1 0 0,0 0 1 0 0,0 0-1 0 0,0 0 1 0 0,0 0-1 0 0,0 0 1 0 0,0 0-1 0 0,0-1 1 0 0,0 1-1 0 0,0 0 1 0 0,0-1-1 0 0,0 1 1 0 0,0-1-1 0 0,0 1 1 0 0,1-1-1 0 0,-1 1 1 0 0,0-1-1 0 0,0 0 1 0 0,0 1-1 0 0,1-1 1 0 0,-1 0-1 0 0,0 0 1 0 0,1 1-1 0 0,-1-1 1 0 0,1 0-1 0 0,-1 0 1 0 0,1 0-1 0 0,-1 0 1 0 0,0-1 77 0 0,0-8-1668 0 0</inkml:trace>
  <inkml:trace contextRef="#ctx0" brushRef="#br0" timeOffset="50211.314">1535 875 4608 0 0,'0'0'353'0'0,"0"0"-77"0"0,0 0 540 0 0,2 1 264 0 0,34 18 3501 0 0,24 6-2173 0 0,-50-23-2215 0 0,0 0 0 0 0,0-1-1 0 0,-1 0 1 0 0,1 0 0 0 0,0-1-1 0 0,0 0 1 0 0,0-1 0 0 0,4-1-193 0 0,4 0 144 0 0,-1-2 1 0 0,1 0 0 0 0,-1 0 0 0 0,0-2 0 0 0,0 0 0 0 0,1-1-145 0 0,10-7 77 0 0,0-1 0 0 0,-1-1 1 0 0,1-2-78 0 0,-17 10 12 0 0,1 0 1 0 0,-1-2 0 0 0,0 1-1 0 0,-1-1 1 0 0,0-1-1 0 0,-1 0 1 0 0,0 0 0 0 0,-1-1-1 0 0,0 0 1 0 0,-1 0-1 0 0,3-8-12 0 0,-8 16 8 0 0,-1 1-1 0 0,0 0 0 0 0,0 0 1 0 0,0 0-1 0 0,-1 0 0 0 0,1-1 0 0 0,-1 1 1 0 0,0 0-1 0 0,0-1 0 0 0,0 1 0 0 0,0 0 1 0 0,0 0-1 0 0,-1-1 0 0 0,0 1 1 0 0,1 0-1 0 0,-1 0 0 0 0,-1 0 0 0 0,1-1 1 0 0,-1-1-8 0 0,0 3-4 0 0,1 0 0 0 0,0 0 0 0 0,-1 0 0 0 0,0 0 0 0 0,1 1 0 0 0,-1-1 0 0 0,0 0 0 0 0,0 1 0 0 0,1 0 0 0 0,-1-1 0 0 0,0 1 0 0 0,-1 0 1 0 0,1 0-1 0 0,0 0 0 0 0,0 0 0 0 0,0 1 0 0 0,-1-1 0 0 0,1 0 0 0 0,0 1 0 0 0,-1 0 0 0 0,1-1 0 0 0,0 1 0 0 0,-1 0 0 0 0,1 0 0 0 0,0 1 0 0 0,-1-1 1 0 0,-1 1 2 0 0,-6 1-3 0 0,0 0-1 0 0,0 1 0 0 0,1 1 0 0 0,-1 0 0 0 0,1 0 0 0 0,0 0 1 0 0,0 1-1 0 0,0 1 0 0 0,1 0 0 0 0,-1 0 0 0 0,-3 4 5 0 0,-12 13-9 0 0,0 1-1 0 0,-17 23 10 0 0,29-31 20 0 0,1 0-1 0 0,1 0 0 0 0,1 1 1 0 0,0 1-1 0 0,2-1 0 0 0,-1 1 1 0 0,2 1-1 0 0,-3 16-19 0 0,7-28 24 0 0,1 0-1 0 0,-1-1 0 0 0,2 1 1 0 0,-1 0-1 0 0,1 0 1 0 0,0 0-1 0 0,1 0 0 0 0,-1 0 1 0 0,1 0-1 0 0,1 0 1 0 0,-1 0-1 0 0,1-1 0 0 0,1 1 1 0 0,-1 0-1 0 0,1-1 1 0 0,0 0-1 0 0,0 0 0 0 0,1 0 1 0 0,0 0-1 0 0,0 0 1 0 0,0-1-1 0 0,1 0 0 0 0,0 1 1 0 0,0-2-1 0 0,0 1 0 0 0,0-1 1 0 0,1 0-1 0 0,0 0 1 0 0,0 0-1 0 0,0-1 0 0 0,5 3-23 0 0,2-1 81 0 0,1 0-1 0 0,0 0 0 0 0,0-1 1 0 0,1-1-1 0 0,-1-1 0 0 0,5 1-80 0 0,12 0 252 0 0,-1-2 0 0 0,17-2-252 0 0,-20 0 104 0 0,0-2 1 0 0,0-1 0 0 0,-1 0-1 0 0,1-3 1 0 0,-1 0 0 0 0,-1-1-1 0 0,1-2 1 0 0,-1 0 0 0 0,-1-2-1 0 0,16-10-104 0 0,-2-1 115 0 0,19-11-78 0 0,12-12-37 0 0,-67 44 1 0 0,94-72-3 0 0,-76 56 7 0 0,-1 0 0 0 0,0-1 0 0 0,8-12-5 0 0,-21 22 7 0 0,0-1-1 0 0,0 1 1 0 0,-1-1 0 0 0,0-1 0 0 0,0 1 0 0 0,-1 0 0 0 0,-1-1-1 0 0,0 0 1 0 0,0 0 0 0 0,-1 0 0 0 0,0 0 0 0 0,-1 0 0 0 0,-1-1-1 0 0,1 1 1 0 0,-2 0 0 0 0,0-1-7 0 0,1 9-14 0 0,-1 1 0 0 0,0-1 0 0 0,1 1 0 0 0,-1-1 0 0 0,0 1 0 0 0,-1 0-1 0 0,1-1 1 0 0,0 1 0 0 0,-1 0 0 0 0,1 0 0 0 0,-1 0 0 0 0,0 0 0 0 0,0 0 0 0 0,1 0 0 0 0,-1 0 0 0 0,0 1 0 0 0,-1-1 0 0 0,1 1-1 0 0,0-1 1 0 0,0 1 0 0 0,-1 0 0 0 0,1 0 0 0 0,0 0 0 0 0,-1 0 0 0 0,1 0 0 0 0,-1 1 0 0 0,0-1 0 0 0,1 1 0 0 0,-1 0-1 0 0,1 0 1 0 0,-3 0 14 0 0,1-1-9 0 0,0 1 0 0 0,1 0-1 0 0,-1 1 1 0 0,0-1 0 0 0,0 1-1 0 0,1-1 1 0 0,-1 1-1 0 0,0 0 1 0 0,1 0 0 0 0,-1 1-1 0 0,1-1 1 0 0,-1 1 0 0 0,1 0-1 0 0,0 0 1 0 0,-1 0 0 0 0,1 0-1 0 0,0 1 1 0 0,1-1-1 0 0,-1 1 1 0 0,0-1 0 0 0,1 1-1 0 0,-1 1 10 0 0,0 0 0 0 0,1 0 0 0 0,0 0 0 0 0,-1 1 0 0 0,1-1 0 0 0,1 1 0 0 0,-1 0 0 0 0,1 0 0 0 0,0-1 0 0 0,0 1 0 0 0,0 0 0 0 0,1 0 0 0 0,0 0 0 0 0,-1 0-1 0 0,2 4 1 0 0,0 1 2 0 0,1 0 0 0 0,1-1-1 0 0,0 1 1 0 0,0-1 0 0 0,0 0-1 0 0,1 0 1 0 0,1 1-2 0 0,5 7 91 0 0,1-1-1 0 0,1 0 1 0 0,0-1-1 0 0,1 0 1 0 0,14 12-91 0 0,-4-3 130 0 0,14 18-55 0 0,5 8-75 0 0,-28-31 50 0 0,-1 0 1 0 0,0 1-1 0 0,-2 1 0 0 0,1 1-50 0 0,-8-13-37 0 0,-1 0-1 0 0,0 0 1 0 0,0 0 0 0 0,-1 0 0 0 0,0 0 0 0 0,-1 1 0 0 0,1 3 37 0 0,-2-9 3 0 0,0 0 0 0 0,0 0 1 0 0,0 0-1 0 0,0 1 0 0 0,-1-1 0 0 0,0 0 1 0 0,1 0-1 0 0,-1 0 0 0 0,-1-1 0 0 0,1 1 1 0 0,-1 0-1 0 0,1 0 0 0 0,-1-1 0 0 0,0 1 1 0 0,-1-1-1 0 0,1 1 0 0 0,0-1 0 0 0,-2 2-3 0 0,-1-1 7 0 0,1 1 0 0 0,-1-1 0 0 0,1 0 0 0 0,-1 0 0 0 0,0-1 0 0 0,-1 1 0 0 0,1-1 0 0 0,-1 0 0 0 0,1-1-1 0 0,-1 1 1 0 0,-2-1-7 0 0,-11 4 13 0 0,1-1 0 0 0,-2 0-1 0 0,1-2 1 0 0,0 0 0 0 0,0-2-1 0 0,-13 0-12 0 0,10-1 32 0 0,-6 1 31 0 0,-15-3-63 0 0,36 1 14 0 0,-1 0 0 0 0,1-1 0 0 0,-1 1 0 0 0,1-1 0 0 0,-1-1-1 0 0,1 0 1 0 0,-5-2-14 0 0,11 4 3 0 0,-4 0 19 0 0,1-1 1 0 0,0 0 0 0 0,0 0-1 0 0,1-1 1 0 0,-1 1 0 0 0,0-1 0 0 0,1 0-1 0 0,0 0 1 0 0,0 0 0 0 0,-1 0-1 0 0,2-1 1 0 0,-1 1 0 0 0,-2-4-23 0 0,8 0 212 0 0,-2 5-174 0 0,1-1-3 0 0,0-1-1 0 0,0 1 1 0 0,0-1-1 0 0,0 1 1 0 0,1 0-1 0 0,-1 0 0 0 0,1 0 1 0 0,0 0-1 0 0,0 1 1 0 0,0-1-1 0 0,0 1 1 0 0,1-1-35 0 0,9-5 127 0 0,0 1 0 0 0,10-4-127 0 0,2-1 50 0 0,-4 1 3 0 0,1 2 0 0 0,0 0 1 0 0,0 2-1 0 0,2 0-53 0 0,94-19 183 0 0,-31 7-177 0 0,-65 14-711 0 0,19 0 705 0 0,14-4-3109 0 0,-30 5-3612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7:22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34 412 2304 0 0,'0'-1'128'0'0,"1"-5"-56"0"0,0 1-40 0 0,2-6 761 0 0,-1-1 0 0 0,1 0 1 0 0,-2 0-1 0 0,1-10-793 0 0,-2 2 362 0 0,0 0-1 0 0,-1 0 1 0 0,-1 0-1 0 0,-1 1 1 0 0,-1-1-1 0 0,-4-11-361 0 0,0 4 1322 0 0,-2 49-1217 0 0,7-17-98 0 0,1 2 0 0 0,1-1 0 0 0,-1 1 0 0 0,1 0 0 0 0,0 0 0 0 0,1 0 0 0 0,0-1 0 0 0,0 1 1 0 0,0 0-1 0 0,2 5-7 0 0,-1-3 23 0 0,1 0 1 0 0,0-1-1 0 0,0 0 1 0 0,1 1 0 0 0,0-1-1 0 0,1 0 1 0 0,0 0-1 0 0,0-1 1 0 0,0 1 0 0 0,1-1-1 0 0,0 0 1 0 0,1 0-1 0 0,2 2-23 0 0,-3-5 10 0 0,-1 0 0 0 0,1-1 0 0 0,0 0 0 0 0,0 1 0 0 0,0-2 0 0 0,1 1 0 0 0,-1-1 1 0 0,1 0-1 0 0,0 0 0 0 0,-1 0 0 0 0,1-1 0 0 0,0 0 0 0 0,2 0-10 0 0,14 4 40 0 0,-15-3-32 0 0,0-1 0 0 0,0 0 0 0 0,0-1-1 0 0,1 0 1 0 0,-1 0 0 0 0,0 0 0 0 0,0-1 0 0 0,0 0 0 0 0,2-1-8 0 0,4-1 30 0 0,-1 0 0 0 0,0-1 1 0 0,-1 0-1 0 0,11-6-30 0 0,-10 3 32 0 0,0-1-1 0 0,-1 0 1 0 0,1-1-1 0 0,9-10-31 0 0,-6 5 13 0 0,-5 6 19 0 0,-1-1 1 0 0,-1-1-1 0 0,1 1 1 0 0,-2-1-1 0 0,1-1 1 0 0,-1 1-1 0 0,-1-1 1 0 0,3-7-33 0 0,-5 9 27 0 0,0 0 0 0 0,-1 0 0 0 0,0 0 1 0 0,-1-1-1 0 0,0 1 0 0 0,0-1 1 0 0,-1 1-1 0 0,0-1 0 0 0,-1 1 0 0 0,0-1 1 0 0,-1-5-28 0 0,1 11 70 0 0,0 1 0 0 0,-1 0 0 0 0,0-1 1 0 0,0 1-1 0 0,0 0 0 0 0,0 0 0 0 0,0 0 0 0 0,-1 0 1 0 0,-1-3-71 0 0,2 5 182 0 0,1 1-38 0 0,0 0-14 0 0,0 0-2 0 0,0 0-44 0 0,-1 11-187 0 0,0 0 1 0 0,-1 0-1 0 0,-1 6 103 0 0,-2 7 0 0 0,-1 6 91 0 0,-6 16-91 0 0,3-12 251 0 0,8-32-242 0 0,-8 20 0 0 0,3-13-21 0 0,1 0-26 0 0,4-7 81 0 0,1-2 28 0 0,0 0-1 0 0,0 0-4 0 0,-4-26 143 0 0,3 23-198 0 0,0-1 1 0 0,1 1-1 0 0,-1-1 0 0 0,1 1 0 0 0,-1-1 0 0 0,1 1 0 0 0,0-1 0 0 0,0 1 0 0 0,1-3-11 0 0,3-18 44 0 0,2 1 1 0 0,1-1-1 0 0,0 1 1 0 0,2 0-1 0 0,0 1 1 0 0,4-4-45 0 0,-8 16 10 0 0,-3 7-1 0 0,0-1-1 0 0,0 1 1 0 0,0 0 0 0 0,0 0-1 0 0,1 0 1 0 0,-1 0 0 0 0,1 0 0 0 0,0 0-9 0 0,0 0-2 0 0,-2 2 1 0 0,1-1 0 0 0,-1 1 0 0 0,1-1 0 0 0,0 1 0 0 0,0 0 0 0 0,0-1-1 0 0,0 1 1 0 0,-1 0 0 0 0,2 0 0 0 0,-1 0 0 0 0,0 1 0 0 0,0-1 0 0 0,1 0 1 0 0,17-3-79 0 0,-17 3 79 0 0,0 0 0 0 0,1 0 0 0 0,-1 0-1 0 0,1 1 1 0 0,-1 0 0 0 0,1 0 0 0 0,-1 0 0 0 0,4 0 0 0 0,13 2 0 0 0,0 1 0 0 0,1 1 0 0 0,-2 1 0 0 0,1 1 0 0 0,0 0 0 0 0,2 3 0 0 0,14 5-1 0 0,-26-11 14 0 0,0 0 0 0 0,0 1 0 0 0,-1 1 0 0 0,1 0 0 0 0,4 3-13 0 0,1 3 16 0 0,1 1 0 0 0,-1 1 0 0 0,-1 0 0 0 0,9 11-16 0 0,-7-8-2 0 0,-12-12 3 0 0,-1 0 1 0 0,1 0 0 0 0,-1 0 0 0 0,0 0 0 0 0,0 0-1 0 0,0 0 1 0 0,0 1-2 0 0,2 5 24 0 0,1-1 0 0 0,0 1 0 0 0,7 7-24 0 0,-8-11 13 0 0,0 1 0 0 0,-1-1 0 0 0,0 1 0 0 0,0 0 0 0 0,0 0 0 0 0,2 8-13 0 0,-5-12-4 0 0,3 10-303 0 0,0 1 0 0 0,1-1-1 0 0,2 3 308 0 0,-6-15-76 0 0,-1 0-1 0 0,1 1 0 0 0,-1-1 1 0 0,0 0-1 0 0,1 1 0 0 0,-1-1 1 0 0,0 1-1 0 0,0-1 0 0 0,0 0 1 0 0,0 1-1 0 0,0-1 0 0 0,0 1 1 0 0,-1-1-1 0 0,1 0 0 0 0,0 1 1 0 0,-1 0 76 0 0,0 0-632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7:23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198 104 5528 0 0,'-5'-4'110'0'0,"0"0"1"0"0,0 1 0 0 0,0 0-1 0 0,0 0 1 0 0,-1 0 0 0 0,1 1-1 0 0,-1 0 1 0 0,-5-2-111 0 0,-48-11 3225 0 0,32 12-2903 0 0,26 3-322 0 0,1 0 0 0 0,-1-1 0 0 0,1 1 0 0 0,-1 0 0 0 0,1 0 0 0 0,-1 0 0 0 0,1 0 0 0 0,-1 0 0 0 0,1 0 0 0 0,-1 0 0 0 0,1 0 0 0 0,-1 0 0 0 0,1 0 0 0 0,-1 0 0 0 0,1 0 0 0 0,-1 0 0 0 0,1 1 0 0 0,-1-1 0 0 0,1 0 0 0 0,-1 0 0 0 0,0 3 0 0 0,1-3 0 0 0,-2 3-5 0 0,0 0 0 0 0,0 0 0 0 0,0 0 0 0 0,0 0 0 0 0,1 0 0 0 0,0 0 0 0 0,-1 1 0 0 0,1-1 0 0 0,0 0 0 0 0,1 1 0 0 0,-1-1 0 0 0,1 2 5 0 0,-1 1-3 0 0,0 1 1 0 0,0-1-1 0 0,0 1 1 0 0,-1-1-1 0 0,0 1 1 0 0,-2 3 2 0 0,-6 25 3 0 0,7-19-9 0 0,2-10-2 0 0,0 1 1 0 0,0-1 0 0 0,0 1 0 0 0,0-1-1 0 0,1 1 1 0 0,1 0 0 0 0,-1-1 0 0 0,2 5 7 0 0,1 2 21 0 0,-2-7 18 0 0,1 0 1 0 0,0 0-1 0 0,0 0 1 0 0,0 0-1 0 0,2 3-39 0 0,-1-5 11 0 0,-1-1 1 0 0,0 1-1 0 0,1 0 0 0 0,0-1 0 0 0,-1 0 0 0 0,2 0 0 0 0,-1 0 0 0 0,0 0 0 0 0,0 0 0 0 0,1 0 1 0 0,0-1-1 0 0,-1 0 0 0 0,1 1 0 0 0,0-2 0 0 0,0 1 0 0 0,0 0 0 0 0,0-1 0 0 0,1 1 0 0 0,-1-1 1 0 0,0-1-1 0 0,1 1 0 0 0,-1 0 0 0 0,0-1 0 0 0,3 0-11 0 0,0 0 25 0 0,-1 0 10 0 0,0 0 1 0 0,1 0-1 0 0,-1 0 1 0 0,1-1 0 0 0,-1 0-1 0 0,0-1 1 0 0,1 1-1 0 0,1-2-35 0 0,14-6 39 0 0,-10 5-1 0 0,-1-1-1 0 0,0 0 1 0 0,0-1 0 0 0,4-3-38 0 0,0 0 13 0 0,-1-2 0 0 0,0 1 0 0 0,-1-2 0 0 0,0 0 0 0 0,-1 0 0 0 0,0-1 0 0 0,-1-1 0 0 0,-1 0 0 0 0,0 0 1 0 0,-1-1-1 0 0,5-11-13 0 0,-11 21 0 0 0,-1-1 0 0 0,1 1 0 0 0,-1-1 0 0 0,-1 1 0 0 0,1-1 0 0 0,-1 0 0 0 0,0 1 0 0 0,0-1 0 0 0,0 0 0 0 0,-1 0 0 0 0,0 0 0 0 0,0 0 0 0 0,-1 1 0 0 0,0-1 0 0 0,0 0 0 0 0,0 0 0 0 0,0 1 0 0 0,-1-1 0 0 0,0 1 0 0 0,-2-5 0 0 0,2 7-2 0 0,1 0 0 0 0,-1 1 0 0 0,0-1 1 0 0,0 0-1 0 0,0 1 0 0 0,0 0 1 0 0,0-1-1 0 0,-1 1 0 0 0,1 0 0 0 0,-1 0 1 0 0,1 0-1 0 0,-1 0 0 0 0,0 1 0 0 0,0-1 1 0 0,0 1-1 0 0,0-1 2 0 0,-1 1-7 0 0,-1 0 1 0 0,1 0 0 0 0,-1 0-1 0 0,1 1 1 0 0,-1-1-1 0 0,1 1 1 0 0,-1 0 0 0 0,1 0-1 0 0,-1 1 1 0 0,-2 0 6 0 0,-7 2-18 0 0,1 0 0 0 0,0 2 1 0 0,1-1-1 0 0,-1 1 0 0 0,1 1 0 0 0,0 1 1 0 0,-1 0 17 0 0,-1 3-145 0 0,0 0 0 0 0,1 1 1 0 0,0 0-1 0 0,-9 11 145 0 0,18-18-37 0 0,-16 15-155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7:26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3718 3816 12440 0 0,'-25'-33'1310'0'0,"25"32"-1356"0"0,1-1-38 0 0,1-1 1 0 0,0 0 0 0 0,0 1 0 0 0,0 0 0 0 0,0 0 0 0 0,1 0 0 0 0,-1 0-1 0 0,1 0 1 0 0,-1 0 0 0 0,1 0 0 0 0,-1 1 0 0 0,2-1 83 0 0,39-17-1239 0 0,-30 14 764 0 0,-2 1-264 0 0,0-1 0 0 0,-1-1 1 0 0,0 0-1 0 0,0 0 0 0 0,0-1 1 0 0,4-5 738 0 0,-1 1-2045 0 0,0-2-1 0 0,6-8 2046 0 0,-14 15 96 0 0,-1 0 0 0 0,0 1-1 0 0,-1-1 1 0 0,1-1 0 0 0,-1 1-1 0 0,-1 0 1 0 0,1-1 0 0 0,-1 0-96 0 0,4-13 1666 0 0,-1-1 1 0 0,-2-1 0 0 0,2-19-1667 0 0,-4 16 593 0 0,-1-1-1 0 0,-1 0 1 0 0,-1 0 0 0 0,-1 1-1 0 0,-2-4-592 0 0,-1-1 566 0 0,-1 0 0 0 0,-5-9-566 0 0,6 19 242 0 0,1 0 0 0 0,0-1-242 0 0,1 0 472 0 0,-7-18-472 0 0,0 0 252 0 0,9 27-170 0 0,-2 1-1 0 0,1-1 0 0 0,-2 0 1 0 0,0-1-82 0 0,1 9 0 0 0,2 5 0 0 0,0 6 0 0 0,2-7 0 0 0,-3 11-41 0 0,2 0-1 0 0,-1 0 1 0 0,1 0 0 0 0,1 0 0 0 0,1 5 41 0 0,5 59-330 0 0,-3-45 256 0 0,7 42 107 0 0,18 64-33 0 0,-9-46 250 0 0,35 119-209 0 0,-28-119-91 0 0,11 79 50 0 0,-30-127-42 0 0,-1 0 0 0 0,-3 1 0 0 0,-1-1 0 0 0,-3 12 42 0 0,1-52-3 0 0,-5 51-208 0 0,-3 11 211 0 0,5-48-77 0 0,0 0 0 0 0,-1 0-1 0 0,-1 0 1 0 0,-1 0 0 0 0,-7 13 77 0 0,4-11-77 0 0,5-9 59 0 0,-1 1 1 0 0,0-1 0 0 0,0 0-1 0 0,-1 0 1 0 0,0-1-1 0 0,-1 1 1 0 0,0-1 0 0 0,-5 4 17 0 0,5-6 14 0 0,0 0-1 0 0,-1 0 1 0 0,0 0 0 0 0,-1-1 0 0 0,-6 3-14 0 0,13-7 23 0 0,-1 0-1 0 0,1 0 0 0 0,-1 0 0 0 0,1 0 1 0 0,-1-1-1 0 0,0 1 0 0 0,0-1 1 0 0,1 1-1 0 0,-1-1 0 0 0,0 0 0 0 0,0 0 1 0 0,1-1-1 0 0,-1 1 0 0 0,0 0 1 0 0,1-1-1 0 0,-1 0 0 0 0,0 1 0 0 0,1-1 1 0 0,-1 0-1 0 0,1-1 0 0 0,-1 1 1 0 0,-1-1-23 0 0,-6-5 69 0 0,0-1 0 0 0,0 0 0 0 0,1 0 1 0 0,0-1-1 0 0,0 0 0 0 0,1-1 0 0 0,1 0 1 0 0,-1 0-1 0 0,2-1 0 0 0,-1 0 0 0 0,1 0 1 0 0,-3-10-70 0 0,0-1 30 0 0,2 1 1 0 0,1-1 0 0 0,0-1 0 0 0,2 1 0 0 0,0-1 0 0 0,1-15-31 0 0,3 23-9 0 0,0 0 1 0 0,1 0 0 0 0,0 1 0 0 0,2-1 0 0 0,-1 0 0 0 0,2 1-1 0 0,0-1 1 0 0,1 1 0 0 0,4-8 8 0 0,-2 6-41 0 0,1 0 0 0 0,0 0 1 0 0,2 1-1 0 0,-1 1 0 0 0,2 0 0 0 0,0 0 0 0 0,1 1 1 0 0,0 0 40 0 0,105-94-448 0 0,-87 82 267 0 0,2 1-1 0 0,1 2 1 0 0,2 1 181 0 0,29-14-239 0 0,1 4 0 0 0,52-17 239 0 0,-65 27-34 0 0,-25 9 10 0 0,0 1 0 0 0,14-2 24 0 0,-20 6 69 0 0,-20 6 22 0 0,-1 1 5 0 0,0 0 0 0 0,4 13 64 0 0,-3-5-98 0 0,-1-1 0 0 0,0 1 0 0 0,0 0 0 0 0,-1-1 0 0 0,0 1 0 0 0,0-1 0 0 0,-1 1 0 0 0,0-1 0 0 0,-1 3-62 0 0,-5 19 314 0 0,2 3-303 0 0,1 1 0 0 0,2 0 1 0 0,0 0-1 0 0,3 1-11 0 0,0-25 10 0 0,-1-4-4 0 0,1 1 1 0 0,0-1-1 0 0,1 1 0 0 0,-1-1 1 0 0,1 1-1 0 0,0-1 0 0 0,1 1 0 0 0,-1-1 1 0 0,2 3-7 0 0,1 0 22 0 0,-1-1 1 0 0,2 1-1 0 0,-1-1 1 0 0,1 0-1 0 0,0 0 1 0 0,0 0-1 0 0,1-1 1 0 0,0 1-23 0 0,-3-5 7 0 0,0 0 1 0 0,-1 0 0 0 0,1 1 0 0 0,0-2 0 0 0,0 1-1 0 0,0 0 1 0 0,0-1 0 0 0,1 1 0 0 0,-1-1 0 0 0,0 0-1 0 0,1 0 1 0 0,-1 0 0 0 0,1 0 0 0 0,-1-1 0 0 0,1 0-1 0 0,-1 1 1 0 0,1-1 0 0 0,-1-1 0 0 0,1 1 0 0 0,1 0-8 0 0,7-3 8 0 0,0 0 1 0 0,0-1-1 0 0,0 0 1 0 0,-1 0 0 0 0,1-1-1 0 0,-1-1 1 0 0,0 0 0 0 0,-1 0-1 0 0,4-4-8 0 0,5-4 27 0 0,-1-1-1 0 0,0-1 1 0 0,-1-1 0 0 0,5-7-27 0 0,-12 13 0 0 0,-1-1 0 0 0,0-1 0 0 0,-1 0 0 0 0,0 0 0 0 0,-1-1 0 0 0,-1 1 0 0 0,0-2 0 0 0,-1 1 0 0 0,0 0 0 0 0,-1-1 0 0 0,-1 0 0 0 0,0-7 0 0 0,-3 14-16 0 0,0 1 1 0 0,-1-1 0 0 0,-1 0-1 0 0,1 0 1 0 0,-1 1 0 0 0,0-1 0 0 0,-1 1-1 0 0,0 0 1 0 0,0 0 0 0 0,0 0 0 0 0,-2-2 15 0 0,1 2-22 0 0,-1 1 1 0 0,1 0-1 0 0,-1 0 1 0 0,0 0-1 0 0,0 0 1 0 0,-1 1-1 0 0,0 0 1 0 0,0 0 0 0 0,0 1-1 0 0,0-1 1 0 0,-1 1-1 0 0,0 1 1 0 0,0-1-1 0 0,0 1 1 0 0,-6-2 21 0 0,5 2 8 0 0,0 1 1 0 0,-1 0 0 0 0,1 0-1 0 0,-1 1 1 0 0,1 0-1 0 0,-1 0 1 0 0,0 1-1 0 0,1 0 1 0 0,-1 1-1 0 0,0 0 1 0 0,1 0-1 0 0,-1 1 1 0 0,-6 2-9 0 0,3 0-194 0 0,-1 1 1 0 0,1 1-1 0 0,0-1 1 0 0,0 2-1 0 0,-1 1 194 0 0,-10 3-1061 0 0,20-10 517 0 0</inkml:trace>
  <inkml:trace contextRef="#ctx0" brushRef="#br0" timeOffset="365.641">5248 3015 15056 0 0,'-3'-6'1641'0'0,"8"86"-1722"0"0,-2-47 30 0 0,1-6 6 0 0,1 1 0 0 0,2 3 45 0 0,3 23-3 0 0,7 32-45 0 0,4 29 32 0 0,-14-71-51 0 0,12 42 67 0 0,-12-62-28 0 0,2 11-116 0 0,1-1 0 0 0,8 15 144 0 0,-10-30-160 0 0,-5-11 42 0 0,0 0 0 0 0,1 0-1 0 0,0 0 1 0 0,0 0-1 0 0,1 0 1 0 0,0-1 0 0 0,1 0-1 0 0,3 4 119 0 0,22 20-1857 0 0,-13-22-2908 0 0</inkml:trace>
  <inkml:trace contextRef="#ctx0" brushRef="#br0" timeOffset="1500.299">6025 3539 13992 0 0,'0'0'638'0'0,"-2"-1"-8"0"0,-16-4-424 0 0,1-1 0 0 0,-12-5-206 0 0,27 10 19 0 0,-1 1 0 0 0,1-1 0 0 0,-1 1 0 0 0,1 0 0 0 0,-1 0 0 0 0,1 0 0 0 0,-1 0 0 0 0,1 0 0 0 0,-1 1 0 0 0,1-1 1 0 0,-1 1-1 0 0,1-1 0 0 0,-1 1 0 0 0,-1 1-19 0 0,-36 16 245 0 0,19-7-279 0 0,1 1 0 0 0,0 1 0 0 0,1 1 0 0 0,-4 5 34 0 0,18-15-28 0 0,0 1 0 0 0,1 0 0 0 0,0 0 0 0 0,0 0 0 0 0,1 1 0 0 0,-1-1 0 0 0,1 1 1 0 0,0 0-1 0 0,1 0 0 0 0,-1 1 28 0 0,2-5-2 0 0,0 1 0 0 0,0 0 0 0 0,0 0 0 0 0,0 0 0 0 0,1 0 0 0 0,-1 0 0 0 0,1 0 0 0 0,0 0 0 0 0,0 0 0 0 0,0 1 0 0 0,0-1 0 0 0,1 0 0 0 0,-1 0 0 0 0,1 0 0 0 0,0 0 0 0 0,0 0 0 0 0,0-1 0 0 0,0 1 0 0 0,0 0 0 0 0,1 0 1 0 0,0 1 1 0 0,5 6 0 0 0,-5-7 0 0 0,0 0 0 0 0,0 0 0 0 0,0 0 0 0 0,1 0 0 0 0,-1 0 0 0 0,1-1 0 0 0,0 0 0 0 0,-1 1 0 0 0,1-1 0 0 0,0 0 0 0 0,0 0 0 0 0,1 0 0 0 0,0 0 0 0 0,4 1 0 0 0,0-1 0 0 0,0 0 1 0 0,1 0-1 0 0,-1-1 1 0 0,1 0-1 0 0,-1 0 0 0 0,1-1 1 0 0,-1 0-1 0 0,1 0 1 0 0,-1-1-1 0 0,4-1 0 0 0,10-2-19 0 0,-1-1 0 0 0,1-1-1 0 0,16-7 20 0 0,-12 3-36 0 0,-1-2 0 0 0,0 0 0 0 0,-1-1 0 0 0,0-1 0 0 0,1-4 36 0 0,-10 7 53 0 0,0-1 0 0 0,-1 0-1 0 0,-1-1 1 0 0,0-1 0 0 0,-1 0-1 0 0,0-1 1 0 0,-1 0 0 0 0,0-1-53 0 0,-6 6 1 0 0,0 0 1 0 0,0 0 0 0 0,-1-1 0 0 0,0 0 0 0 0,-1 0 0 0 0,0 0 0 0 0,0 0 0 0 0,-2 0 0 0 0,1-1 0 0 0,-1 1 0 0 0,-1-1 0 0 0,0 1 0 0 0,-1-8-2 0 0,-4-19 43 0 0,-2 0-1 0 0,-1 1 1 0 0,-6-16-43 0 0,-5-20 91 0 0,13 54-71 0 0,0 1 1 0 0,-1-1 0 0 0,-1 1 0 0 0,-1 0 0 0 0,0 1 0 0 0,-6-7-21 0 0,14 21 7 0 0,1 3-7 0 0,-1-1 1 0 0,1 1-1 0 0,0-1 1 0 0,0 1 0 0 0,-1-1-1 0 0,1 1 1 0 0,0-1-1 0 0,-1 1 1 0 0,1-1-1 0 0,-1 1 1 0 0,1 0 0 0 0,0-1-1 0 0,-1 1 1 0 0,1-1-1 0 0,-1 1 1 0 0,1 0 0 0 0,-1 0-1 0 0,1-1 1 0 0,-1 1-1 0 0,0 0 1 0 0,1 0-1 0 0,-1 0 1 0 0,1-1 0 0 0,-1 1-1 0 0,1 0 0 0 0,-1 0 2 0 0,1 0 0 0 0,-1 1 0 0 0,1-1 0 0 0,-1 0 0 0 0,1 0 0 0 0,0 0 0 0 0,-1 0 0 0 0,1 1 0 0 0,-1-1 0 0 0,1 0 0 0 0,0 0 1 0 0,-1 1-1 0 0,1-1 0 0 0,0 0 0 0 0,-1 0 0 0 0,1 1 0 0 0,0-1 0 0 0,-1 0 0 0 0,1 1 0 0 0,0-1 0 0 0,0 1 0 0 0,-1-1 0 0 0,1 0 0 0 0,0 1 0 0 0,0-1-2 0 0,0 1 3 0 0,-2 4-3 0 0,1 0 0 0 0,-1 0 0 0 0,1 0-1 0 0,1 1 1 0 0,-1-1 0 0 0,1 0 0 0 0,0 1 0 0 0,0-1 0 0 0,0 0 0 0 0,1 1 0 0 0,-1 11 0 0 0,2 10-15 0 0,1 0 0 0 0,2-1 0 0 0,0 1-1 0 0,2-1 1 0 0,6 17 15 0 0,8 32 53 0 0,-15-57-42 0 0,0 0 0 0 0,1-1 0 0 0,1 0 0 0 0,1 2-11 0 0,8 16 20 0 0,-3-8 14 0 0,1 0 1 0 0,1 0-1 0 0,1-2 1 0 0,17 19-35 0 0,-23-32 9 0 0,1-1 0 0 0,0 0 0 0 0,1 0 0 0 0,0-2 0 0 0,0 1-1 0 0,8 2-8 0 0,-17-10-5 0 0,0 0-1 0 0,1 0 1 0 0,-1 0-1 0 0,1-1 1 0 0,-1 0-1 0 0,1 0 0 0 0,0 0 1 0 0,-1 0-1 0 0,1-1 1 0 0,0 0-1 0 0,0 0 1 0 0,-1 0-1 0 0,1 0 0 0 0,3-2 6 0 0,3 0-24 0 0,0-1-1 0 0,-1 0 0 0 0,1 0 0 0 0,-1-2 0 0 0,7-2 25 0 0,-12 4-10 0 0,0-1-1 0 0,0 1 1 0 0,-1-1 0 0 0,1 0-1 0 0,-1 0 1 0 0,0-1 0 0 0,0 1-1 0 0,0-1 1 0 0,0 0 0 0 0,0-1 10 0 0,7-11-7 0 0,-1 0 0 0 0,3-9 7 0 0,-8 15-10 0 0,-1-1 0 0 0,0 0 1 0 0,-1 0-1 0 0,0 0 1 0 0,0 0-1 0 0,-2-1 0 0 0,1-11 10 0 0,-1-8 2 0 0,-2 0 0 0 0,-2-14-2 0 0,2 32 0 0 0,-1 1 0 0 0,0-1 0 0 0,-1 0 0 0 0,0 1 0 0 0,-1 0 0 0 0,-1 0 0 0 0,0-1 0 0 0,1 9 10 0 0,-1 14 54 0 0,1 4-53 0 0,1-1 1 0 0,1 1-1 0 0,0 0 0 0 0,1 0 0 0 0,1 0 0 0 0,0 1 1 0 0,0-1-1 0 0,2 4-11 0 0,1 11 62 0 0,2 0 1 0 0,1-1-1 0 0,4 9-62 0 0,-5-20 35 0 0,1-1 0 0 0,4 8-35 0 0,2 1 10 0 0,-9-17-2 0 0,0 0-1 0 0,1 0 0 0 0,0 0 0 0 0,0 0 0 0 0,0-1 0 0 0,1 0 0 0 0,1 1-7 0 0,-3-3 7 0 0,1-1 0 0 0,-1 0 0 0 0,1 0-1 0 0,0-1 1 0 0,-1 1 0 0 0,1-1-1 0 0,0 0 1 0 0,0 0 0 0 0,1 0 0 0 0,-1 0-1 0 0,0-1 1 0 0,4 2-7 0 0,5 0 23 0 0,-5-1-4 0 0,0 0 0 0 0,0-1-1 0 0,0 0 1 0 0,0 0-1 0 0,0 0 1 0 0,-1-1-1 0 0,4-1-18 0 0,4-1 21 0 0,-1 0 0 0 0,1-1 0 0 0,-1-1 0 0 0,1 0 0 0 0,-1-1 0 0 0,-1 0 0 0 0,1-2-1 0 0,-1 1 1 0 0,0-2 0 0 0,0 1 0 0 0,-1-2 0 0 0,0 0 0 0 0,-1 0 0 0 0,0-1-1 0 0,0-1 1 0 0,-1 1 0 0 0,9-13-21 0 0,-13 15-1 0 0,1-2-1 0 0,-1 1 0 0 0,-1-1 1 0 0,0 0-1 0 0,0 0 0 0 0,-1 0 1 0 0,0-1-1 0 0,-1 1 0 0 0,2-10 2 0 0,-2 2 2 0 0,0 1-1 0 0,-2-1 0 0 0,0 1 1 0 0,-1-1-1 0 0,-1 1 0 0 0,-1-1 1 0 0,0 1-1 0 0,-5-16-1 0 0,4 15 67 0 0,2 16-3 0 0,1 2 8 0 0,0 0 13 0 0,-1 2-26 0 0,-2 0-58 0 0,1 1 0 0 0,0-1 1 0 0,0 1-1 0 0,0 0 0 0 0,1 0 0 0 0,-1 0 1 0 0,1 0-1 0 0,0 0 0 0 0,-1 0 0 0 0,1 0 0 0 0,1 1 1 0 0,-1-1-1 0 0,0 0 0 0 0,1 1 0 0 0,0-1 1 0 0,-1 0-1 0 0,1 1 0 0 0,1-1 0 0 0,-1 1-1 0 0,0 2 13 0 0,1 1-1 0 0,0-1 0 0 0,0 1 1 0 0,0-1-1 0 0,1 0 0 0 0,0 0 1 0 0,0 1-1 0 0,0-1 0 0 0,3 4-12 0 0,-2-5 17 0 0,0 0 0 0 0,1 0 0 0 0,-1 0 0 0 0,1 0 0 0 0,0-1 0 0 0,0 1 0 0 0,0-1 0 0 0,0 0 0 0 0,1-1 0 0 0,0 1 0 0 0,0-1 0 0 0,0 0 0 0 0,0 0 0 0 0,0 0 0 0 0,1-1 0 0 0,-1 1 0 0 0,1-1-1 0 0,-1-1 1 0 0,1 1 0 0 0,0-1 0 0 0,0 0 0 0 0,0 0 0 0 0,0-1 0 0 0,2 0-17 0 0,11-1-11 0 0,0-2 0 0 0,0 0 0 0 0,0-1 0 0 0,-1-1 0 0 0,0-1-1 0 0,15-7 12 0 0,-21 8-13 0 0,0-1-1 0 0,-1 0 1 0 0,0 0-1 0 0,3-4 14 0 0,0 1-10 0 0,-7 4 9 0 0,0 0 0 0 0,-1-1 0 0 0,1 0 0 0 0,-2 0 0 0 0,1-1-1 0 0,-1 1 1 0 0,0-1 0 0 0,0 0 0 0 0,3-7 1 0 0,-7 14-3 0 0,-1-1 0 0 0,1 0-1 0 0,-1 0 1 0 0,0 0 0 0 0,1 0 0 0 0,-1 1 0 0 0,0-1 0 0 0,0 0 0 0 0,1 0-1 0 0,-1 0 1 0 0,0 0 0 0 0,0 0 0 0 0,0 0 0 0 0,0 0 0 0 0,0 0 0 0 0,0 0 0 0 0,0 0 3 0 0,-1-14-1 0 0,-2 11 1 0 0,2 3-1 0 0,-1 1-1 0 0,1 0 0 0 0,0 0 0 0 0,-1 0 0 0 0,1 0 1 0 0,0 0-1 0 0,0 1 0 0 0,-1-1 0 0 0,1 0 0 0 0,0 0 0 0 0,0 1 1 0 0,-1-1-1 0 0,1 1 0 0 0,0-1 0 0 0,0 1 0 0 0,-1 0 2 0 0,-18 13-35 0 0,11-6 40 0 0,1 1 0 0 0,1-1 1 0 0,0 1-1 0 0,0 1 0 0 0,1-1 0 0 0,0 1 0 0 0,1 0 0 0 0,0 1 0 0 0,-2 5-5 0 0,-3 10 6 0 0,2 0 0 0 0,1 1 0 0 0,-1 10-6 0 0,3-12 58 0 0,1 1-1 0 0,0 0 0 0 0,3 0 0 0 0,0-1 0 0 0,1 1 0 0 0,2 0 0 0 0,2 14-57 0 0,-2-26 0 0 0,-1-5 9 0 0,1-1 0 0 0,0 1 0 0 0,0-1 0 0 0,0 0 0 0 0,1 0 0 0 0,1 1-9 0 0,1 2 29 0 0,1 0 0 0 0,0-1 1 0 0,1 0-1 0 0,0 0 0 0 0,4 3-29 0 0,-8-9 20 0 0,1 0 0 0 0,0-1-1 0 0,1 1 1 0 0,-1-1 0 0 0,1 0-1 0 0,-1 0 1 0 0,1 0 0 0 0,0-1 0 0 0,0 1-1 0 0,0-1 1 0 0,1 0 0 0 0,-1-1-1 0 0,1 1-19 0 0,15 2 32 0 0,0-1 0 0 0,1 0 0 0 0,-1-2 0 0 0,1 0 0 0 0,-1-1 0 0 0,1-2 0 0 0,-1 0 0 0 0,1-1 0 0 0,-1-1 0 0 0,0-1 0 0 0,-1-1 0 0 0,5-3-32 0 0,-4 1-567 0 0,-1 0-1 0 0,-1-2 0 0 0,0-1 1 0 0,12-8 567 0 0,-9 2-6121 0 0</inkml:trace>
  <inkml:trace contextRef="#ctx0" brushRef="#br0" timeOffset="-2247.23">481 3366 11520 0 0,'-31'-21'886'0'0,"29"19"-848"0"0,0 1 0 0 0,0 0-1 0 0,0-1 1 0 0,0 0-1 0 0,0 1 1 0 0,0-1 0 0 0,1 0-1 0 0,-1 0 1 0 0,1 0-38 0 0,-11-10-12 0 0,-4-4-149 0 0,7 5-111 0 0,9 11 330 0 0,0 0 8 0 0,3 3-14 0 0,-3-3-47 0 0,1 1 1 0 0,-1-1-1 0 0,1 1 0 0 0,-1 0 1 0 0,1-1-1 0 0,-1 1 1 0 0,1-1-1 0 0,-1 1 0 0 0,0 0 1 0 0,1 0-1 0 0,-1-1 1 0 0,0 1-1 0 0,0 0 1 0 0,1 0-1 0 0,-1-1 0 0 0,0 2-5 0 0,0-2 0 0 0,2 4 11 0 0,-1 0-1 0 0,1 0 1 0 0,0 0-1 0 0,1-1 1 0 0,1 4-11 0 0,10 17 1 0 0,-7-3-1 0 0,-1 0 0 0 0,-2 1 0 0 0,1 6 0 0 0,4 18 0 0 0,-7-34 0 0 0,0 1 0 0 0,-1 0 0 0 0,-1 3 0 0 0,5 30 0 0 0,-1-21 8 0 0,-2 1 0 0 0,0 10-8 0 0,-1-30 8 0 0,0 10 111 0 0,2 0 1 0 0,3 12-120 0 0,-3-14 62 0 0,0 0 0 0 0,-1 0 0 0 0,0 14-62 0 0,-2-20 20 0 0,1 0 0 0 0,0 0-1 0 0,2 6-19 0 0,2 22 36 0 0,-5-32-35 0 0,-1 6 14 0 0,2 0 1 0 0,-1 0 0 0 0,2 0 0 0 0,-1 0-16 0 0,0-7 0 0 0,-1-1-1 0 0,0 1 1 0 0,0-1 0 0 0,0 1 0 0 0,0 0 0 0 0,0-1 0 0 0,-1 1 0 0 0,1-1 0 0 0,-1 1 0 0 0,1-1 0 0 0,-1 1 0 0 0,0 0 0 0 0,0 0-35 0 0,0 0 0 0 0,0 1 1 0 0,0-1-1 0 0,0 1 0 0 0,1-1 0 0 0,0 1 35 0 0,0 5-187 0 0,0-7-124 0 0,0 1 0 0 0,1 0 0 0 0,-2-1 0 0 0,1 1 0 0 0,0-1 0 0 0,0 1 0 0 0,-1-1 0 0 0,0 1 0 0 0,1-1 0 0 0,-1 1-1 0 0,0-1 1 0 0,0 1 311 0 0,-7 8-3910 0 0</inkml:trace>
  <inkml:trace contextRef="#ctx0" brushRef="#br0" timeOffset="-1509.091">34 3862 5984 0 0,'-16'-12'637'0'0,"14"11"-598"0"0,1 1 0 0 0,0-1 1 0 0,-1 0-1 0 0,1 0 0 0 0,0 0 0 0 0,0 0 0 0 0,0 0 0 0 0,0 0 0 0 0,0-1 0 0 0,0 1 1 0 0,0 0-1 0 0,0-1-39 0 0,-1-1 397 0 0,13-10 2483 0 0,-10 12-2807 0 0,1-1 0 0 0,-1 1 0 0 0,0 0 0 0 0,1-1 0 0 0,-1 1 0 0 0,1 0 0 0 0,-1 0 0 0 0,1 0 1 0 0,-1 0-1 0 0,1 0 0 0 0,0 0 0 0 0,0 1 0 0 0,-1-1 0 0 0,1 1 0 0 0,0-1 0 0 0,1 1-73 0 0,33-6 381 0 0,-30 5-303 0 0,96-14 719 0 0,22-9-797 0 0,-68 14 50 0 0,-25 5 21 0 0,1-1-1 0 0,5-3-70 0 0,278-96 144 0 0,-291 97-144 0 0,-11 4 2 0 0,0-1 0 0 0,0 0 0 0 0,-1-1 0 0 0,0-1 0 0 0,6-3-2 0 0,-8 4 27 0 0,-1 1 0 0 0,1 0-1 0 0,5-1-26 0 0,-8 4-18 0 0,-1-1 0 0 0,1 0 1 0 0,-1 0-1 0 0,0 0 0 0 0,0-1 0 0 0,0 0 0 0 0,0 0 0 0 0,-1-1 0 0 0,4-3 18 0 0,8-6-80 0 0,-10 9 79 0 0,-7 4 1 0 0,0 1 0 0 0,1 0 0 0 0,-1-1 0 0 0,1 1 0 0 0,-1 0 0 0 0,0-1 0 0 0,1 1 0 0 0,-1 0 0 0 0,0-1 0 0 0,0 1 0 0 0,1-1 0 0 0,-1 1 0 0 0,0 0 0 0 0,0-1 0 0 0,0 1 0 0 0,1-1 0 0 0,-1 1 0 0 0,0-1 0 0 0,0 1 0 0 0,0-1 0 0 0,0 1 0 0 0,0-1 0 0 0,0 1 0 0 0,0-1 0 0 0,0 1 0 0 0,0-1 0 0 0,0 1 0 0 0,0 0 0 0 0,0-1 0 0 0,-1 1 0 0 0,1-1 0 0 0,0 1 0 0 0,0-1 0 0 0,0 1 0 0 0,-1-1 0 0 0,1 1 0 0 0,0-1 0 0 0,0 1 0 0 0,-1-1 0 0 0,1 1 0 0 0,0-1 0 0 0,0 1 0 0 0,0-1 0 0 0,0 1 0 0 0,0-1 0 0 0,0 1 0 0 0,0-1 0 0 0,0 1 0 0 0,0-1 0 0 0,0 0 0 0 0,0 1 0 0 0,0-1 0 0 0,0 1 0 0 0,0-1 0 0 0,0 1 0 0 0,1-1 0 0 0,-1 1 0 0 0,0-1 0 0 0,0 1 0 0 0,1-1 0 0 0,-1 0 0 0 0,1 0 0 0 0,0 0 0 0 0,-1 0 0 0 0,1 0 0 0 0,-1 0 0 0 0,1 0 0 0 0,-1 0 0 0 0,1 0 0 0 0,-1 0 0 0 0,0 0 0 0 0,0 0 0 0 0,0-1 0 0 0,0 1 0 0 0,0-1 0 0 0,-1 1 0 0 0,1-1 0 0 0,-1 1 0 0 0,0-1 0 0 0,1 1 0 0 0,-1-1 0 0 0,0 1 0 0 0,0 0 0 0 0,-1-2 0 0 0,-4-8 27 0 0,4 8 0 0 0,1 0-1 0 0,-1 0 1 0 0,0 0-1 0 0,0 0 1 0 0,0 0 0 0 0,0 1-1 0 0,0-1 1 0 0,0 1-1 0 0,-1-1-26 0 0,-3-1 12 0 0,5 4-12 0 0,0-1 0 0 0,0 1 0 0 0,0-1 1 0 0,0 1-1 0 0,0-1 0 0 0,0 0 0 0 0,0 0 0 0 0,0 0 0 0 0,0 0 0 0 0,1 1 0 0 0,-1-1 0 0 0,0 0 0 0 0,0 0 0 0 0,1 0 0 0 0,-1-1 0 0 0,1 1 0 0 0,-1 0 0 0 0,1 0 1 0 0,-1 0-1 0 0,1-1 0 0 0,0 1 8 0 0,-1 1 0 0 0,1-1 0 0 0,0 0 0 0 0,0 0 0 0 0,-1 1 0 0 0,1-1 0 0 0,0 0 0 0 0,-1 0 0 0 0,1 1 0 0 0,-1-1 0 0 0,1 0 1 0 0,-1 1-1 0 0,1-1 0 0 0,-1 1 0 0 0,1-1 0 0 0,-1 1 0 0 0,0-1 0 0 0,1 1 0 0 0,-1-1 0 0 0,0 1-8 0 0,0-1 14 0 0,1 1-1 0 0,-1-1 1 0 0,0 1-1 0 0,1-1 1 0 0,-1 1-1 0 0,0-1 1 0 0,1 1-1 0 0,-1-1 1 0 0,1 0-1 0 0,-1 0 1 0 0,1 1-1 0 0,-1-1 1 0 0,1 0-1 0 0,-1 0 1 0 0,1 1 0 0 0,0-1-1 0 0,0 0 1 0 0,-1 0-1 0 0,1 0 1 0 0,0 0-14 0 0,0 0-4 0 0,0 1 1 0 0,-1-1 0 0 0,1 0 0 0 0,0 1 0 0 0,0-1 0 0 0,-1 0 0 0 0,1 1-1 0 0,0-1 1 0 0,-1 1 0 0 0,1-1 0 0 0,0 1 0 0 0,-1-1 0 0 0,1 1-1 0 0,-1-1 1 0 0,1 1 0 0 0,-1 0 0 0 0,1-1 0 0 0,-1 1 0 0 0,1-1 0 0 0,-1 1-1 0 0,0 0 1 0 0,1 0 0 0 0,-1-1 0 0 0,1 1 0 0 0,-1 0 3 0 0,0 0 0 0 0,1 0 5 0 0,0 0 0 0 0,0 0 0 0 0,0-1 0 0 0,0 1 0 0 0,0 0 0 0 0,0 0 0 0 0,-1 0 0 0 0,1 0 0 0 0,0 0 0 0 0,0 0 0 0 0,0 0-1 0 0,0-1 1 0 0,0 1 0 0 0,0 0 0 0 0,0 0 0 0 0,0 0 0 0 0,0 0 0 0 0,0 0 0 0 0,0-1 0 0 0,0 1 0 0 0,0 0 0 0 0,0 0 0 0 0,-1 0 0 0 0,1 0 0 0 0,0-1 0 0 0,1 1 0 0 0,-1 0 0 0 0,0 0 0 0 0,0 0 0 0 0,0 0 0 0 0,0 0 0 0 0,0-1 0 0 0,0 1 0 0 0,0 0 0 0 0,0 0 0 0 0,0 0 0 0 0,0 0-1 0 0,0 0 1 0 0,0-1 0 0 0,0 1 0 0 0,0 0 0 0 0,1 0 0 0 0,-1 0 0 0 0,0 0 0 0 0,0 0 0 0 0,0 0 0 0 0,0 0 0 0 0,0 0 0 0 0,0-1 0 0 0,1 1 0 0 0,-1 0 0 0 0,0 0 0 0 0,0 0 0 0 0,0 0-5 0 0,3 2 4 0 0,-2 0-8 0 0,1-1 0 0 0,0 0 0 0 0,0 1 0 0 0,-1-1 0 0 0,1 1 0 0 0,-1 0 0 0 0,0 0 0 0 0,1-1-1 0 0,-1 1 1 0 0,0 0 0 0 0,0 0 0 0 0,0 0 0 0 0,0 0 0 0 0,-1 1 0 0 0,1-1 0 0 0,0 0 0 0 0,-1 0 0 0 0,1 0 4 0 0,1 14 41 0 0,2 0-1 0 0,0 0 1 0 0,3 3-41 0 0,-2-3 75 0 0,0 0 0 0 0,2 16-75 0 0,3 15 0 0 0,-6-32 0 0 0,-1 1 0 0 0,2 14 0 0 0,-4-20 0 0 0,1 1 0 0 0,1-1 0 0 0,3 10 0 0 0,4 17 0 0 0,0 3 0 0 0,4 8 0 0 0,-1-5 0 0 0,-6-8-2 0 0,-6-28 13 0 0,0 1 0 0 0,1 0 0 0 0,-1-1 0 0 0,2 1 0 0 0,0 0-11 0 0,-3-6 0 0 0,1 0 1 0 0,-1 0-1 0 0,0 0 0 0 0,1 0 1 0 0,-1 0-1 0 0,0 0 0 0 0,0 0 1 0 0,0 0-1 0 0,0 0 0 0 0,-1 0 1 0 0,1-1-1 0 0,-1 1 0 0 0,0 2 0 0 0,1-3 7 0 0,0 0 0 0 0,-1 1-1 0 0,1-1 1 0 0,0 0 0 0 0,-1 1-1 0 0,1-1 1 0 0,0 0 0 0 0,0 1-1 0 0,0-1 1 0 0,0 0-1 0 0,1 1 1 0 0,-1-1 0 0 0,0 0-1 0 0,0 1 1 0 0,1-1 0 0 0,-1 1-7 0 0,3 3 242 0 0,-6-5 159 0 0,3-1-387 0 0,-1 1 0 0 0,1-1 0 0 0,-1 1 0 0 0,1-1 0 0 0,-1 0 0 0 0,1 1 0 0 0,-1-1 0 0 0,1 1 0 0 0,0-1 0 0 0,-1 0 0 0 0,1 1 0 0 0,0-1 0 0 0,0 0 0 0 0,0 0 0 0 0,0 1 0 0 0,-1-1 0 0 0,1 0-14 0 0,2-7 31 0 0,-1 1 1 0 0,1 0-1 0 0,1 0 1 0 0,-1 0 0 0 0,1 0-1 0 0,0 0-31 0 0,2-4 19 0 0,3-5 142 0 0,1-1 0 0 0,0 2 0 0 0,8-9-161 0 0,-17 23 5 0 0,16-21-34 0 0,0 1 0 0 0,1 1 0 0 0,6-5 29 0 0,-7 8-159 0 0,-13 13 149 0 0,1 0 1 0 0,0 0 0 0 0,0 0-1 0 0,1 0 1 0 0,-1 1-1 0 0,1-1 1 0 0,0 1 0 0 0,2-1 9 0 0,3-3-48 0 0,-8 6 47 0 0,-1 0 0 0 0,0 0 0 0 0,1 0 0 0 0,-1 1 0 0 0,1-1 0 0 0,-1 0 0 0 0,1 1 0 0 0,-1-1 0 0 0,1 1 0 0 0,-1-1 0 0 0,1 1 0 0 0,-1 0 1 0 0,1-1 0 0 0,10 0-6 0 0,-1 1 1 0 0,0 0 0 0 0,0 0-1 0 0,1 1 1 0 0,-1 0 0 0 0,0 1-1 0 0,0 0 1 0 0,0 1 0 0 0,0 0-1 0 0,0 1 1 0 0,-1 0 0 0 0,10 6 5 0 0,12 5 0 0 0,-25-12 0 0 0,0-1 0 0 0,-1 2 0 0 0,1-1 0 0 0,-1 1 0 0 0,0 0 0 0 0,0 0 0 0 0,0 1 0 0 0,0 0 0 0 0,11 10-11 0 0,-14-12 8 0 0,0-1-1 0 0,0 1 1 0 0,0-1-1 0 0,0 1 1 0 0,-1 0-1 0 0,1 0 0 0 0,-1 0 1 0 0,0 0-1 0 0,0 1 1 0 0,0-1-1 0 0,0 0 0 0 0,-1 1 1 0 0,1 0-1 0 0,-1-1 1 0 0,0 2 3 0 0,10 26 0 0 0,-9-27 0 0 0,0 0 0 0 0,0 1 0 0 0,-1-1 0 0 0,0 1 0 0 0,0 0 0 0 0,0-1 0 0 0,0 1 0 0 0,0 4 0 0 0,-2 5-99 0 0,0 0 0 0 0,-3 9 99 0 0,-1 14-186 0 0,5-30 114 0 0,-2 0 0 0 0,1-1 0 0 0,-1 1 0 0 0,0 0 0 0 0,0-1 0 0 0,-1 0 0 0 0,-3 5 72 0 0,2-1-526 0 0,0-1 0 0 0,0 1 0 0 0,0 2 526 0 0,-4 14-4670 0 0</inkml:trace>
  <inkml:trace contextRef="#ctx0" brushRef="#br0" timeOffset="-1009.992">1920 3708 8752 0 0,'-12'-10'1069'0'0,"11"9"-214"0"0,1 1 250 0 0,0 0 51 0 0,0 0-156 0 0,19 6-759 0 0,-1 0-465 0 0,1 0 0 0 0,0-2 0 0 0,1-1-1 0 0,-1 0 1 0 0,1-1 0 0 0,-1-1 0 0 0,5-1 224 0 0,-15 0-123 0 0,0 0-1 0 0,1 0 1 0 0,-1-1-1 0 0,0-1 1 0 0,0 1 0 0 0,1-1-1 0 0,-1-1 1 0 0,-1 1-1 0 0,5-3 124 0 0,12-6-12 0 0,-18 9 12 0 0,-1 0 1 0 0,0-1-1 0 0,0 0 0 0 0,0 0 0 0 0,0-1 1 0 0,3-2-1 0 0,-5 3 14 0 0,-1 1-1 0 0,0-1 1 0 0,0 0 0 0 0,0 0 0 0 0,0 0 0 0 0,0 0 0 0 0,-1 0 0 0 0,1-1 0 0 0,-1 1 0 0 0,0-1-1 0 0,0 0 1 0 0,0 1 0 0 0,0-1 0 0 0,-1 0 0 0 0,0 0 0 0 0,0 0 0 0 0,0 0 0 0 0,0-1 0 0 0,0 0-14 0 0,-1 1 32 0 0,-1 0 0 0 0,1 0 1 0 0,-1 1-1 0 0,1-1 0 0 0,-1 0 1 0 0,0 0-1 0 0,-1 1 1 0 0,1-1-1 0 0,-1 1 0 0 0,1-1 1 0 0,-1 1-1 0 0,0 0 0 0 0,-2-3-32 0 0,0 1 28 0 0,0 0 0 0 0,0 1 0 0 0,-1 0 0 0 0,0 0 0 0 0,1 0 0 0 0,-1 0 0 0 0,0 1 0 0 0,-4-2-28 0 0,0 0 10 0 0,-1 0 1 0 0,0 1 0 0 0,0 1-1 0 0,0-1 1 0 0,-1 2 0 0 0,1-1-1 0 0,-1 2 1 0 0,1-1 0 0 0,-1 1-1 0 0,-1 1-10 0 0,2 0 39 0 0,-1 1-1 0 0,1 0 0 0 0,0 1 1 0 0,-6 2-39 0 0,11-3 20 0 0,1 1 1 0 0,-1 0 0 0 0,1 0 0 0 0,0 0 0 0 0,0 1-1 0 0,0-1 1 0 0,0 1 0 0 0,1 0 0 0 0,-1 0 0 0 0,1 1-21 0 0,-4 3 46 0 0,0 0 1 0 0,1 0 0 0 0,0 1-1 0 0,-3 3-46 0 0,0 6 24 0 0,1 1 0 0 0,0-1-1 0 0,1 1 1 0 0,1 1-1 0 0,1-1 1 0 0,1 1 0 0 0,-2 11-24 0 0,4-19 8 0 0,-1 9 64 0 0,1 1 0 0 0,1 0 0 0 0,1-1 0 0 0,1 1 0 0 0,0 0 0 0 0,4 12-72 0 0,-4-23 40 0 0,1-1 1 0 0,1 1 0 0 0,-1-1-1 0 0,1 1 1 0 0,1-1 0 0 0,0 0-1 0 0,0-1 1 0 0,1 1-1 0 0,0-1 1 0 0,1 0 0 0 0,0 0-1 0 0,0 0 1 0 0,0-1 0 0 0,1 0-1 0 0,0 0 1 0 0,0-1 0 0 0,1 1-1 0 0,0-2 1 0 0,1 1-41 0 0,5 3 24 0 0,0-2 0 0 0,0 0 0 0 0,1-1 0 0 0,0 0 0 0 0,0-1 1 0 0,0-1-1 0 0,1 0 0 0 0,-1-1 0 0 0,1-1 0 0 0,0-1 0 0 0,4 0-24 0 0,21 0-336 0 0,0-2-1 0 0,-1-2 1 0 0,1-1 0 0 0,9-4 336 0 0,6-7-4804 0 0</inkml:trace>
  <inkml:trace contextRef="#ctx0" brushRef="#br0" timeOffset="2525.3">5916 2020 7368 0 0,'-4'-4'326'0'0,"2"1"-340"0"0,0 1-1 0 0,0-1 1 0 0,0 0 0 0 0,1 0-1 0 0,-1 0 1 0 0,1 0-1 0 0,-1 0 1 0 0,1 0 0 0 0,0 0-1 0 0,0-1 15 0 0,10-12-938 0 0,-8 13 869 0 0,0 0 1 0 0,1 1-1 0 0,0-1 1 0 0,-1 0-1 0 0,1 1 1 0 0,0-1-1 0 0,0 1 0 0 0,1-1 1 0 0,-1 1-1 0 0,0 0 1 0 0,3-1 68 0 0,-2 0-68 0 0,-1 1 0 0 0,1-1 0 0 0,0 1 0 0 0,-1-1 0 0 0,1 0 0 0 0,-1 0 0 0 0,0 0 0 0 0,0 0 0 0 0,0 0 1 0 0,-1-1 67 0 0,4-5-336 0 0,-3 6 260 0 0,-1-1 0 0 0,1 1 0 0 0,-1-1-1 0 0,1 0 1 0 0,-1 1 0 0 0,0-3 76 0 0,-1 5 22 0 0,0 0 0 0 0,0 1 0 0 0,0-1 0 0 0,0 0 0 0 0,0 0 1 0 0,0 1-1 0 0,0-1 0 0 0,0 0 0 0 0,0 1 0 0 0,-1-1 0 0 0,1 0 0 0 0,0 0 0 0 0,0 1 0 0 0,-1-1 0 0 0,1 0 0 0 0,0 1 1 0 0,-1-1-1 0 0,1 1 0 0 0,-1-1 0 0 0,1 0 0 0 0,-1 1 0 0 0,1-1 0 0 0,-1 1 0 0 0,1-1 0 0 0,-1 1 0 0 0,0 0 0 0 0,1-1 0 0 0,-1 1 1 0 0,0 0-1 0 0,1-1 0 0 0,-1 1 0 0 0,0 0 0 0 0,1 0 0 0 0,-1-1 0 0 0,0 1 0 0 0,0 0-22 0 0,-6-1 282 0 0,0-1 0 0 0,0 1 0 0 0,-1 1 0 0 0,1 0 0 0 0,0 0 0 0 0,-1 0 0 0 0,1 1 0 0 0,0 0 0 0 0,-1 0-1 0 0,1 1 1 0 0,0 0 0 0 0,0 0 0 0 0,0 1 0 0 0,0 0 0 0 0,-4 2-282 0 0,-10 7 321 0 0,1 0-1 0 0,0 2 0 0 0,0 0 1 0 0,0 2-321 0 0,9-6 100 0 0,0 1 0 0 0,0 0 1 0 0,1 0-1 0 0,1 1 1 0 0,-5 7-101 0 0,-6 11 470 0 0,-11 25-470 0 0,26-45 8 0 0,1 0 0 0 0,1 1 0 0 0,-1-1 0 0 0,2 1 0 0 0,-1 0 0 0 0,1 0 0 0 0,1-1 0 0 0,0 1 0 0 0,1 0 0 0 0,0 0 0 0 0,0 0 0 0 0,1 0 0 0 0,1 0 0 0 0,0 0 0 0 0,0 0 0 0 0,1-1 0 0 0,1 1 0 0 0,-1-1 0 0 0,2 0 0 0 0,3 7-8 0 0,-3-8-14 0 0,0-1 0 0 0,1 1 0 0 0,0-1 1 0 0,1 0-1 0 0,0-1 0 0 0,0 0 1 0 0,1 0-1 0 0,-1 0 0 0 0,1-1 0 0 0,1 0 1 0 0,-1-1-1 0 0,1 0 0 0 0,0 0 1 0 0,7 2 13 0 0,-5-3 10 0 0,-1-1 0 0 0,2 0 1 0 0,-1-1-1 0 0,0 0 0 0 0,0-1 0 0 0,1 0 1 0 0,6 0-11 0 0,3-2 24 0 0,1 0 0 0 0,0-1 0 0 0,11-4-24 0 0,-7-1 22 0 0,0 0 0 0 0,0-2 0 0 0,11-7-22 0 0,8-1-2 0 0,-19 7-32 0 0,-1-1 0 0 0,0-1 0 0 0,0-1 0 0 0,22-16 34 0 0,-15 7 21 0 0,-2-2 0 0 0,0-1 0 0 0,3-6-21 0 0,-21 17 12 0 0,1 0-1 0 0,-2 0 1 0 0,0-1-1 0 0,0 0 1 0 0,-1-1-1 0 0,-1 0 1 0 0,4-12-12 0 0,-3 3-17 0 0,-2 0 1 0 0,-1-1-1 0 0,0 0 1 0 0,-1-5 16 0 0,2-32 314 0 0,-1-10-314 0 0,-5 51 158 0 0,-2-1 0 0 0,0 1 1 0 0,-1 0-1 0 0,-3-9-158 0 0,3 13 391 0 0,1 16-211 0 0,0 2-78 0 0,0 2-24 0 0,4 127 34 0 0,6-1 0 0 0,7 9-112 0 0,-9-85 32 0 0,3 0 0 0 0,8 19-32 0 0,-14-56-146 0 0,0 0 0 0 0,0 0 0 0 0,2 0 0 0 0,0-1 1 0 0,0 0-1 0 0,1 0 0 0 0,1-1 0 0 0,0 0 1 0 0,8 8 145 0 0,0-9-3076 0 0,1 0-968 0 0</inkml:trace>
  <inkml:trace contextRef="#ctx0" brushRef="#br0" timeOffset="2866.059">7163 1891 10592 0 0,'-10'-11'488'0'0,"8"10"-447"0"0,1 1 1 0 0,-1-1-1 0 0,1 1 1 0 0,-1-1-1 0 0,0 1 1 0 0,1 0-1 0 0,-1 0 1 0 0,1 0-1 0 0,-1 0 1 0 0,0 0-1 0 0,1 0 1 0 0,-1 0-1 0 0,0 0 1 0 0,1 0-1 0 0,-1 1 1 0 0,0 0-42 0 0,-1 0 22 0 0,1 0 1 0 0,-1 1-1 0 0,1-1 1 0 0,-1 1-1 0 0,1 0 1 0 0,0 0-1 0 0,0 0 1 0 0,0 0-1 0 0,0 0 1 0 0,0 0-1 0 0,0 1 1 0 0,1-1-1 0 0,-1 1 1 0 0,1-1-1 0 0,-1 1 1 0 0,1-1-1 0 0,0 1 1 0 0,0 0-23 0 0,-2 5 84 0 0,0 0 1 0 0,0 1-1 0 0,1-1 1 0 0,0 1 0 0 0,0 4-85 0 0,2-11 1 0 0,-2 11 1 0 0,1 1 0 0 0,1-1 0 0 0,0 1 1 0 0,0 0-1 0 0,2 2-2 0 0,-1-6 0 0 0,0-2 0 0 0,0-1 0 0 0,0 1 0 0 0,0-1 0 0 0,1 1 0 0 0,0-1 0 0 0,1 0 0 0 0,0 0 0 0 0,0 0 0 0 0,0 0 0 0 0,1 0 0 0 0,2 3 0 0 0,4 7 0 0 0,-8-15 0 0 0,-1 1 0 0 0,1-1 0 0 0,-1 1 0 0 0,1-1 0 0 0,0 1 0 0 0,0-1 0 0 0,0 0 0 0 0,0 0 0 0 0,2 2 32 0 0,1 0 1 0 0,0-1 0 0 0,0 0 0 0 0,0 0 0 0 0,0 0 0 0 0,0 0-1 0 0,1-1 1 0 0,-1 0 0 0 0,1 0 0 0 0,-1-1 0 0 0,1 1 0 0 0,0-1-1 0 0,0 0 1 0 0,0-1 0 0 0,0 1 0 0 0,-1-1 0 0 0,1-1-1 0 0,0 1 1 0 0,0-1 0 0 0,0 0 0 0 0,4-1-33 0 0,17-7 100 0 0,-1-2 1 0 0,0 0-1 0 0,-1-2 1 0 0,0 0-1 0 0,-1-2 1 0 0,0-1-1 0 0,-1-1 1 0 0,16-15-101 0 0,-33 26 1 0 0,-1 1 0 0 0,1-1 1 0 0,-1-1-1 0 0,0 1 0 0 0,-1-1 0 0 0,1 0 1 0 0,-1 0-1 0 0,1-4-1 0 0,-2 6 4 0 0,-1 0 0 0 0,-1 0 0 0 0,1 0 0 0 0,-1 0 0 0 0,0-1 0 0 0,0 1 0 0 0,0-1 0 0 0,-1 1-1 0 0,1-1 1 0 0,-2 1 0 0 0,1-1 0 0 0,0 1 0 0 0,-1-1-4 0 0,0 0 4 0 0,-1-1 0 0 0,1 1 1 0 0,-1 0-1 0 0,0-1 0 0 0,-1 1 0 0 0,1 0 0 0 0,-1 0 0 0 0,-1 1 0 0 0,1-1 0 0 0,-1 1 0 0 0,0-1 0 0 0,0 1 1 0 0,-1 0-5 0 0,-6-5-18 0 0,0 0 0 0 0,-1 1 0 0 0,0 1 0 0 0,0 0 1 0 0,-1 0-1 0 0,0 1 0 0 0,-1 1 0 0 0,1 0 1 0 0,-1 1-1 0 0,0 0 0 0 0,-1 1 0 0 0,1 1 18 0 0,10 2-188 0 0,-1 1 0 0 0,1 0 0 0 0,0 0-1 0 0,0 0 1 0 0,0 0 0 0 0,0 1 0 0 0,0 0-1 0 0,0-1 1 0 0,0 1 0 0 0,0 1 0 0 0,1-1-1 0 0,-3 1 189 0 0,0 0-2175 0 0,4-1-1937 0 0</inkml:trace>
  <inkml:trace contextRef="#ctx0" brushRef="#br0" timeOffset="3306.976">8152 1902 8752 0 0,'0'0'673'0'0,"0"0"-325"0"0,0 0 257 0 0,0 2 163 0 0,0 31 377 0 0,-2 0 0 0 0,-1 1-1145 0 0,1-21 2 0 0,0 1 0 0 0,-1-1 0 0 0,-1 0 0 0 0,0-1 0 0 0,-1 1 0 0 0,-4 8-2 0 0,2-8 0 0 0,4-6 0 0 0,0 0 0 0 0,-1 0 0 0 0,0 0 0 0 0,0-1 0 0 0,-1 1 0 0 0,-4 4 0 0 0,-2 3 32 0 0,10-13-15 0 0,1 1 0 0 0,-1-1 0 0 0,0 1 0 0 0,0-1 0 0 0,0 0 0 0 0,0 1 0 0 0,-1-1 0 0 0,1 0 0 0 0,0 0 0 0 0,0 0 0 0 0,-1 0 0 0 0,1 0 0 0 0,-1 0 1 0 0,1 0-1 0 0,-1 0-17 0 0,1-1 2 0 0,0 0 1 0 0,1 0 0 0 0,-1 1 0 0 0,1-1 0 0 0,-1 0 0 0 0,0 0 0 0 0,1 0 0 0 0,-1 0 0 0 0,1 0 0 0 0,-1 0 0 0 0,0 0 0 0 0,1 0 0 0 0,-1 0-1 0 0,0-1 1 0 0,1 1 0 0 0,-1 0 0 0 0,1 0 0 0 0,-1 0 0 0 0,0-1 0 0 0,1 1 0 0 0,-1 0 0 0 0,1-1 0 0 0,-1 1 0 0 0,1 0 0 0 0,-1-1-1 0 0,1 1 1 0 0,-1-1 0 0 0,1 1 0 0 0,0-1 0 0 0,-1 1 0 0 0,1-1 0 0 0,0 1 0 0 0,-1-1 0 0 0,1 1 0 0 0,0-1 0 0 0,-1 0-3 0 0,1-1-2 0 0,-1 0 0 0 0,1-1 0 0 0,-1 1 0 0 0,1-1 0 0 0,0 1 0 0 0,0 0 0 0 0,0-2 2 0 0,0 2 5 0 0,0-6 1 0 0,0 1 0 0 0,1-1 1 0 0,0 0-1 0 0,0 0 1 0 0,1 0-1 0 0,0 1 0 0 0,0-1 1 0 0,1 1-1 0 0,0 0 1 0 0,3-6-7 0 0,3-8 22 0 0,18-37 116 0 0,8-8-138 0 0,-32 60 4 0 0,14-24-9 0 0,2 0 0 0 0,3-1 5 0 0,-15 22 32 0 0,1 0 1 0 0,0 0 0 0 0,0 1 0 0 0,0 1-1 0 0,1-1 1 0 0,0 1 0 0 0,1 1 0 0 0,4-3-33 0 0,-8 5 14 0 0,1 1 0 0 0,-1 0 0 0 0,1 0 0 0 0,0 0 0 0 0,0 1 0 0 0,0 0 0 0 0,0 0 0 0 0,0 1 0 0 0,1 0 0 0 0,-1 0 0 0 0,0 0 1 0 0,1 1-1 0 0,-1 1 0 0 0,0-1 0 0 0,0 1 0 0 0,1 0 0 0 0,-1 1 0 0 0,0-1 0 0 0,0 2 0 0 0,0-1 0 0 0,0 1 0 0 0,0 0 0 0 0,-1 0 0 0 0,1 1 1 0 0,3 2-15 0 0,4 5 13 0 0,-1 1 1 0 0,0 0 0 0 0,-1 1-1 0 0,0 0 1 0 0,-1 0 0 0 0,0 2 0 0 0,8 14-14 0 0,-1 2 46 0 0,-1 2 0 0 0,-1 0 0 0 0,3 14-46 0 0,6 33-121 0 0,-24-76-8 0 0,0 0 0 0 0,0 0 0 0 0,0 0 0 0 0,-1 0 0 0 0,1 0 1 0 0,-1 0-1 0 0,0 1 0 0 0,0-1 0 0 0,0 0 0 0 0,-1 0 0 0 0,0 0 0 0 0,-1 4 129 0 0,2 1-526 0 0</inkml:trace>
  <inkml:trace contextRef="#ctx0" brushRef="#br0" timeOffset="3735.312">8949 1751 10136 0 0,'0'0'464'0'0,"0"0"-10"0"0,0 0-250 0 0,0 0 39 0 0,0 0 49 0 0,0 0 11 0 0,2 2-26 0 0,8 8-147 0 0,1 0 0 0 0,0-1 1 0 0,0 0-1 0 0,5 1-130 0 0,-6-2 23 0 0,-7-5-17 0 0,1 0-2 0 0,14 2-3 0 0,16-5-1 0 0,-32 0 1 0 0,1 0 1 0 0,-1 0 0 0 0,1-1-1 0 0,0 1 1 0 0,-1-1 0 0 0,1 1 0 0 0,-1-1-1 0 0,1 0 1 0 0,-1 0 0 0 0,0 0-1 0 0,1 0 1 0 0,-1 0 0 0 0,0-1 0 0 0,0 1-1 0 0,0-1 1 0 0,0 0 0 0 0,0 1-1 0 0,0-1 1 0 0,0 0 0 0 0,0 0 0 0 0,0-1-2 0 0,3-4 15 0 0,-1-1 1 0 0,0 0-1 0 0,0 0 0 0 0,0 0 1 0 0,1-5-16 0 0,2-6 15 0 0,-6 16-19 0 0,0 1 0 0 0,0-1 0 0 0,-1 0 0 0 0,1 0 1 0 0,-1 0-1 0 0,0 0 0 0 0,0 0 0 0 0,0 1 0 0 0,0-1 1 0 0,-1 0-1 0 0,1 0 0 0 0,-1 0 0 0 0,0 0 1 0 0,1 1-1 0 0,-1-1 0 0 0,0 0 0 0 0,-1 1 0 0 0,1-1 1 0 0,-1-1 3 0 0,1 2-3 0 0,-1 0 0 0 0,1 1 0 0 0,0-1 1 0 0,0 0-1 0 0,-1 0 0 0 0,1 1 0 0 0,-1-1 0 0 0,0 1 1 0 0,1-1-1 0 0,-1 1 0 0 0,0 0 0 0 0,0 0 1 0 0,0-1-1 0 0,0 1 0 0 0,0 1 0 0 0,0-1 1 0 0,0 0-1 0 0,0 0 0 0 0,-1 1 0 0 0,1-1 0 0 0,0 1 1 0 0,0 0-1 0 0,0 0 0 0 0,-1 0 0 0 0,1 0 1 0 0,-1 0 2 0 0,-12 1 109 0 0,1 1 1 0 0,-1 1 0 0 0,1 0 0 0 0,0 1 0 0 0,0 0 0 0 0,0 1-1 0 0,1 1 1 0 0,-8 4-110 0 0,6-1-32 0 0,1 0 1 0 0,1 1-1 0 0,-7 6 32 0 0,14-11 27 0 0,0 1 0 0 0,1 0 0 0 0,-1 0 0 0 0,1 1 0 0 0,0-1 0 0 0,1 1 0 0 0,0 0 1 0 0,-1 3-28 0 0,-6 12 83 0 0,4-7 4 0 0,0 0 0 0 0,1 0 0 0 0,-2 7-87 0 0,3-3 90 0 0,-3 9 58 0 0,-3 21-148 0 0,9-38 3 0 0,1 0 0 0 0,0 0-1 0 0,1 0 1 0 0,0 1 0 0 0,1-1-1 0 0,1 3-2 0 0,-1-1 26 0 0,2 0-1 0 0,0 0 1 0 0,1-1-1 0 0,0 1 1 0 0,5 9-26 0 0,-6-16 9 0 0,0 0 0 0 0,0 0-1 0 0,1 0 1 0 0,0 0 0 0 0,0-1 0 0 0,1 0 0 0 0,0 0-1 0 0,0 0 1 0 0,0 0 0 0 0,0-1 0 0 0,1 0 0 0 0,0 1-9 0 0,5 2-136 0 0,1 0 1 0 0,0-1 0 0 0,0 0-1 0 0,1-1 1 0 0,0 0 0 0 0,-1-1 0 0 0,1-1-1 0 0,1 0 1 0 0,-1-1 0 0 0,0 0-1 0 0,1-1 1 0 0,-1 0 0 0 0,1-1 0 0 0,-1 0-1 0 0,12-3 136 0 0,38-9-996 0 0,-1-6-10 0 0</inkml:trace>
  <inkml:trace contextRef="#ctx0" brushRef="#br0" timeOffset="4335.967">9874 1762 12440 0 0,'-3'-3'119'0'0,"1"-1"1"0"0,-1 1 0 0 0,0 0 0 0 0,0 0-1 0 0,0 0 1 0 0,0 0 0 0 0,-1 0 0 0 0,1 1-1 0 0,-1 0 1 0 0,0-1 0 0 0,0 1-120 0 0,-19-13 64 0 0,19 12-49 0 0,-1 1 0 0 0,1-1 1 0 0,-1 1-1 0 0,1 0 0 0 0,-1 0 1 0 0,0 1-1 0 0,1 0 0 0 0,-1 0 0 0 0,0 0 1 0 0,0 0-1 0 0,0 0 0 0 0,-1 1-15 0 0,-8 0 49 0 0,0 0 0 0 0,0 1 1 0 0,-11 2-50 0 0,14-1-2 0 0,0 1 0 0 0,1 0 1 0 0,-1 0-1 0 0,1 1 1 0 0,0 1-1 0 0,0-1 0 0 0,-9 7 2 0 0,-9 8-132 0 0,-23 19 132 0 0,41-30-26 0 0,-1 1 21 0 0,0 1 0 0 0,1 1 0 0 0,0-1-1 0 0,1 2 1 0 0,0-1 0 0 0,1 1 0 0 0,0 1-1 0 0,1-1 1 0 0,0 1 0 0 0,1 0 0 0 0,1 1 0 0 0,-3 8 5 0 0,7-18 17 0 0,0-1 1 0 0,1 1 0 0 0,-1 0 0 0 0,1-1 0 0 0,-1 1 0 0 0,1 0-1 0 0,1 0 1 0 0,-1-1 0 0 0,0 1 0 0 0,1 0 0 0 0,0-1 0 0 0,0 1-1 0 0,0-1 1 0 0,0 1 0 0 0,0-1 0 0 0,1 1 0 0 0,0-1 0 0 0,-1 0-1 0 0,1 0 1 0 0,0 0 0 0 0,1 0 0 0 0,-1 0 0 0 0,1 0 0 0 0,-1 0-1 0 0,3 1-17 0 0,4 4 36 0 0,0-1-1 0 0,1 0 0 0 0,0 0 1 0 0,0-1-1 0 0,1 0 1 0 0,0-1-1 0 0,5 2-35 0 0,-4-3 31 0 0,0 0 0 0 0,1-1 0 0 0,3 0-31 0 0,3 1 51 0 0,-5-2-20 0 0,1 0 0 0 0,0-1 1 0 0,0-1-1 0 0,0-1 0 0 0,-1 0 1 0 0,1-1-1 0 0,0 0 0 0 0,9-4-31 0 0,-5 3 9 0 0,-10 1 30 0 0,0-1 0 0 0,0 1 1 0 0,0-2-1 0 0,0 1 0 0 0,0-1 1 0 0,-1 0-1 0 0,0-1 0 0 0,0 0 1 0 0,0-1-1 0 0,0 1 0 0 0,-1-1 1 0 0,0-1-1 0 0,0 1 0 0 0,3-6-39 0 0,-5 6 59 0 0,-1 2-20 0 0,-1-1 0 0 0,1 0 1 0 0,-1 0-1 0 0,1 0 0 0 0,-2-1 0 0 0,1 1 1 0 0,1-4-40 0 0,3-9-70 0 0,-3 8 19 0 0,0 1-1 0 0,-1-1 0 0 0,0 0 1 0 0,0-6 51 0 0,5-43 136 0 0,-2-1 0 0 0,-2-31-136 0 0,-21-271 261 0 0,13 270 421 0 0,7 226-738 0 0,-8 38 28 0 0,1 37-10 0 0,5-158 39 0 0,3 0 0 0 0,2 0-1 0 0,2 2 0 0 0,-3-30 18 0 0,0 0 0 0 0,2 0 0 0 0,1 0 0 0 0,0-1 0 0 0,2 0 0 0 0,0-1 0 0 0,2 0 0 0 0,5 6-18 0 0,-15-24 1 0 0,0 0 0 0 0,1 0 0 0 0,-1-1-1 0 0,0 1 1 0 0,1-1 0 0 0,0 0 0 0 0,0 0-1 0 0,-1 0 1 0 0,1 0 0 0 0,0 0 0 0 0,1-1 0 0 0,-1 1-1 0 0,0-1 1 0 0,0 0 0 0 0,1 0 0 0 0,-1 0-1 0 0,0-1 1 0 0,1 1 0 0 0,-1-1 0 0 0,2 1-1 0 0,0-1-164 0 0,-1 0 0 0 0,1-1 0 0 0,-1 1 0 0 0,1-1 0 0 0,-1 0 0 0 0,1 0 1 0 0,-1 0-1 0 0,0-1 0 0 0,1 0 0 0 0,-1 1 0 0 0,0-2 0 0 0,0 1 0 0 0,0 0 1 0 0,0-1-1 0 0,-1 1 0 0 0,3-3 164 0 0,25-26-1911 0 0,0 0-2747 0 0</inkml:trace>
  <inkml:trace contextRef="#ctx0" brushRef="#br0" timeOffset="5783.717">10168 1058 10592 0 0,'-28'-31'737'0'0,"15"17"-312"0"0,0 0-1 0 0,-8-13-424 0 0,-13-10 1566 0 0,30 33-1567 0 0,0 0 1 0 0,0 1 0 0 0,0-1 0 0 0,-1 1 0 0 0,1 0 0 0 0,-1 0-1 0 0,1 1 1 0 0,-1-1 0 0 0,-4 0 0 0 0,-4-4-60 0 0,-2 0-24 0 0,0 0-1 0 0,0 2 1 0 0,-1 0-1 0 0,-11-3 85 0 0,-67-9 20 0 0,43 9 153 0 0,-59-9 530 0 0,41 6-57 0 0,0 2 1 0 0,-25 2-647 0 0,-33-3 451 0 0,-105-6-290 0 0,158 12-109 0 0,-195-4 76 0 0,17 1 74 0 0,56 3 8 0 0,-4 0 58 0 0,-318 0-120 0 0,-107 31 674 0 0,366-7-822 0 0,-181 16 34 0 0,294-23 107 0 0,-185 33-79 0 0,251-33-59 0 0,-93 21-3 0 0,-59 24 0 0 0,119-24 0 0 0,1 5 0 0 0,-60 32 0 0 0,-211 116 0 0 0,252-114 0 0 0,3 5 0 0 0,-27 28 0 0 0,72-41 0 0 0,-61 63 0 0 0,115-101 0 0 0,-25 23 0 0 0,3 2 0 0 0,2 2 0 0 0,2 2 0 0 0,3 2 0 0 0,-33 57 0 0 0,3 24 0 0 0,-49 133 0 0 0,6 27 0 0 0,-11 28 0 0 0,99-260-4 0 0,3 2-1 0 0,3 2 0 0 0,-3 24 5 0 0,16-53-6 0 0,2 1 1 0 0,3 1-1 0 0,1-1 1 0 0,2 1-1 0 0,2-1 1 0 0,2 1-1 0 0,1-1 1 0 0,3 1-1 0 0,3 7 6 0 0,-1-16-35 0 0,34 148 0 0 0,-25-124 89 0 0,2-1 0 0 0,4 5-54 0 0,14 20-36 0 0,4-1 0 0 0,3-1 0 0 0,3-3 0 0 0,8 4 36 0 0,-35-53 33 0 0,-6-8-16 0 0,1-1-1 0 0,4 4-16 0 0,32 32 51 0 0,3-2-1 0 0,1-3 1 0 0,3-2-1 0 0,2-3 0 0 0,45 26-50 0 0,-82-58 12 0 0,36 23 35 0 0,2-3 0 0 0,49 20-47 0 0,-43-29 170 0 0,1-2 0 0 0,48 8-170 0 0,4-6 512 0 0,20-3-512 0 0,-55-13 309 0 0,-1-4 0 0 0,71-4-309 0 0,168-23 62 0 0,-220 14 8 0 0,467-70 131 0 0,-486 64-178 0 0,274-53-23 0 0,-262 48 0 0 0,209-45 1 0 0,-180 36-16 0 0,83-20-44 0 0,94-41 59 0 0,-287 84 11 0 0,292-107 179 0 0,-90 16-190 0 0,4 0 0 0 0,-112 49 0 0 0,64-30 0 0 0,261-134 67 0 0,-351 170-36 0 0,-3-4 0 0 0,-1-3 0 0 0,26-24-31 0 0,-95 65 0 0 0,187-146 0 0 0,-151 114 0 0 0,-2-3 0 0 0,-2-1 0 0 0,4-8 0 0 0,210-275-72 0 0,-93 115 146 0 0,-27 36-76 0 0,-124 160 4 0 0,111-161 50 0 0,-99 136-20 0 0,-1-1 1 0 0,-2 0-1 0 0,-2-2 1 0 0,-2 0-1 0 0,4-17-32 0 0,-6 2 0 0 0,-1-2 0 0 0,-4 0 0 0 0,2-47 0 0 0,-6 42 0 0 0,1-19 0 0 0,-3-81 0 0 0,-6 129-4 0 0,-1 0 0 0 0,-3-1-1 0 0,0 2 1 0 0,-3-1-1 0 0,-1-1 5 0 0,1 10-30 0 0,-2-1-1 0 0,0 2 1 0 0,-2-1-1 0 0,-1 2 1 0 0,-1 0-1 0 0,-10-13 31 0 0,-56-65-173 0 0,-53-53 173 0 0,98 115-27 0 0,3-1 0 0 0,-21-36 27 0 0,12 17-93 0 0,-4 2 0 0 0,-2 1-1 0 0,-37-33 94 0 0,75 81-361 0 0,-1 1 0 0 0,0 0-1 0 0,0 0 1 0 0,-1 2 0 0 0,1-1-1 0 0,-2 1 1 0 0,1 1 0 0 0,-1 0-1 0 0,-3 0 362 0 0,-2 1-1165 0 0,-4 2-9 0 0</inkml:trace>
  <inkml:trace contextRef="#ctx0" brushRef="#br0" timeOffset="6671.004">11030 1154 11056 0 0,'-1'-10'274'0'0,"0"1"0"0"0,0 0-1 0 0,1-1 1 0 0,1 1 0 0 0,0-1 0 0 0,1-5-274 0 0,4-13 2027 0 0,5-15-2027 0 0,6-26 978 0 0,-16 67-959 0 0,77-413 921 0 0,-75 400-939 0 0,31-127 12 0 0,-17 83 39 0 0,0-1 284 0 0,20-47-336 0 0,-25 76 159 0 0,2 0 1 0 0,2 1-1 0 0,2-1-159 0 0,-17 29 9 0 0,0 1-1 0 0,0-1 1 0 0,0 1-1 0 0,0 0 1 0 0,1 0-1 0 0,-1 0 1 0 0,0 0-1 0 0,0 0 0 0 0,1 0 1 0 0,-1 0-1 0 0,1 0 1 0 0,-1 0-1 0 0,1 1 1 0 0,-1-1-1 0 0,1 1 1 0 0,-1-1-1 0 0,1 1 0 0 0,0 0 1 0 0,-1-1-1 0 0,1 1 1 0 0,0 0-1 0 0,-1 0 1 0 0,1 0-1 0 0,0 0 1 0 0,-1 0-1 0 0,1 1 0 0 0,0-1 1 0 0,-1 0-1 0 0,1 1 1 0 0,-1-1-1 0 0,1 1 1 0 0,-1 0-1 0 0,1-1 1 0 0,-1 1-1 0 0,1 0 0 0 0,-1 0 1 0 0,0 0-1 0 0,1 0 1 0 0,-1 0-1 0 0,0 0 1 0 0,0 0-1 0 0,1 1-8 0 0,7 8-78 0 0,0 1 17 0 0,1 0 0 0 0,-2 0 0 0 0,1 1 0 0 0,-2 0 0 0 0,1 2 61 0 0,2 5-25 0 0,1 2 17 0 0,-1 0 0 0 0,-2 0 0 0 0,3 7 8 0 0,94 311 952 0 0,-57-198-1974 0 0,1 2 897 0 0,-35-102 118 0 0,9 18 7 0 0,-6-17-73 0 0,1 9 73 0 0,-14-39 0 0 0,-2-5 0 0 0,0 0 0 0 0,1 0 0 0 0,-1 0 0 0 0,1 0 0 0 0,1 0 0 0 0,3 5 0 0 0,-5-10 1 0 0,-1-2 0 0 0,-1 1-1 0 0,1-1 1 0 0,0 1-1 0 0,-1 0 0 0 0,1-1 1 0 0,-1 1-1 0 0,1 0 1 0 0,-1-1-1 0 0,0 1 1 0 0,1 0-1 0 0,-1-1 0 0 0,0 1 1 0 0,1 0-1 0 0,-1 0 1 0 0,0 0-1 0 0,0-1 1 0 0,1 1-1 0 0,-1 0 0 0 0,0 0 1 0 0,0 0-1 0 0,0-1 1 0 0,0 1-1 0 0,0 0 1 0 0,-1 0-1 0 0,1 0 0 0 0,0 0 0 0 0,-11-3 74 0 0,-11-7-30 0 0,0 0 1 0 0,0-1-1 0 0,-10-8-44 0 0,-21-9 120 0 0,-358-166-236 0 0,322 152-65 0 0,-124-64 1821 0 0,209 103-1523 0 0,-21-11-374 0 0,0-1-1 0 0,1-1 0 0 0,1-1 0 0 0,-6-6 258 0 0,28 21 15 0 0,0-1-1 0 0,-1 1 0 0 0,1-1 0 0 0,0 1 0 0 0,0-1 0 0 0,-1 0 0 0 0,1 0 0 0 0,1 0 0 0 0,-1 0 1 0 0,0 0-1 0 0,0 1 0 0 0,1-1 0 0 0,-1-1 0 0 0,1 1 0 0 0,0 0 0 0 0,-1 0 0 0 0,1 0 0 0 0,0 0 0 0 0,0 0 1 0 0,0 0-1 0 0,1 0 0 0 0,-1 0 0 0 0,0 0 0 0 0,1 0 0 0 0,-1 0 0 0 0,1 0 0 0 0,0 0 0 0 0,0 0 1 0 0,0 0-1 0 0,0 0 0 0 0,0 1 0 0 0,0-1 0 0 0,0 0 0 0 0,1 1 0 0 0,-1-1 0 0 0,0 1 0 0 0,1-1 0 0 0,1 0-14 0 0,6-4 40 0 0,1 0-1 0 0,0 1 1 0 0,1 1-1 0 0,-1-1 1 0 0,1 2-1 0 0,-1-1 1 0 0,4 1-40 0 0,23-4 101 0 0,20-2-101 0 0,-6 2 30 0 0,434-82 50 0 0,-374 67-84 0 0,40-16 4 0 0,105-39 68 0 0,-175 46-68 0 0,-31 11 0 0 0,-15 6 0 0 0,7-4 0 0 0,-30 12 0 0 0,-1 0 0 0 0,0-1 0 0 0,-1 0 0 0 0,1 0 0 0 0,4-6 0 0 0,-13 12 1 0 0,-2 0 1 0 0,1 1 0 0 0,0-1 0 0 0,-1 1 0 0 0,1-1 0 0 0,0 0 0 0 0,-1 1 0 0 0,1-1 0 0 0,-1 0 0 0 0,1 1 0 0 0,-1-1 0 0 0,0 0 0 0 0,1 0 0 0 0,-1 1 1 0 0,0-1-1 0 0,1 0 0 0 0,-1 0 0 0 0,0 0 0 0 0,0 1 0 0 0,0-1 0 0 0,0 0 0 0 0,0 0 0 0 0,0 0 0 0 0,0 0 0 0 0,0 1 0 0 0,0-1 0 0 0,0 0 0 0 0,0 0 0 0 0,-1 0 0 0 0,1 0 0 0 0,0 1 0 0 0,-1-2-2 0 0,1 2 0 0 0,0-1 0 0 0,-1 0 1 0 0,1 1-1 0 0,-1-1 0 0 0,1 0 0 0 0,-1 1 0 0 0,1-1 0 0 0,-1 1 0 0 0,1-1 0 0 0,-1 1 0 0 0,1-1 0 0 0,-1 1 0 0 0,0-1 0 0 0,1 1 0 0 0,-1 0 0 0 0,0-1 0 0 0,1 1 0 0 0,-1 0 0 0 0,0 0 0 0 0,0-1 0 0 0,1 1 0 0 0,-1 0 0 0 0,0 0 0 0 0,-19-2-15 0 0,-2 4-5 0 0,0 0 0 0 0,1 1 1 0 0,-1 1-1 0 0,1 1 1 0 0,0 1-1 0 0,0 1 0 0 0,0 0 1 0 0,1 2-1 0 0,0 0 0 0 0,-4 5 20 0 0,-28 17-1 0 0,2 2-1 0 0,1 2 0 0 0,-6 8 2 0 0,-65 61-92 0 0,5 5 0 0 0,-28 39 92 0 0,81-76-21 0 0,-13 24 21 0 0,30-37-39 0 0,-142 189 27 0 0,75-98 12 0 0,64-86 0 0 0,-73 102-64 0 0,69-78 64 0 0,45-81-10 0 0,5-6-82 0 0,2-1-174 0 0,9-11-1536 0 0,-5-1-4123 0 0</inkml:trace>
  <inkml:trace contextRef="#ctx0" brushRef="#br0" timeOffset="7030.862">11040 1831 16439 0 0,'0'-3'360'0'0,"-5"-5"80"0"0,-3 0 8 0 0,-7 5 16 0 0,7 3-368 0 0,0 0-96 0 0,-6 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3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442 287 9216 0 0,'0'0'706'0'0,"-4"-4"1113"0"0,1 4-1217 0 0,0-1 0 0 0,0 1 1 0 0,0 0-1 0 0,0 0 0 0 0,0 0 0 0 0,0 1 1 0 0,0-1-1 0 0,0 1 0 0 0,-2 0-602 0 0,-10 2 996 0 0,6-2-569 0 0,0 1 0 0 0,0 0 1 0 0,1 1-1 0 0,-1 0 0 0 0,1 1 1 0 0,-8 3-428 0 0,-16 8 490 0 0,3-4-123 0 0,1 1 0 0 0,0 1 0 0 0,-23 16-367 0 0,39-21 100 0 0,0 0-1 0 0,1 1 1 0 0,0 0-1 0 0,0 1 1 0 0,1 0-1 0 0,1 0 0 0 0,-1 1 1 0 0,2 0-1 0 0,-5 7-99 0 0,10-12 0 0 0,-1-1-1 0 0,0-1 0 0 0,0 1 1 0 0,-4 3 0 0 0,5-5 2 0 0,0 0-1 0 0,0 0 1 0 0,0 0 0 0 0,1 1 0 0 0,-1-1 0 0 0,1 1 0 0 0,-2 3-2 0 0,4-6 4 0 0,-1 1 0 0 0,1 0-1 0 0,0 0 1 0 0,-1 0 0 0 0,1 0 0 0 0,0-1 0 0 0,0 1-1 0 0,0 0 1 0 0,0 0 0 0 0,1 0 0 0 0,-1 0 0 0 0,0 0-1 0 0,1 0 1 0 0,0 0-4 0 0,1 12 11 0 0,-2-11-7 0 0,0-1 0 0 0,0 0 0 0 0,0 0-1 0 0,0 1 1 0 0,0-1 0 0 0,1 0 0 0 0,-1 0 0 0 0,1 1 0 0 0,0 0-4 0 0,0-2 1 0 0,-1-1-1 0 0,1 1 1 0 0,0 0 0 0 0,-1-1 0 0 0,1 1 0 0 0,0 0 0 0 0,0-1 0 0 0,-1 1 0 0 0,1-1 0 0 0,0 1-1 0 0,0-1 1 0 0,0 1 0 0 0,0-1 0 0 0,0 0 0 0 0,0 0 0 0 0,0 1 0 0 0,-1-1 0 0 0,1 0 0 0 0,0 0-1 0 0,0 0 1 0 0,1 0-1 0 0,8 1 0 0 0,-4 0 0 0 0,-1 0 0 0 0,1-1 0 0 0,-1 0 0 0 0,1 0 0 0 0,1 0 0 0 0,22-4-26 0 0,0-1 0 0 0,0-1-1 0 0,-1-1 1 0 0,0-2 0 0 0,0-1 0 0 0,-1-1-1 0 0,20-11 27 0 0,-26 11-9 0 0,0-1 0 0 0,0-1 0 0 0,-1-1 0 0 0,-1-1 0 0 0,0-1-1 0 0,-1 0 1 0 0,3-6 9 0 0,-13 8 95 0 0,-7 13-7 0 0,-1 1-7 0 0,0 0 13 0 0,0 0 54 0 0,0 0 20 0 0,0 0 6 0 0,-5 7 2 0 0,2-4-174 0 0,-2 1 1 0 0,0 0 1 0 0,1 0-1 0 0,-1 1 0 0 0,1 0 1 0 0,0 0-1 0 0,1 0 1 0 0,-2 2-4 0 0,0 1 26 0 0,1 0 1 0 0,1 0 0 0 0,-1 1 0 0 0,1-1-1 0 0,1 1 1 0 0,0 0 0 0 0,0-1 0 0 0,0 1-1 0 0,1 0 1 0 0,1 0 0 0 0,0 0 0 0 0,0 0-1 0 0,0 0 1 0 0,2 8-27 0 0,-1-14 0 0 0,0 0 0 0 0,0-1 0 0 0,0 1 1 0 0,0 0-1 0 0,0-1 0 0 0,1 1 0 0 0,-1-1 0 0 0,1 1 0 0 0,-1-1 0 0 0,1 0 0 0 0,0 0 0 0 0,0 0 0 0 0,0 0 0 0 0,0 0 0 0 0,1 1 0 0 0,0-1-1 0 0,1 1-1 0 0,0-1 1 0 0,-1 1-1 0 0,1-1 0 0 0,0 0 1 0 0,0-1-1 0 0,0 1 1 0 0,0-1-1 0 0,3 1 2 0 0,4 0-16 0 0,-1-1 1 0 0,1-1-1 0 0,-1 1 0 0 0,1-2 1 0 0,0 1-1 0 0,-1-2 1 0 0,1 1-1 0 0,3-2 16 0 0,9-3-5 0 0,-1-1 1 0 0,0 0-1 0 0,7-5 5 0 0,-18 7 0 0 0,36-15 0 0 0,9-7 0 0 0,-40 18 0 0 0,-1-1 0 0 0,0 0 0 0 0,0-1 0 0 0,-1-1 0 0 0,3-3 0 0 0,4-7 39 0 0,-1-1 0 0 0,-1 0 1 0 0,12-21-40 0 0,-25 34 2 0 0,-1-1 0 0 0,0 0 0 0 0,0 0 0 0 0,-1-1 0 0 0,1-8-2 0 0,4-8 0 0 0,-8 26 0 0 0,-1-1 0 0 0,1 1 0 0 0,-1 0 0 0 0,1-1 0 0 0,-1 1 0 0 0,0 0 0 0 0,0-1 0 0 0,0 1 0 0 0,-1 0 0 0 0,1-1 0 0 0,0 1 0 0 0,-1-1 0 0 0,-2-1 14 0 0,2 4-9 0 0,1-1 0 0 0,-1 1 1 0 0,0 0-1 0 0,1 0 1 0 0,-1-1-1 0 0,1 1 0 0 0,-1 0 1 0 0,0 0-1 0 0,1 0 0 0 0,-1 0 1 0 0,1 0-1 0 0,-1 0 1 0 0,0 0-1 0 0,1 0 0 0 0,-1 0 1 0 0,1 1-1 0 0,-1-1 1 0 0,0 0-1 0 0,1 0 0 0 0,-1 0 1 0 0,1 1-1 0 0,-1-1 1 0 0,1 0-1 0 0,-1 0 0 0 0,1 1 1 0 0,-1-1-1 0 0,1 1 1 0 0,-1-1-1 0 0,0 1-5 0 0,-12 11 182 0 0,11-9-160 0 0,0 1-1 0 0,0 0 1 0 0,0-1 0 0 0,1 1-1 0 0,-1 0 1 0 0,1 0 0 0 0,0 0-1 0 0,0 0 1 0 0,1 0-1 0 0,-1 0 1 0 0,1 2-22 0 0,-2 8 29 0 0,1-11-9 0 0,1 0 0 0 0,0 1 0 0 0,1-1 0 0 0,-1 0 0 0 0,0 1 0 0 0,1-1 0 0 0,0 0 1 0 0,0 0-1 0 0,0 1 0 0 0,1 2-20 0 0,16 30 159 0 0,-17-34-148 0 0,24 40 256 0 0,3 1-267 0 0,-5-9 413 0 0,14 31-413 0 0,-19-37 23 0 0,-14-23-24 0 0,0 1 0 0 0,-1 0 0 0 0,1 0 0 0 0,-1 0 0 0 0,0 1 1 0 0,5 13 7 0 0,-5-14 1 0 0,0 0 0 0 0,-1 1 0 0 0,0-1 1 0 0,0 1-1 0 0,0 0 0 0 0,-1 0 0 0 0,0-1 0 0 0,0 1 0 0 0,-1 2-8 0 0,0-2-41 0 0,0 1 0 0 0,0-1 0 0 0,-1 0 0 0 0,0 1 0 0 0,-1-1 0 0 0,1 0 0 0 0,-2 0 0 0 0,1 0-1 0 0,-1 0 1 0 0,0 0 0 0 0,0 0 0 0 0,-1-1 0 0 0,1 1 0 0 0,-2-1 0 0 0,1 0 0 0 0,-5 4 41 0 0,6-6-117 0 0,-1 0 0 0 0,0-1-1 0 0,-1 1 1 0 0,1-1 0 0 0,-1 0 0 0 0,1 0 0 0 0,-1 0 0 0 0,0-1 0 0 0,0 0-1 0 0,0 0 1 0 0,-4 1 117 0 0,7-2-39 0 0,0-1-1 0 0,-1 1 1 0 0,1-1-1 0 0,-1 0 1 0 0,1 1-1 0 0,-1-1 1 0 0,1 0-1 0 0,-1-1 1 0 0,1 1-1 0 0,-1 0 1 0 0,1-1-1 0 0,-1 0 1 0 0,1 1-1 0 0,-1-1 1 0 0,1 0-1 0 0,0 0 1 0 0,0 0-1 0 0,-1 0 1 0 0,1-1-1 0 0,0 1 1 0 0,0-1-1 0 0,0 1 1 0 0,0-1-1 0 0,1 0 0 0 0,-1 1 1 0 0,-1-2 39 0 0,1-1-94 0 0,-1 0 0 0 0,1 0 0 0 0,0 0 0 0 0,0 0 0 0 0,1 0 0 0 0,-1 0 0 0 0,1-1 0 0 0,0 1 1 0 0,0-1-1 0 0,0 1 0 0 0,1-1 0 0 0,-1 1 0 0 0,1-4 94 0 0,0-6-898 0 0,1-1 1 0 0,0 1 0 0 0,4-12 897 0 0,3-11-1450 0 0</inkml:trace>
  <inkml:trace contextRef="#ctx0" brushRef="#br0" timeOffset="455.906">1423 29 15032 0 0,'7'-5'302'0'0,"0"1"1"0"0,1 0 0 0 0,0 0-1 0 0,0 1 1 0 0,0 0-1 0 0,6-2-302 0 0,-13 5 143 0 0,-1 0 0 0 0,1 0 0 0 0,-1 0-1 0 0,1 0 1 0 0,-1 0 0 0 0,1 0-1 0 0,-1 0 1 0 0,1 0 0 0 0,-1 0 0 0 0,1 0-1 0 0,-1 0 1 0 0,1 0 0 0 0,-1 0-1 0 0,0 0 1 0 0,1 1 0 0 0,-1-1-1 0 0,1 0 1 0 0,-1 0 0 0 0,1 1 0 0 0,-1-1-1 0 0,0 0 1 0 0,1 1 0 0 0,-1-1-1 0 0,1 0 1 0 0,-1 1 0 0 0,0-1 0 0 0,1 0-143 0 0,6 17 1404 0 0,-6-10-1274 0 0,1 0 0 0 0,-1 0 0 0 0,-1 0 0 0 0,0 3-130 0 0,-2 36 554 0 0,-2-1 0 0 0,-3 0 1 0 0,-4 15-555 0 0,7-40 141 0 0,-34 145 479 0 0,20-92-424 0 0,11-35 30 0 0,-2 24-226 0 0,-1 7 43 0 0,7-44-84 0 0,0 1 0 0 0,2-1 0 0 0,1 0 0 0 0,1 0 0 0 0,1 3 41 0 0,4 5 131 0 0,-4-26-227 0 0,-1 1 0 0 0,1 0-1 0 0,-2 0 1 0 0,1 1 96 0 0,8-13-170 0 0,-6 1 165 0 0,0-1 0 0 0,0 0 0 0 0,0 0-1 0 0,-1 0 1 0 0,1 0 0 0 0,-1-1 0 0 0,0 1 0 0 0,0 0 0 0 0,-1-1 0 0 0,1-1 5 0 0,3-6-3 0 0,3-10 22 0 0,-4 12-8 0 0,0 0-1 0 0,1 0 1 0 0,0 0 0 0 0,0 1-1 0 0,3-3-10 0 0,-2 3-6 0 0,18-23-22 0 0,24-25 28 0 0,-42 50 23 0 0,1 1-1 0 0,1 0 1 0 0,-1 1 0 0 0,1-1-23 0 0,12-7 71 0 0,-5 2 75 0 0,0 2-1 0 0,0 0 1 0 0,1 0-1 0 0,0 2 0 0 0,1 0 1 0 0,-1 1-1 0 0,1 0 1 0 0,1 2-1 0 0,-1 0 1 0 0,1 0-1 0 0,1 2-145 0 0,-13 1 23 0 0,1 1-1 0 0,-1 0 0 0 0,0 1 1 0 0,0-1-1 0 0,0 1 1 0 0,0 0-1 0 0,0 1 1 0 0,0-1-1 0 0,0 1 0 0 0,0 0 1 0 0,-1 1-1 0 0,5 2-22 0 0,-6-3 10 0 0,0 0 0 0 0,-1 0 0 0 0,0 0 0 0 0,0 0 0 0 0,1 1 0 0 0,-1-1 0 0 0,-1 1 0 0 0,1 0 0 0 0,0 0 0 0 0,-1 0 0 0 0,1 0 0 0 0,-1 1 0 0 0,0-1 0 0 0,0 1 0 0 0,0-1 0 0 0,-1 1 0 0 0,1 0 1 0 0,-1-1-1 0 0,0 1 0 0 0,0 2-10 0 0,2 12 19 0 0,-2 0 0 0 0,0 0 1 0 0,-1 0-1 0 0,-1 0 1 0 0,-1 0-1 0 0,-1 0 1 0 0,-2 11-20 0 0,-1-5 5 0 0,2 0 0 0 0,-1 11-5 0 0,4-28 1 0 0,1 1 1 0 0,0 0-1 0 0,0-1 0 0 0,1 1 0 0 0,0-1 0 0 0,0 1 0 0 0,1-1 1 0 0,0 1-1 0 0,2 5-1 0 0,-2-9 6 0 0,0 0 0 0 0,1 1 1 0 0,0-1-1 0 0,-1 0 0 0 0,2 0 0 0 0,-1 0 1 0 0,0-1-1 0 0,1 1 0 0 0,2 2-6 0 0,-3-4 1 0 0,0 0-1 0 0,0 0 1 0 0,0 0-1 0 0,0 0 1 0 0,0-1 0 0 0,0 1-1 0 0,0-1 1 0 0,0 1-1 0 0,1-1 1 0 0,-1-1-1 0 0,0 1 1 0 0,1 0-1 0 0,-1-1 1 0 0,2 1-1 0 0,12-2 110 0 0,-1-1 1 0 0,1 0-1 0 0,-1-1 0 0 0,0-1 1 0 0,1 0-1 0 0,0-1-110 0 0,39-17-1247 0 0,-3-2-5933 0 0,-27 9-1225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32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584 123 9216 0 0,'-7'-4'402'0'0,"0"1"0"0"0,-1 0 0 0 0,0 0 0 0 0,0 0 0 0 0,0 1 0 0 0,0 0 0 0 0,0 1 0 0 0,0 0 0 0 0,0 0 0 0 0,0 0 0 0 0,-1 1 0 0 0,1 1 0 0 0,-4 0-402 0 0,-3 1 486 0 0,0 0 1 0 0,0 1-1 0 0,1 1 1 0 0,-1 0-1 0 0,1 2 1 0 0,-12 4-487 0 0,2 3 279 0 0,1 0-1 0 0,1 1 1 0 0,0 1 0 0 0,1 1 0 0 0,0 1-279 0 0,-14 14 382 0 0,1 2 0 0 0,-10 15-382 0 0,32-34 62 0 0,0 1 0 0 0,1 0 0 0 0,1 1 0 0 0,1 0 0 0 0,0 1 0 0 0,1 0 0 0 0,1 0 0 0 0,0 0 0 0 0,2 1 0 0 0,0 0 0 0 0,1 0 0 0 0,0 1 0 0 0,0 13-62 0 0,4-15 24 0 0,-1-2 9 0 0,0-1-1 0 0,2 10-32 0 0,0-19 6 0 0,0 0 0 0 0,0 0-1 0 0,0 0 1 0 0,0 0 0 0 0,1 0 0 0 0,0 0 0 0 0,0-1-1 0 0,0 1 1 0 0,2 2-6 0 0,-1-2 9 0 0,0-1-1 0 0,0 1 1 0 0,1-1-1 0 0,0 0 1 0 0,0 0 0 0 0,0 0-1 0 0,1 0 1 0 0,-1-1-1 0 0,1 1 1 0 0,-1-1-1 0 0,1 0 1 0 0,0-1 0 0 0,1 1-1 0 0,-1-1 1 0 0,0 0-1 0 0,1-1 1 0 0,-1 1-1 0 0,1-1 1 0 0,-1 0 0 0 0,1 0-1 0 0,0-1 1 0 0,-1 1-1 0 0,3-1-8 0 0,16-2 16 0 0,0 0-1 0 0,-1-2 1 0 0,1-1-1 0 0,-1 0 1 0 0,0-2-1 0 0,-1 0 1 0 0,1-2-1 0 0,14-8-15 0 0,-14 5 41 0 0,0-1-1 0 0,-2-1 0 0 0,7-6-40 0 0,-25 18 6 0 0,18-15 146 0 0,0-1-1 0 0,-2-2 1 0 0,0 0-1 0 0,-1 0 1 0 0,-1-2-1 0 0,1-2-151 0 0,-6-5 943 0 0,-10 27-654 0 0,-2 2-1 0 0,0 0-9 0 0,-2 3-39 0 0,-9 13 28 0 0,-1 2 6 0 0,1 0 1 0 0,-8 16-275 0 0,-69 173 590 0 0,55-124-516 0 0,-24 69 9 0 0,53-140-179 0 0,1 0 0 0 0,1 0 0 0 0,0 0 1 0 0,0 1-1 0 0,2-1 0 0 0,-1 0 0 0 0,2 10 96 0 0,-1-17-392 0 0,1-1-1 0 0,0 1 0 0 0,0-1 0 0 0,1 0 1 0 0,-1 1-1 0 0,1 0 393 0 0,1 2-689 0 0,1 10-1126 0 0</inkml:trace>
  <inkml:trace contextRef="#ctx0" brushRef="#br0" timeOffset="387.41">884 1048 6448 0 0,'1'-4'585'0'0,"2"-1"-505"0"0,0 1 0 0 0,0-1 0 0 0,0 1 0 0 0,1 0 0 0 0,-1 1 0 0 0,1-1-1 0 0,0 0 1 0 0,2 0-80 0 0,16-17 2201 0 0,9-11 571 0 0,-19 20-2452 0 0,-1 0 0 0 0,4-5-320 0 0,13-19 18 0 0,3-5 839 0 0,14-24-857 0 0,-23 36 405 0 0,-18 24-245 0 0,1-1 0 0 0,-1 1 0 0 0,0-1-1 0 0,0 0 1 0 0,-1 0 0 0 0,0 0 0 0 0,1-2-160 0 0,0-8 1225 0 0,-8 21 1133 0 0,-9 26-651 0 0,6-10-1344 0 0,-4 16-117 0 0,7-11 108 0 0,0 1 1 0 0,2 0-1 0 0,1 0 0 0 0,1-1 0 0 0,1 4-354 0 0,-1-27 11 0 0,1 0 0 0 0,-1-1 0 0 0,1 1 0 0 0,-1 0 0 0 0,1 0 0 0 0,0-1 0 0 0,0 1 0 0 0,0 0 0 0 0,0-1 0 0 0,1 1 0 0 0,-1-1 0 0 0,1 0 0 0 0,-1 1 0 0 0,1-1 0 0 0,2 2-11 0 0,6 4 0 0 0,-8-7-5 0 0,0 0-1 0 0,0 0 1 0 0,1-1 0 0 0,-1 1-1 0 0,0-1 1 0 0,1 1-1 0 0,-1-1 1 0 0,0 0-1 0 0,1 0 1 0 0,-1 0-1 0 0,1 0 1 0 0,-1 0 0 0 0,0 0-1 0 0,1-1 1 0 0,-1 1-1 0 0,0-1 1 0 0,1 0-1 0 0,-1 0 1 0 0,2 0 5 0 0,4-4-827 0 0,0 1 0 0 0,0-1 1 0 0,-1 0-1 0 0,5-5 827 0 0,3-1-4309 0 0,3-3-2491 0 0</inkml:trace>
  <inkml:trace contextRef="#ctx0" brushRef="#br0" timeOffset="767.051">1369 115 14480 0 0,'-4'0'137'0'0,"-1"0"1"0"0,1-1-1 0 0,-1 1 1 0 0,0-1-1 0 0,1 0 1 0 0,0-1-1 0 0,-1 1 1 0 0,-3-3-138 0 0,5 4 42 0 0,0-1 1 0 0,1 1-1 0 0,-1 0 1 0 0,0 0-1 0 0,0 0 1 0 0,0 0-1 0 0,0 1 1 0 0,0-1-1 0 0,0 1 1 0 0,0-1-1 0 0,1 1 1 0 0,-3 1-43 0 0,-33 13 115 0 0,27-9 565 0 0,0 1 0 0 0,0 0 0 0 0,1 1 1 0 0,-3 3-681 0 0,-4 2 755 0 0,7-4-570 0 0,0 0 1 0 0,1 1-1 0 0,0 0 0 0 0,1 0 1 0 0,0 1-1 0 0,-3 6-185 0 0,-3 5 170 0 0,9-16-136 0 0,2 0 0 0 0,-1 1-1 0 0,1 0 1 0 0,0-1 0 0 0,0 1 0 0 0,0 0-1 0 0,1 1 1 0 0,1-1 0 0 0,-2 6-34 0 0,2-9 16 0 0,1 1 0 0 0,0-1 0 0 0,0 0 1 0 0,0 1-1 0 0,0-1 0 0 0,0 1 0 0 0,1-1 0 0 0,0 0 1 0 0,0 1-1 0 0,0-1 0 0 0,1 0 0 0 0,-1 0 0 0 0,1 0 1 0 0,0 0-1 0 0,0 0 0 0 0,1 1-16 0 0,-2-4 7 0 0,-1-1 0 0 0,1 1 0 0 0,0-1-1 0 0,-1 1 1 0 0,1-1 0 0 0,0 1 0 0 0,-1-1 0 0 0,1 0 0 0 0,0 1 0 0 0,0-1 0 0 0,-1 0-1 0 0,1 1 1 0 0,0-1 0 0 0,0 0 0 0 0,0 0 0 0 0,-1 0 0 0 0,1 0 0 0 0,0 0-7 0 0,3 1 25 0 0,1 1-7 0 0,0-1-1 0 0,-1 0 1 0 0,1 0 0 0 0,0 0-1 0 0,0-1 1 0 0,0 1-1 0 0,-1-1 1 0 0,1 0-1 0 0,0-1 1 0 0,0 1 0 0 0,0-1-1 0 0,0 0 1 0 0,-1 0-1 0 0,1 0 1 0 0,0-1-1 0 0,-1 0 1 0 0,1 0 0 0 0,-1 0-1 0 0,0 0 1 0 0,0-1-1 0 0,0 0 1 0 0,0 1-1 0 0,0-2-17 0 0,16-12 17 0 0,-7 5-41 0 0,0 0 0 0 0,4-6 24 0 0,-13 13 20 0 0,-1 0 0 0 0,0 0 0 0 0,0 0 0 0 0,0 0 0 0 0,-1-1 0 0 0,1 1 0 0 0,-1-1 0 0 0,0 0-1 0 0,-1 0 1 0 0,1 0-20 0 0,0-1 11 0 0,-1 0 0 0 0,0 0-1 0 0,0 0 1 0 0,0 0 0 0 0,-1 0-1 0 0,0-1 1 0 0,0 1 0 0 0,-1 0-1 0 0,0-2-10 0 0,-1-6-269 0 0,0-1 0 0 0,-1 0-1 0 0,-1 1 1 0 0,-1 0 0 0 0,0 0-1 0 0,0 0 1 0 0,-2 1 0 0 0,-3-6 269 0 0,9 17-1395 0 0,1 2-333 0 0,0 0-61 0 0,0 0-16 0 0</inkml:trace>
  <inkml:trace contextRef="#ctx0" brushRef="#br0" timeOffset="1140.19">1699 135 14888 0 0,'0'0'332'0'0,"8"3"458"0"0,-5-2-568 0 0,0 1 0 0 0,0 0-1 0 0,0-1 1 0 0,0 1 0 0 0,-1 0 0 0 0,1 0 0 0 0,-1 1-1 0 0,1-1 1 0 0,-1 0 0 0 0,0 1 0 0 0,0-1-1 0 0,0 1 1 0 0,0 0 0 0 0,0 0 0 0 0,1 2-222 0 0,-1-1 171 0 0,0 0-1 0 0,-1 0 1 0 0,1 0 0 0 0,-1 1 0 0 0,0-1-1 0 0,0 0 1 0 0,0 0 0 0 0,-1 1 0 0 0,0-1 0 0 0,1 0-1 0 0,-2 1-170 0 0,3 21 413 0 0,-1-19-280 0 0,-1-1-1 0 0,0 1 1 0 0,0-1-1 0 0,0 1 1 0 0,-1-1-1 0 0,0 2-132 0 0,-14 67 754 0 0,-13 59-414 0 0,23-109-327 0 0,-2 24-13 0 0,-3 11-3 0 0,8-47 7 0 0,1 1 0 0 0,-1-1 0 0 0,2 1 0 0 0,0 0 0 0 0,1 0 0 0 0,0-1 0 0 0,3 9-4 0 0,-3-12 8 0 0,1-1 0 0 0,1 0-1 0 0,0 0 1 0 0,0 0 0 0 0,1 0 0 0 0,0 0-1 0 0,0-1 1 0 0,1 0 0 0 0,0 0 0 0 0,0 0 0 0 0,3 2-8 0 0,-6-8-20 0 0,0 0 1 0 0,1 0-1 0 0,-1 0 1 0 0,1 0 0 0 0,-1-1-1 0 0,1 1 1 0 0,-1-1 0 0 0,1 1-1 0 0,0-1 1 0 0,-1 0-1 0 0,1 0 1 0 0,0 0 0 0 0,0-1-1 0 0,0 1 1 0 0,0-1 0 0 0,0 1-1 0 0,0-1 1 0 0,0 0-1 0 0,0 0 1 0 0,0 0 0 0 0,0-1-1 0 0,0 1 1 0 0,0-1 0 0 0,0 0-1 0 0,0 0 1 0 0,-1 1-1 0 0,2-2 20 0 0,4-1-401 0 0,-1-1 0 0 0,1 1-1 0 0,0-2 1 0 0,-1 1-1 0 0,0-1 1 0 0,0 0-1 0 0,-1 0 1 0 0,6-7 401 0 0,17-14-3585 0 0,-15 14-2512 0 0</inkml:trace>
  <inkml:trace contextRef="#ctx0" brushRef="#br0" timeOffset="1511.468">1669 540 14856 0 0,'-24'13'606'0'0,"19"-10"-462"0"0,1-1 1 0 0,-1 1-1 0 0,0-1 0 0 0,0 0 1 0 0,0 0-1 0 0,0 0 1 0 0,-2 0-145 0 0,4-2 101 0 0,-2 2-43 0 0,-6 3 2215 0 0,25-6-812 0 0,4-5-812 0 0,-1 0 0 0 0,0-2 0 0 0,14-7-649 0 0,16-8 454 0 0,107-42 301 0 0,-28 4-756 0 0,-40 19-3117 0 0,-54 29-4301 0 0</inkml:trace>
  <inkml:trace contextRef="#ctx0" brushRef="#br0" timeOffset="2131.433">2500 343 13216 0 0,'1'-3'66'0'0,"0"1"1"0"0,1-1 0 0 0,-2 0 0 0 0,1 1-1 0 0,0-1 1 0 0,0 0 0 0 0,-1 0 0 0 0,0 1-1 0 0,1-1 1 0 0,-1 0 0 0 0,0 0 0 0 0,-1 0-1 0 0,1 0 1 0 0,0 1 0 0 0,-1-1-1 0 0,1 0 1 0 0,-1 0 0 0 0,0 1 0 0 0,0-1-1 0 0,0 0 1 0 0,-1 1-67 0 0,1-4 12 0 0,-1 1-1 0 0,0-1 1 0 0,1 1 0 0 0,0-6-12 0 0,-5-36 136 0 0,4 31 648 0 0,0 0 0 0 0,1 0 1 0 0,1-16-785 0 0,-1-10 1608 0 0,0 31-978 0 0,0 0-1 0 0,1 0 1 0 0,1-6-630 0 0,1-13 1653 0 0,-2 29-1153 0 0,0 1-149 0 0,0 2-60 0 0,10 196 321 0 0,-3-85-560 0 0,-6-77-39 0 0,-3 14-13 0 0,-1 12-3 0 0,3-30 3 0 0,-2 0 0 0 0,-2-1 0 0 0,-1 5 0 0 0,3-24-7 0 0,1 1 0 0 0,1-1 0 0 0,0 0 0 0 0,1 2 7 0 0,-1-3-20 0 0,1 0 0 0 0,-2 0-1 0 0,1 1 1 0 0,-2-1 0 0 0,0 3 20 0 0,0-4-58 0 0,0 1 0 0 0,1 0 0 0 0,0 0 0 0 0,0 0-1 0 0,1 0 1 0 0,1 0 0 0 0,1 4 58 0 0,-2-12 0 0 0,0-1 0 0 0,0 1 0 0 0,0-1 0 0 0,0 0 0 0 0,-1 1 0 0 0,1-1 0 0 0,-1 1 0 0 0,0 1 0 0 0,0-1 0 0 0,2 4 0 0 0,5-1 0 0 0,-8-11 0 0 0,1 0 0 0 0,0 0 0 0 0,1 0 0 0 0,-1 0 0 0 0,1 0 0 0 0,0 0 0 0 0,0 0 0 0 0,0 0 0 0 0,1 0 0 0 0,0-4 0 0 0,3-23 29 0 0,-4 27-20 0 0,0 0 1 0 0,1 0 0 0 0,-1 1 0 0 0,1-1 0 0 0,0 0-1 0 0,0 1 1 0 0,1-1 0 0 0,-1 1 0 0 0,1-1 0 0 0,0 1-1 0 0,1-2-9 0 0,22-33 151 0 0,-10 14 174 0 0,13-15-325 0 0,-18 28 85 0 0,0 1-1 0 0,0 0 1 0 0,1 1-1 0 0,1 0 1 0 0,0 0-1 0 0,0 2 1 0 0,1-1-1 0 0,7-2-84 0 0,6-5 129 0 0,-16 9-51 0 0,0 1 0 0 0,0 1-1 0 0,1 0 1 0 0,4-2-78 0 0,5 0 108 0 0,0 1 0 0 0,0 1-1 0 0,0 1 1 0 0,1 0 0 0 0,-1 2-1 0 0,1 0 1 0 0,0 2 0 0 0,11 0-108 0 0,-27 1 12 0 0,0 0 1 0 0,0 1 0 0 0,1-1 0 0 0,-1 1-1 0 0,0 0 1 0 0,0 1 0 0 0,-1-1 0 0 0,1 1-1 0 0,-1 0 1 0 0,3 2-13 0 0,1 0 38 0 0,-7-4-27 0 0,1 0-1 0 0,-1 1 1 0 0,1-1-1 0 0,-1 1 1 0 0,1 0 0 0 0,-1 0-1 0 0,0-1 1 0 0,0 1 0 0 0,0 0-1 0 0,0 0 1 0 0,0 0 0 0 0,-1 0-1 0 0,1 0 1 0 0,0 0 0 0 0,-1 0-1 0 0,1 0 1 0 0,-1 1-11 0 0,3 38 146 0 0,-4-34-120 0 0,0 0 0 0 0,-1 1 0 0 0,0-1 0 0 0,0 0 1 0 0,-1 0-1 0 0,0 0 0 0 0,0-1 0 0 0,0 1 1 0 0,-2 2-27 0 0,-3 6 49 0 0,5-9-31 0 0,0-1 1 0 0,-1 0 0 0 0,1 0-1 0 0,-1 0 1 0 0,0-1-1 0 0,-1 1 1 0 0,1-1 0 0 0,-1 0-1 0 0,-5 4-18 0 0,4-3 24 0 0,-1 1 0 0 0,1 0 0 0 0,0 0 0 0 0,0 0-24 0 0,-4 5 33 0 0,1-1 1 0 0,-1 0-1 0 0,-1 0 1 0 0,0-1-1 0 0,-8 5-33 0 0,-15 7 202 0 0,-12 5-202 0 0,7-4 33 0 0,22-13-19 0 0,-2-1 0 0 0,1 0-1 0 0,-1-1 1 0 0,0-1 0 0 0,0-1 0 0 0,0 0-1 0 0,-1-2 1 0 0,0 0 0 0 0,0-1-1 0 0,-10-1-13 0 0,23-1-15 0 0,0 0 0 0 0,0-1 0 0 0,0 0 0 0 0,0 0-1 0 0,0 0 1 0 0,0-1 0 0 0,1 0 0 0 0,-1-1-1 0 0,-6-2 16 0 0,11 3-37 0 0,-1 1 1 0 0,1 0-1 0 0,0-1 0 0 0,-1 0 0 0 0,1 0 0 0 0,0 0 1 0 0,0 0-1 0 0,0 0 0 0 0,0 0 0 0 0,0 0 0 0 0,1 0 1 0 0,-1-1-1 0 0,1 1 0 0 0,-1-1 0 0 0,1 0 0 0 0,0 1 1 0 0,0-1-1 0 0,0 0 0 0 0,0 1 0 0 0,1-1 0 0 0,-1 0 1 0 0,1 0-1 0 0,0 0 0 0 0,-1 0 0 0 0,1 0 37 0 0,1 0-156 0 0,0 0 0 0 0,-1 1 0 0 0,1-1 0 0 0,0 0 0 0 0,1 1 0 0 0,-1-1 0 0 0,0 1 0 0 0,1-1 0 0 0,0 1 0 0 0,-1-1 0 0 0,1 1 0 0 0,0 0 0 0 0,0 0 0 0 0,0 0 0 0 0,2-1 156 0 0,4-6-756 0 0,-5 5-218 0 0,1 0 0 0 0,-1 1 0 0 0,1-1 0 0 0,0 1 0 0 0,-1 0 0 0 0,2 0 0 0 0,-1 0 1 0 0,2-1 973 0 0,23-9-6848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5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15664 0 0,'0'0'718'0'0,"0"0"-19"0"0,3 1-449 0 0,-2-1-226 0 0,1 1 25 0 0,0-1 0 0 0,0 1 0 0 0,0 0 0 0 0,0 0 0 0 0,0 0 1 0 0,0 0-1 0 0,-1 0 0 0 0,1 1 0 0 0,0-1 0 0 0,-1 0 0 0 0,1 1 0 0 0,-1-1 0 0 0,1 1 0 0 0,-1-1 0 0 0,0 1 0 0 0,0 0 0 0 0,0 0 0 0 0,0 0-49 0 0,7 10 532 0 0,-2 1-1 0 0,0-1 0 0 0,0 1 1 0 0,-1 1-1 0 0,-1-1 1 0 0,0 1-1 0 0,-1 0 0 0 0,0 0 1 0 0,0 11-532 0 0,0 20 730 0 0,-2 1-1 0 0,-3 18-729 0 0,0 11 745 0 0,-1 1-121 0 0,-3 1-624 0 0,2-25 54 0 0,0-13 12 0 0,1-15-96 0 0,1 0-1 0 0,2 0 1 0 0,1 8 30 0 0,0 22-1308 0 0,2-31 505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7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220 127 15288 0 0,'1'2'4'0'0,"3"5"199"0"0,-1 1 0 0 0,1-1 1 0 0,-1 1-1 0 0,-1 0 0 0 0,1 0 0 0 0,-1 0 0 0 0,-1 0 0 0 0,1 2-203 0 0,0 38 927 0 0,-2-1 0 0 0,-2 1 1 0 0,-2-1-1 0 0,-4 10-927 0 0,5-31 355 0 0,1-12-161 0 0,0 0 0 0 0,-1 0 0 0 0,-3 9-194 0 0,-43 105 788 0 0,35-98-758 0 0,0-1-1 0 0,-2 0 0 0 0,-18 25-29 0 0,16-22 0 0 0,13-22 0 0 0,0 0 0 0 0,-1-1 0 0 0,-1 3 0 0 0,2-6 2 0 0,2-3-23 0 0,0 1 0 0 0,1 0 0 0 0,-1-1 0 0 0,1 1 0 0 0,0 0 0 0 0,0 0 0 0 0,0 0 0 0 0,0 0 0 0 0,1 1 0 0 0,-1 1 21 0 0,2-5-6 0 0,-1 0-1 0 0,1 0 1 0 0,-1 0-1 0 0,1 0 0 0 0,-1 0 1 0 0,0 0-1 0 0,1 0 1 0 0,-1 0-1 0 0,0 0 1 0 0,0 0-1 0 0,0-1 0 0 0,0 1 1 0 0,0 0-1 0 0,0 0 7 0 0,1-1 0 0 0,-1 0 0 0 0,0 1 0 0 0,1-1-1 0 0,-1 1 1 0 0,0 0 0 0 0,1-1 0 0 0,-1 1 0 0 0,1-1-1 0 0,-1 1 1 0 0,1 0 0 0 0,-1-1 0 0 0,1 1-1 0 0,0 0 1 0 0,-1 0 0 0 0,1-1 0 0 0,0 1 0 0 0,0 0-1 0 0,-1 0 1 0 0,1-1 0 0 0,0 0 0 0 0,0 0 0 0 0,0 1 0 0 0,0-1 0 0 0,0 0 0 0 0,0 0 0 0 0,0 0 0 0 0,0 0 0 0 0,0 0 0 0 0,1 0 0 0 0,-1 0 0 0 0,0 0 0 0 0,0 0 0 0 0,0 1 0 0 0,0-1 0 0 0,0 0 0 0 0,0 0 0 0 0,0 0 0 0 0,0 0 0 0 0,0 0 0 0 0,0 0 0 0 0,0 0 0 0 0,0 0 0 0 0,1 0 0 0 0,-1 0 0 0 0,0 0 0 0 0,0 0 0 0 0,0 0 0 0 0,0 0 0 0 0,0 1 0 0 0,0-1 0 0 0,0 0 0 0 0,0 0 0 0 0,1 0 0 0 0,-1 0 0 0 0,0 0 0 0 0,0 0 0 0 0,0 0 0 0 0,0 0 0 0 0,0 0 0 0 0,0-1 0 0 0,0 1 0 0 0,0 0 0 0 0,1 0 0 0 0,-1 0 0 0 0,0 0 0 0 0,0 0 0 0 0,0 0 0 0 0,2-1 0 0 0,-1 0 0 0 0,1-1 0 0 0,0 1 0 0 0,-1-1 0 0 0,1 1 0 0 0,-1-1 0 0 0,0 1 0 0 0,1-1 0 0 0,-1 0 0 0 0,0 0 0 0 0,0 0 0 0 0,0 1 0 0 0,0-2 0 0 0,1-1 0 0 0,-1 0 0 0 0,1 0 0 0 0,0 0 0 0 0,-1-1 0 0 0,0 1 0 0 0,0-1 0 0 0,-1 5 0 0 0,2-17 46 0 0,0 0-1 0 0,2 0 0 0 0,-1 0 1 0 0,2 0-46 0 0,-1 2 106 0 0,-1 1 0 0 0,-1 0 0 0 0,0-1 0 0 0,-1-13-106 0 0,3-20 200 0 0,6-15 181 0 0,8-15-381 0 0,-1-2 240 0 0,-13 56 39 0 0,1 0 1 0 0,2 0-1 0 0,0 1 1 0 0,1 0-1 0 0,10-19-279 0 0,14-16 608 0 0,32-44-608 0 0,-52 84-1 0 0,1 1 0 0 0,0 0-1 0 0,1 1 1 0 0,1 1 0 0 0,2 0 1 0 0,-11 10 6 0 0,1-1-1 0 0,0 1 1 0 0,0 1-1 0 0,0-1 1 0 0,1 1-1 0 0,-1 1 1 0 0,1-1 0 0 0,0 1-1 0 0,0 1 1 0 0,0 0-1 0 0,1 0 1 0 0,-1 0 0 0 0,1 1-1 0 0,-1 0-5 0 0,3 0 196 0 0,0 1-1 0 0,-1 1 0 0 0,1 0 1 0 0,-1 0-1 0 0,1 1 0 0 0,-1 0 1 0 0,1 1-1 0 0,2 1-195 0 0,-6-2-30 0 0,-1 1-1 0 0,1 0 1 0 0,-1 1 0 0 0,0-1-1 0 0,0 1 1 0 0,0 0-1 0 0,-1 1 1 0 0,0-1 0 0 0,1 1-1 0 0,-1 0 1 0 0,-1 0 0 0 0,1 1-1 0 0,0 0 31 0 0,6 10 58 0 0,13 19 266 0 0,-22-32-289 0 0,0 0 1 0 0,-1 0-1 0 0,0 0 1 0 0,1 1-1 0 0,-1-1 1 0 0,0 0-1 0 0,-1 1 0 0 0,1-1 1 0 0,-1 1-1 0 0,1 2-35 0 0,-1-6 0 0 0,0 15 14 0 0,-1 0-1 0 0,0 1 0 0 0,-2 6-13 0 0,2-18 0 0 0,0-1 0 0 0,-1 1 0 0 0,1-1 0 0 0,-1 0 0 0 0,0 0 0 0 0,0 1 0 0 0,0-1 0 0 0,0 0 0 0 0,-1-1 0 0 0,1 1 0 0 0,-1 0 0 0 0,0-1 0 0 0,0 1 0 0 0,-14 15 0 0 0,6-5-21 0 0,0 0 0 0 0,-2-1-1 0 0,1-1 1 0 0,-2 0 0 0 0,1-1 0 0 0,-4 2 21 0 0,-17 9-185 0 0,-1-2 1 0 0,-5 1 184 0 0,24-13-263 0 0,-1 0-1 0 0,1-1 1 0 0,-1-1-1 0 0,0-1 1 0 0,-1 0-1 0 0,-4-1 264 0 0,9-1-2484 0 0,-1-1-1 0 0,1-1 1 0 0,-1-1 2484 0 0,-16-1-7773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6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55 16296 0 0,'0'0'745'0'0,"0"0"-15"0"0,16 0 293 0 0,-14 0-860 0 0,0 0 1 0 0,0 1-1 0 0,-1-1 0 0 0,1 1 1 0 0,0-1-1 0 0,0 1 0 0 0,0 0 1 0 0,-1-1-1 0 0,1 1 0 0 0,0 0 1 0 0,-1 0-1 0 0,1 0 0 0 0,-1 0 1 0 0,1 1-1 0 0,-1-1 1 0 0,1 0-1 0 0,-1 1 0 0 0,0-1 1 0 0,0 1-1 0 0,0-1 0 0 0,0 1 1 0 0,0-1-1 0 0,1 2-163 0 0,1 3 158 0 0,0 0 1 0 0,-1 0-1 0 0,0 0 1 0 0,0 0-1 0 0,0 0 1 0 0,-1 2-159 0 0,2 7 94 0 0,-2 1 0 0 0,0 0 0 0 0,-1-1 1 0 0,-1 1-1 0 0,0 0 0 0 0,-3 10-94 0 0,-2 36 892 0 0,1-11-423 0 0,2-27-447 0 0,1 19-22 0 0,1 14-146 0 0,0-18 150 0 0,1-1 0 0 0,2 0 1 0 0,3 6-5 0 0,-3-23 109 0 0,-1 0 1 0 0,0 10-110 0 0,-1-10-396 0 0,1 0 1 0 0,2 10 395 0 0,3 12-2446 0 0,-4-17-3460 0 0,-6-6-1175 0 0</inkml:trace>
  <inkml:trace contextRef="#ctx0" brushRef="#br0" timeOffset="339.069">82 308 10592 0 0,'-17'-19'685'0'0,"1"-1"1"0"0,1 0 0 0 0,-10-19-686 0 0,24 37 193 0 0,0-1 1 0 0,0 1 0 0 0,0-1-1 0 0,0 1 1 0 0,0-1-1 0 0,1 1 1 0 0,-1-1-1 0 0,1 0 1 0 0,-1 1-1 0 0,1-1 1 0 0,0 0-1 0 0,0 1 1 0 0,0-1 0 0 0,0 0-1 0 0,1 1 1 0 0,-1-1-1 0 0,1 0 1 0 0,0 1-1 0 0,-1-1-193 0 0,2-1 261 0 0,0 0 0 0 0,0 0-1 0 0,0 0 1 0 0,0 1 0 0 0,1-1-1 0 0,-1 0 1 0 0,1 1-1 0 0,0 0 1 0 0,0 0 0 0 0,3-3-261 0 0,1 0 191 0 0,1 0 0 0 0,0 0 1 0 0,0 0-1 0 0,0 1 0 0 0,1 1 1 0 0,0 0-1 0 0,0 0 0 0 0,0 0 1 0 0,0 1-1 0 0,0 1 0 0 0,1-1 1 0 0,1 1-192 0 0,13-3 86 0 0,-11 2-15 0 0,1 1 0 0 0,0 0 1 0 0,12 0-72 0 0,-10 2 123 0 0,46 2 924 0 0,-55-1-950 0 0,0 0 0 0 0,0 1 1 0 0,0-1-1 0 0,0 1 1 0 0,0 1-1 0 0,0 0 1 0 0,3 1-98 0 0,-2 0 13 0 0,0 1 0 0 0,0-1 1 0 0,-1 1-1 0 0,0 0 0 0 0,0 1 1 0 0,0 0-1 0 0,0 0 0 0 0,-1 1 1 0 0,0-1-1 0 0,0 2 0 0 0,0 0-13 0 0,21 32 36 0 0,-11-17 8 0 0,-2 1 0 0 0,0 0 0 0 0,-1 0 0 0 0,2 10-44 0 0,-13-30 0 0 0,-1 1 1 0 0,1-1-1 0 0,-1 1 0 0 0,0 0 0 0 0,-1-1 0 0 0,1 1 0 0 0,-1 0 1 0 0,0 0-1 0 0,0-1 0 0 0,0 1 0 0 0,-1 0 0 0 0,0-1 0 0 0,0 1 1 0 0,0 1-1 0 0,0-3 3 0 0,-1 0 0 0 0,1 0 0 0 0,0 0 1 0 0,-1-1-1 0 0,1 1 0 0 0,-1-1 1 0 0,0 1-1 0 0,0-1 0 0 0,0 1 0 0 0,0-1 1 0 0,0 0-1 0 0,-1 0 0 0 0,1 0 1 0 0,-1 0-1 0 0,1-1 0 0 0,-1 1 0 0 0,0-1 1 0 0,1 1-1 0 0,-1-1 0 0 0,0 0 1 0 0,0 0-1 0 0,-2 0-3 0 0,-17 4-47 0 0,-1-1 0 0 0,1-1 0 0 0,-1-1 0 0 0,0-1 0 0 0,-6-2 47 0 0,-18-1-283 0 0,1-3 1 0 0,-3-2 282 0 0,40 6-301 0 0,0-1 1 0 0,0 0-1 0 0,0 0 1 0 0,0-1-1 0 0,1 0 1 0 0,-1-1-1 0 0,1 1 0 0 0,0-2 1 0 0,0 1-1 0 0,0-1 1 0 0,1-1-1 0 0,0 1 1 0 0,0-1-1 0 0,-4-4 301 0 0,-2-9-1279 0 0</inkml:trace>
  <inkml:trace contextRef="#ctx0" brushRef="#br0" timeOffset="685.224">841 193 15664 0 0,'0'2'356'0'0,"0"-1"-289"0"0,0 1 1 0 0,-1-1 0 0 0,1 1-1 0 0,0-1 1 0 0,-1 1 0 0 0,1-1-1 0 0,-1 1 1 0 0,1-1 0 0 0,-1 0-1 0 0,-1 2-67 0 0,-5 14 539 0 0,-15 87 109 0 0,10-45 1308 0 0,-2 0-1956 0 0,6-24 1378 0 0,-2 18-1378 0 0,-2 10 254 0 0,2-6-254 0 0,4-25 0 0 0,-8 28 0 0 0,0-10 0 0 0,9-30 0 0 0,5-17 0 0 0,-2 3 0 0 0,0-7 0 0 0,-1-4 0 0 0,3 5 0 0 0,-1-8 80 0 0,1-1 0 0 0,0 1-1 0 0,0 0 1 0 0,1 0 0 0 0,0-1 0 0 0,1-3-80 0 0,15-52 1371 0 0,-7 28-1137 0 0,22-78 145 0 0,5 1 0 0 0,29-55-379 0 0,-44 122 520 0 0,10-13-520 0 0,-27 49 58 0 0,5-6 32 0 0,1 0-1 0 0,1 1 1 0 0,0 0 0 0 0,1 0-1 0 0,2 0-89 0 0,-8 9 25 0 0,-1 0 0 0 0,1 0 1 0 0,0 1-1 0 0,1 0 0 0 0,-1 1 0 0 0,1-1 0 0 0,0 1 0 0 0,0 1 0 0 0,0 0 1 0 0,1 0-1 0 0,-1 0 0 0 0,1 1 0 0 0,0 1 0 0 0,-1-1 0 0 0,1 1 0 0 0,0 1 0 0 0,0 0 1 0 0,3 0-26 0 0,-2 1 0 0 0,1 0 1 0 0,-1 1-1 0 0,1 0 1 0 0,-1 1 0 0 0,0 0-1 0 0,0 0 1 0 0,0 1-1 0 0,0 1 1 0 0,-1 0 0 0 0,1 0-1 0 0,-1 0 1 0 0,0 1-1 0 0,-1 1 1 0 0,0 0 0 0 0,0 0-1 0 0,-1 0-21 0 0,-2 1 0 0 0,1 0 1 0 0,-1 0-1 0 0,0 0 1 0 0,-1 0-1 0 0,0 1 0 0 0,0 0 1 0 0,-1 0-1 0 0,1 2 21 0 0,-1 2 47 0 0,0 1 0 0 0,-1 0 0 0 0,-1 0 0 0 0,0 0 0 0 0,-1 0-1 0 0,0 0 1 0 0,-1 3-47 0 0,0-10 18 0 0,0 1-1 0 0,-1-1 1 0 0,0 1-1 0 0,0-1 1 0 0,0 0 0 0 0,-1 0-1 0 0,0 0 1 0 0,-1 0-1 0 0,1-1 1 0 0,-1 1-1 0 0,0-1 1 0 0,-1 0-1 0 0,0 0 1 0 0,0 0-1 0 0,0-1 1 0 0,-1 0 0 0 0,1 0-1 0 0,-1 0 1 0 0,-1 0-1 0 0,1-1 1 0 0,0 0-1 0 0,-1-1 1 0 0,0 0-1 0 0,0 0 1 0 0,0 0-1 0 0,0 0 1 0 0,-1-1 0 0 0,1-1-1 0 0,0 1 1 0 0,-1-1-1 0 0,-4 0-17 0 0,-10 0 60 0 0,-1-1 1 0 0,0-1-1 0 0,-12-2-60 0 0,23 2 1 0 0,-1-2 0 0 0,1 0 0 0 0,-1 0 0 0 0,1-1 0 0 0,0 0 0 0 0,-10-6-1 0 0,15 5-65 0 0,-1 1 0 0 0,0-2 0 0 0,-3-2 65 0 0,-12-10-160 0 0,14 12 31 0 0,1 0 0 0 0,-1-1 0 0 0,2-1 0 0 0,-5-4 129 0 0,-7-7-356 0 0,13 13-235 0 0,1 0-1 0 0,-1 0 0 0 0,1-1 1 0 0,0 1-1 0 0,1-1 0 0 0,0 0 1 0 0,0-1-1 0 0,0 0 592 0 0,-2-7-7626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16 535 1840 0 0,'-2'-1'153'0'0,"1"0"-1"0"0,0 0 1 0 0,0 0 0 0 0,0 0 0 0 0,0 0-1 0 0,0 0 1 0 0,0-1 0 0 0,0 1-1 0 0,0 0 1 0 0,1-1 0 0 0,-1 1 0 0 0,0-1-1 0 0,1 1 1 0 0,-1-1 0 0 0,1 1-1 0 0,0-1 1 0 0,-1 1 0 0 0,1-1-1 0 0,0 1 1 0 0,0-1 0 0 0,0 1 0 0 0,0-1-1 0 0,0 0 1 0 0,0 1 0 0 0,1-1-1 0 0,-1 1-152 0 0,5-25 4701 0 0,-4 20-4391 0 0,0 1 1 0 0,0-1-1 0 0,0 1 1 0 0,1-1-1 0 0,0 1 0 0 0,0 0 1 0 0,0-1-311 0 0,10-15 643 0 0,-2 0 0 0 0,0-1 1 0 0,-2 0-1 0 0,0-1 0 0 0,-2 0 1 0 0,0 0-1 0 0,-2 0 0 0 0,2-15-643 0 0,-5-4 921 0 0,-1-14-921 0 0,-1 12 384 0 0,1 35-236 0 0,0 0 0 0 0,-1 0 0 0 0,0 0 0 0 0,-1 0 0 0 0,0 0 0 0 0,0 0-148 0 0,2 9 16 0 0,0 0-1 0 0,-1-1 0 0 0,1 1 1 0 0,0 0-1 0 0,0-1 0 0 0,0 1 1 0 0,0 0-1 0 0,0-1 0 0 0,0 1 0 0 0,0 0 1 0 0,-1 0-1 0 0,1-1 0 0 0,0 1 1 0 0,0 0-1 0 0,0 0 0 0 0,0-1 1 0 0,-1 1-1 0 0,1 0 0 0 0,0 0 0 0 0,0 0 1 0 0,-1-1-1 0 0,1 1 0 0 0,0 0 1 0 0,0 0-1 0 0,-1 0 0 0 0,1 0 1 0 0,0 0-1 0 0,-1 0 0 0 0,1-1 1 0 0,0 1-1 0 0,-1 0 0 0 0,1 0 0 0 0,0 0 1 0 0,0 0-1 0 0,-1 0 0 0 0,1 0 1 0 0,0 0-1 0 0,-1 0 0 0 0,1 0 1 0 0,-1 1-16 0 0,0-1 23 0 0,0 1 1 0 0,0 0 0 0 0,0-1-1 0 0,0 1 1 0 0,0 0 0 0 0,0 0-1 0 0,0 0 1 0 0,0 0 0 0 0,0 0 0 0 0,-1 1-24 0 0,-15 26 70 0 0,13-18-62 0 0,1 1 0 0 0,0 0 0 0 0,0 0 0 0 0,1 0 0 0 0,0 1 0 0 0,1-1 0 0 0,0 0 0 0 0,1 1 0 0 0,1-1 0 0 0,-1 1 0 0 0,2-1 0 0 0,-1 0 0 0 0,2 0 0 0 0,0 0 0 0 0,0 0 0 0 0,1 0 0 0 0,0 0 0 0 0,0-1 0 0 0,2 0 0 0 0,-1 0 0 0 0,1 0 0 0 0,1-1 0 0 0,-1 1 0 0 0,2-2 0 0 0,-1 1-8 0 0,2 1 11 0 0,-5-5 3 0 0,1 1-1 0 0,-1-1 0 0 0,1 0 1 0 0,0 0-1 0 0,0-1 1 0 0,1 0-1 0 0,0 0 1 0 0,0 0-1 0 0,0 0 0 0 0,0-1 1 0 0,0 0-1 0 0,3 1-13 0 0,0-1 74 0 0,0-1-1 0 0,0 0 0 0 0,1 0 0 0 0,-1-1 0 0 0,0 0 1 0 0,0 0-1 0 0,1-1 0 0 0,-1-1 0 0 0,1 1 0 0 0,6-3-73 0 0,-7 2 16 0 0,0-1-1 0 0,1-1 1 0 0,-1 0-1 0 0,-1 0 1 0 0,1-1-1 0 0,0 0 1 0 0,-1 0-1 0 0,0-1 1 0 0,0 0-1 0 0,0-1 0 0 0,-1 1 1 0 0,0-1-1 0 0,0-1 1 0 0,0 0-1 0 0,1-1-15 0 0,-1-1 24 0 0,0 0-1 0 0,-1-1 0 0 0,0 1 0 0 0,0-1 1 0 0,-1 0-1 0 0,0-1 0 0 0,0 1 1 0 0,-1-1-1 0 0,-1 0 0 0 0,0 0 0 0 0,0-6-23 0 0,4-21 511 0 0,-2 1 1 0 0,-1-1-1 0 0,-2-16-511 0 0,-2 53 117 0 0,0 1-42 0 0,-4 8-20 0 0,1 0-1 0 0,0 0 1 0 0,0 0 0 0 0,1 0 0 0 0,-1 5-55 0 0,-2 21 77 0 0,1-1-1 0 0,1 1 1 0 0,3 30-77 0 0,0-56 12 0 0,1 0 1 0 0,0 1 0 0 0,0-1 0 0 0,1 0-1 0 0,0 0 1 0 0,0 0 0 0 0,1 0 0 0 0,0-1 0 0 0,1 1-1 0 0,2 3-12 0 0,-4-6 1 0 0,1 0 0 0 0,0-1-1 0 0,0 0 1 0 0,0 1 0 0 0,1-1-1 0 0,0-1 1 0 0,-1 1 0 0 0,1 0-1 0 0,1-1 1 0 0,-1 0 0 0 0,0 0-1 0 0,1 0 1 0 0,0 0 0 0 0,-1-1 0 0 0,1 0-1 0 0,3 1 0 0 0,5 0-4 0 0,1 0-1 0 0,0 0 1 0 0,1-1-1 0 0,-1-1 1 0 0,0-1-1 0 0,0 0 1 0 0,4-1 4 0 0,21-3-3227 0 0,37-10 3227 0 0,-44 9-5407 0 0,-3 2-1591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53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14280 0 0,'-18'8'1272'0'0,"2"0"-1016"0"0,2-5-256 0 0,1 5 0 0 0,5-5 1023 0 0,-5 2 161 0 0,0 1 32 0 0,0-1 8 0 0,4 3-576 0 0,9-8-112 0 0,0 0-24 0 0,0 0-8 0 0,0 0-680 0 0,5-5-136 0 0,3 2-24 0 0,-4-2-8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52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126 843 10136 0 0,'-3'3'99'0'0,"1"0"0"0"0,0 0 1 0 0,-1 1-1 0 0,1-1 0 0 0,0 1 0 0 0,1 0 1 0 0,-1-1-1 0 0,1 1 0 0 0,-1 0 0 0 0,1 0 1 0 0,0 0-1 0 0,1 0 0 0 0,-1 0-99 0 0,1-1 286 0 0,-1 0-1 0 0,0 0 1 0 0,0 0-1 0 0,0-1 1 0 0,0 1-1 0 0,0 0 1 0 0,-1 2-286 0 0,-7 16 2064 0 0,8-16-1592 0 0,0 2-56 0 0,-1 0 0 0 0,0 0 1 0 0,-1-1-1 0 0,1 1 0 0 0,-3 4-416 0 0,-6 13 598 0 0,9-20-506 0 0,1 1-1 0 0,-1 0 0 0 0,-1-1 0 0 0,1 0 1 0 0,-1 1-1 0 0,1-1 0 0 0,-3 2-91 0 0,-15 13 156 0 0,18-19-57 0 0,2 0 14 0 0,0 0-1 0 0,0 0 2 0 0,0 0 4 0 0,-7-6 153 0 0,6 6-247 0 0,0-1 0 0 0,1 1 1 0 0,-1 0-1 0 0,0-1 1 0 0,0 0-1 0 0,1 1 1 0 0,-1-1-1 0 0,0 1 0 0 0,1-1 1 0 0,-1 0-1 0 0,1 0 1 0 0,-1 1-1 0 0,1-1 0 0 0,-1 0-24 0 0,1-1 60 0 0,0 0-1 0 0,0 0 0 0 0,0 0 0 0 0,1-1 0 0 0,-1 1 0 0 0,0 0 1 0 0,1 0-1 0 0,-1 0 0 0 0,1 0 0 0 0,0 0 0 0 0,0 0 0 0 0,0 0 0 0 0,0-1-59 0 0,5-10 250 0 0,3-17 40 0 0,1 0 0 0 0,2 1 0 0 0,1 1 0 0 0,10-14-290 0 0,-13 24 89 0 0,2 0 0 0 0,0 1 0 0 0,2 0 0 0 0,-1 1 0 0 0,2 1 0 0 0,0 0 0 0 0,4-2-89 0 0,-7 8 59 0 0,0 1 0 0 0,1 0 0 0 0,0 1 0 0 0,0 0 1 0 0,1 1-1 0 0,-1 0 0 0 0,6 0-59 0 0,1 0 305 0 0,1 1 0 0 0,0 0 0 0 0,-1 2 0 0 0,21-1-305 0 0,-29 4 43 0 0,0 0 1 0 0,1 0-1 0 0,-1 1 0 0 0,1 1 1 0 0,-1 0-1 0 0,0 1 0 0 0,0 0-43 0 0,-6-1 9 0 0,-1-1-1 0 0,0 1 1 0 0,0 0-1 0 0,0 1 1 0 0,0-1-1 0 0,0 1 1 0 0,0 0 0 0 0,-1 1-1 0 0,1-1 1 0 0,-1 1-1 0 0,0-1 1 0 0,0 1 0 0 0,-1 0-1 0 0,1 1 1 0 0,-1-1-1 0 0,3 4-8 0 0,0 4-21 0 0,-1 0 1 0 0,0 0-1 0 0,-1 0 0 0 0,0 0 0 0 0,-1 1 0 0 0,0 0 1 0 0,-1 0-1 0 0,-1-1 0 0 0,0 1 0 0 0,0 0 0 0 0,-1 0 1 0 0,-1 0-1 0 0,0 0 0 0 0,-1 0 0 0 0,-3 10 21 0 0,2-1-2163 0 0,1 1-1 0 0,1 6 2164 0 0,0-9-2107 0 0,0 3-4954 0 0</inkml:trace>
  <inkml:trace contextRef="#ctx0" brushRef="#br0" timeOffset="406.39">1226 755 11056 0 0,'0'0'852'0'0,"-8"3"-326"0"0,0 1 522 0 0,7-3 348 0 0,-1 0 63 0 0,1 0-1184 0 0,0 1-1 0 0,-1-1 1 0 0,1 1 0 0 0,0-1 0 0 0,0 1 0 0 0,0 0-1 0 0,0-1 1 0 0,0 1 0 0 0,1 0 0 0 0,-1 0-1 0 0,0-1 1 0 0,1 1 0 0 0,-1 2-275 0 0,1-3 48 0 0,0 0 1 0 0,0 0-1 0 0,0 1 0 0 0,0-1 1 0 0,0 0-1 0 0,1 0 0 0 0,-1 0 1 0 0,0 0-1 0 0,1 0 0 0 0,-1 1 1 0 0,1-1-1 0 0,-1 0 1 0 0,1 0-1 0 0,-1 0 0 0 0,1 0 1 0 0,0 0-1 0 0,-1 0 0 0 0,1 0 1 0 0,0-1-1 0 0,0 1 0 0 0,0 0 1 0 0,0 0-1 0 0,0-1 0 0 0,0 1 1 0 0,0 0-1 0 0,0-1-48 0 0,12 9 185 0 0,-9-6-148 0 0,0 0 0 0 0,0 0 1 0 0,1-1-1 0 0,0 1 1 0 0,0-1-1 0 0,3 1-37 0 0,1 0 15 0 0,0-1-1 0 0,0 0 1 0 0,0-1 0 0 0,0 0-1 0 0,1 0 1 0 0,-1-1-1 0 0,0-1 1 0 0,0 1-1 0 0,1-1 1 0 0,-1-1-1 0 0,0 0 1 0 0,7-2-15 0 0,-12 3-36 0 0,0 0-1 0 0,-1-1 1 0 0,1 1 0 0 0,0-1-1 0 0,-1 0 1 0 0,0 0-1 0 0,1 0 1 0 0,-1 0 0 0 0,0-1-1 0 0,0 1 1 0 0,0-1 0 0 0,0 0-1 0 0,-1 0 1 0 0,1 0-1 0 0,-1 0 1 0 0,0 0 0 0 0,1-1-1 0 0,0-2 37 0 0,-2 2-114 0 0,-1 0 0 0 0,1 0 0 0 0,-1 0 0 0 0,0 0-1 0 0,0 1 1 0 0,0-1 0 0 0,-1 0 0 0 0,0 0 0 0 0,1 0 0 0 0,-1 1-1 0 0,-1-2 115 0 0,1 1-18 0 0,-1 1-1 0 0,1 0 0 0 0,-1 0 0 0 0,0 0 0 0 0,0 0 0 0 0,0 0 0 0 0,0 1 1 0 0,0-1-1 0 0,0 1 0 0 0,-1-1 0 0 0,0 1 0 0 0,1 0 0 0 0,-1 0 0 0 0,0 0 1 0 0,0 0-1 0 0,0 0 0 0 0,0 1 0 0 0,-3-2 19 0 0,-1 1 3 0 0,0-1 1 0 0,0 1-1 0 0,0 0 1 0 0,0 0-1 0 0,-1 1 1 0 0,1 0-1 0 0,-1 0 0 0 0,-2 1-3 0 0,-1 0 168 0 0,0 0-1 0 0,1 1 0 0 0,-1 0 0 0 0,0 1 0 0 0,0 1 0 0 0,1-1 1 0 0,-1 2-1 0 0,-6 2-167 0 0,-2 2 163 0 0,0 2 1 0 0,0 0 0 0 0,1 1-1 0 0,-15 12-163 0 0,22-15-6 0 0,1 2-1 0 0,-1-1 0 0 0,2 2 0 0 0,0-1 0 0 0,0 1 0 0 0,0 0 0 0 0,-5 11 7 0 0,4-4 117 0 0,1-1-1 0 0,1 1 0 0 0,0 1 1 0 0,1 0-1 0 0,1 0 0 0 0,1 0 1 0 0,0 0-1 0 0,0 17-116 0 0,4-31 21 0 0,1 0-1 0 0,0 0 1 0 0,0 0-1 0 0,0 0 1 0 0,0 0-1 0 0,1 0 1 0 0,0 0-1 0 0,0 0 1 0 0,1 0 0 0 0,-1 0-1 0 0,1-1 1 0 0,0 1-1 0 0,0 0 1 0 0,1-1-1 0 0,-1 0 1 0 0,1 1-1 0 0,0-1 1 0 0,0 0 0 0 0,0 0-1 0 0,1-1 1 0 0,-1 1-1 0 0,1-1 1 0 0,0 1-1 0 0,0-1 1 0 0,0-1-1 0 0,1 1 1 0 0,-1 0 0 0 0,1-1-1 0 0,-1 0 1 0 0,1 0-1 0 0,2 0-20 0 0,15 3-488 0 0,0-2-1 0 0,1-1 1 0 0,20 0 488 0 0,5-2-3846 0 0,-34 0 1651 0 0,27 0-4498 0 0</inkml:trace>
  <inkml:trace contextRef="#ctx0" brushRef="#br0" timeOffset="963.28">2372 828 15664 0 0,'-1'0'66'0'0,"1"-1"0"0"0,0 1 0 0 0,0-1 0 0 0,0 1 0 0 0,0-1 0 0 0,-1 1 0 0 0,1-1 0 0 0,0 1 0 0 0,0 0 0 0 0,-1-1 0 0 0,1 1 0 0 0,0-1-1 0 0,-1 1 1 0 0,1 0 0 0 0,-1-1 0 0 0,1 1 0 0 0,0 0 0 0 0,-1-1-66 0 0,-8-3 137 0 0,0 0-1 0 0,0 1 0 0 0,0 0 1 0 0,-2 0-137 0 0,-10-4 422 0 0,11 5-142 0 0,1 0-1 0 0,-1 0 1 0 0,1 1-1 0 0,-1 0 1 0 0,-2 1-280 0 0,-17-2 730 0 0,14 2-303 0 0,0 0-1 0 0,0 1 0 0 0,0 1 1 0 0,0 1-1 0 0,-3 0-426 0 0,-13 3 180 0 0,15-3-153 0 0,1 1-1 0 0,0 1 0 0 0,0 0 1 0 0,0 1-1 0 0,1 0 0 0 0,0 1 1 0 0,0 1-1 0 0,1 0 0 0 0,-1 1-26 0 0,-4 5 34 0 0,0 0-1 0 0,1 0 1 0 0,0 2-1 0 0,1 0 0 0 0,-13 18-33 0 0,11-12 12 0 0,11-14 18 0 0,0 0 0 0 0,1 0 0 0 0,1 0 1 0 0,-1 1-1 0 0,-2 6-30 0 0,7-12 62 0 0,-3 4 7 0 0,1 0 0 0 0,0 0 0 0 0,1 0-1 0 0,0 1 1 0 0,-1 3-69 0 0,3-8-72 0 0,-1-1-1 0 0,1 0 1 0 0,0 0-1 0 0,0 1 1 0 0,0-1-1 0 0,1 0 0 0 0,-1 0 1 0 0,0 0-1 0 0,1 0 1 0 0,0 1-1 0 0,-1-1 1 0 0,1 0-1 0 0,0 0 1 0 0,0 0-1 0 0,0 0 0 0 0,0 0 1 0 0,1-1-1 0 0,-1 1 1 0 0,0 0-1 0 0,1 0 1 0 0,0 0 72 0 0,1 1 0 0 0,1 0 1 0 0,0 0 0 0 0,-1-1 0 0 0,1 0 0 0 0,0 1 0 0 0,0-1-1 0 0,0 0 1 0 0,1-1 0 0 0,-1 1 0 0 0,0-1 0 0 0,3 0-1 0 0,9 3 53 0 0,1-2 0 0 0,7 1-53 0 0,-15-3-25 0 0,18 2-9 0 0,0-2 0 0 0,24-4 34 0 0,-13 2-122 0 0,-20 0 143 0 0,-1-1 0 0 0,0-1 0 0 0,0 0 0 0 0,0-1 1 0 0,0-1-1 0 0,-1 0 0 0 0,0-2 0 0 0,0 1 0 0 0,11-9-21 0 0,-14 7 7 0 0,-1 0 0 0 0,-1-1-1 0 0,1-1 1 0 0,-2 0 0 0 0,1 0 0 0 0,-1-1-1 0 0,-1 0 1 0 0,7-12-7 0 0,2-7 30 0 0,-1 0 0 0 0,-2-1 0 0 0,4-12-30 0 0,1-12-45 0 0,-2 0 0 0 0,-3-1-1 0 0,-2-1 1 0 0,-3 0 0 0 0,-2-1-1 0 0,-3 0 1 0 0,-2 0 0 0 0,-3-1-1 0 0,-5-33 46 0 0,2 60 0 0 0,-2 0 0 0 0,-5-20 0 0 0,7 41 0 0 0,0-1 0 0 0,-2 0 0 0 0,1 1 0 0 0,-2 0 0 0 0,1 0 0 0 0,-2 1 0 0 0,1 0 0 0 0,-2-1 0 0 0,7 10 0 0 0,-1 0 0 0 0,1 1 0 0 0,-1-1 0 0 0,1 0 0 0 0,-1 1 0 0 0,1-1 0 0 0,-1 1 0 0 0,0-1 0 0 0,0 1 0 0 0,0 0 0 0 0,0 0 0 0 0,0 0 0 0 0,0 0 0 0 0,0 0 0 0 0,0 0 0 0 0,0 1 0 0 0,-1-1 0 0 0,1 1 0 0 0,1 0 0 0 0,-1 0 0 0 0,0 0 0 0 0,0 0 0 0 0,1 0 0 0 0,-1 1 0 0 0,0-1 0 0 0,0 1 0 0 0,1-1 0 0 0,-1 1 0 0 0,1 0 0 0 0,-1-1 0 0 0,0 1 0 0 0,1 0 0 0 0,-1 0 0 0 0,1 0 0 0 0,0 0 0 0 0,-1 0 0 0 0,1 1 0 0 0,0-1 0 0 0,-1 1 0 0 0,-1 2 9 0 0,0 1 0 0 0,0-1 1 0 0,0 0-1 0 0,1 1 0 0 0,0 0 0 0 0,0-1 0 0 0,0 1 0 0 0,1 0 0 0 0,-1 0 0 0 0,1 0 0 0 0,0 1-9 0 0,-2 14 385 0 0,1 0 0 0 0,0 2-385 0 0,-1 66 361 0 0,4 0 0 0 0,4-1 1 0 0,15 78-362 0 0,9 0 244 0 0,9 22-402 0 0,-26-123 158 0 0,3-1 0 0 0,15 37 0 0 0,-28-93-148 0 0,1-1 1 0 0,-1 1-1 0 0,1-1 0 0 0,1 0 0 0 0,-1 0 0 0 0,1 0 0 0 0,0-1 1 0 0,0 1-1 0 0,4 3 148 0 0,-4-6-141 0 0,-1 0 1 0 0,1 0 0 0 0,0 0 0 0 0,0-1 0 0 0,0 1 0 0 0,0-1-1 0 0,0 0 1 0 0,0 0 0 0 0,1 0 0 0 0,-1-1 0 0 0,1 0-1 0 0,-1 0 1 0 0,1 0 0 0 0,1 0 140 0 0,14 0-1275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644 666 10104 0 0,'-12'-2'170'0'0,"0"0"0"0"0,-1 1 0 0 0,1 0 0 0 0,-1 1 0 0 0,1 1 0 0 0,-1 0 0 0 0,1 0 1 0 0,0 2-1 0 0,-1-1 0 0 0,1 1 0 0 0,0 1 0 0 0,-8 4-170 0 0,-9 6 590 0 0,0 1 0 0 0,0 2 0 0 0,2 1 0 0 0,-12 10-590 0 0,-21 21 1167 0 0,-17 21-1167 0 0,38-30 424 0 0,-18 25-424 0 0,42-47 36 0 0,5-6-10 0 0,1 0 0 0 0,0 1 0 0 0,1 0 0 0 0,0 0 0 0 0,1 1 0 0 0,-1 4-26 0 0,5-11 3 0 0,0 0 0 0 0,1 1 0 0 0,0-1 0 0 0,0 1 0 0 0,1-1 0 0 0,0 1 0 0 0,0-1 0 0 0,1 1 0 0 0,0 0 0 0 0,0-1 0 0 0,0 1 0 0 0,1-1 1 0 0,1 4-4 0 0,-1-7 1 0 0,1 0 1 0 0,-1 0 0 0 0,1-1 0 0 0,-1 1-1 0 0,1 0 1 0 0,0 0 0 0 0,1-1 0 0 0,-1 0-1 0 0,1 1 1 0 0,-1-1 0 0 0,1 0 0 0 0,0 0 0 0 0,0 0-1 0 0,2 0-1 0 0,0 1-15 0 0,1 0 0 0 0,0 0-1 0 0,0-1 1 0 0,1 0 0 0 0,-1 0 0 0 0,1-1-1 0 0,-1 0 1 0 0,3 1 15 0 0,11 0-121 0 0,-1 0-1 0 0,1 0 1 0 0,0-2 0 0 0,-1-1 0 0 0,16-1 121 0 0,24-4-54 0 0,0-3 0 0 0,-1-2 0 0 0,0-3 0 0 0,56-21 54 0 0,-86 24-48 0 0,0-2 1 0 0,17-10 47 0 0,-6 2-83 0 0,-16 9 47 0 0,-1 0 0 0 0,0-2 1 0 0,0-1-1 0 0,-2-1 0 0 0,0 0 0 0 0,0-2 0 0 0,-2 0 0 0 0,0-1 0 0 0,-1-1 1 0 0,3-6 35 0 0,8-15 77 0 0,-3 0 0 0 0,-1-2 1 0 0,-1-1-1 0 0,-3-1 0 0 0,-2-1 1 0 0,12-43-78 0 0,-15 34 415 0 0,-3-1 1 0 0,-2 0 0 0 0,-3-1-1 0 0,-2 1 1 0 0,-3-8-416 0 0,-1 27 586 0 0,-2-1 0 0 0,-1 1 0 0 0,-2 0 0 0 0,-2 0-1 0 0,-6-23-585 0 0,10 54 134 0 0,1-1 0 0 0,-1 1 0 0 0,0 0 0 0 0,0 0 0 0 0,0 0 0 0 0,0 0 0 0 0,-1 1 0 0 0,0-1 0 0 0,0 1 0 0 0,-1-1 0 0 0,1 1 0 0 0,-1 0 0 0 0,0 0 0 0 0,0 1 0 0 0,0-1 0 0 0,-4-2-134 0 0,7 6 20 0 0,0 0-1 0 0,0 0 1 0 0,0 0-1 0 0,0 0 1 0 0,0 0-1 0 0,0 0 1 0 0,0 0-1 0 0,0 0 1 0 0,0 0-1 0 0,0 0 1 0 0,0 0 0 0 0,0 1-1 0 0,0-1 1 0 0,0 0-1 0 0,0 1 1 0 0,0-1-1 0 0,0 1 1 0 0,0-1-1 0 0,0 1 1 0 0,1-1-1 0 0,-1 1 1 0 0,0 0-1 0 0,0-1 1 0 0,0 1-1 0 0,1 0 1 0 0,-1 0-1 0 0,0 0 1 0 0,1-1-1 0 0,-1 2-19 0 0,-19 28 146 0 0,12-15-117 0 0,1 0-1 0 0,1 1 0 0 0,1 0 1 0 0,0 0-1 0 0,-1 6-28 0 0,-4 31 21 0 0,2 1-21 0 0,-2 11 8 0 0,5-19 19 0 0,1 1 0 0 0,2 16-27 0 0,0-24-1 0 0,3 5 12 0 0,1 1 0 0 0,2-1-1 0 0,2 0 1 0 0,2-1 0 0 0,2 0-1 0 0,12 34-10 0 0,-4-29-1201 0 0,2-4-4076 0 0,2 0-2028 0 0</inkml:trace>
  <inkml:trace contextRef="#ctx0" brushRef="#br0" timeOffset="408.619">1794 754 19351 0 0,'-24'-3'312'0'0,"-1"2"-1"0"0,1 0 0 0 0,-1 2 0 0 0,1 1 1 0 0,0 0-1 0 0,-1 2 0 0 0,-17 5-311 0 0,10 2 478 0 0,0 1 0 0 0,1 1 0 0 0,-5 5-478 0 0,-2 0 221 0 0,26-12-159 0 0,1 0 1 0 0,-1 1 0 0 0,1 0 0 0 0,-4 4-63 0 0,11-8 7 0 0,0 1 0 0 0,0-1 0 0 0,0 1 0 0 0,1 0 0 0 0,-1 0 0 0 0,1 0 0 0 0,0 0 0 0 0,0 1-1 0 0,1-1 1 0 0,-1 1 0 0 0,1 0 0 0 0,-1 2-7 0 0,3-5 0 0 0,0-1 0 0 0,0 1 0 0 0,0 0 0 0 0,0 0 0 0 0,0 0 0 0 0,0 0 0 0 0,1 0 0 0 0,-1 0 0 0 0,0 0 0 0 0,1-1 0 0 0,0 1 0 0 0,0 0 0 0 0,-1 0 0 0 0,1-1 0 0 0,0 1 0 0 0,0 0 0 0 0,0-1 0 0 0,1 1 0 0 0,-1-1 0 0 0,0 1 0 0 0,1-1 0 0 0,-1 0 0 0 0,0 0 0 0 0,1 1 0 0 0,0-1 0 0 0,-1 0 0 0 0,4 2 0 0 0,0 1 0 0 0,1-1 0 0 0,-1 0 0 0 0,0 0 0 0 0,1 0 0 0 0,0-1 0 0 0,4 1 0 0 0,9 2 0 0 0,0-1 0 0 0,1-1 0 0 0,0 0 0 0 0,0-2 0 0 0,0 0 0 0 0,0-2 0 0 0,0 0 0 0 0,0-1 0 0 0,9-1 0 0 0,-1-2 0 0 0,0-1 0 0 0,0-2 0 0 0,-1 0 0 0 0,19-9 0 0 0,-40 14 0 0 0,-1 0 0 0 0,1 0 0 0 0,-1-1 0 0 0,0 1 0 0 0,0-1 0 0 0,0-1 0 0 0,0 1 0 0 0,0-1 0 0 0,-1 1 0 0 0,0-1 0 0 0,2-4 0 0 0,0 0 0 0 0,-1 1 0 0 0,-1-1 0 0 0,1 0 0 0 0,-2 0 0 0 0,1-1 0 0 0,-1 1 0 0 0,0-3 0 0 0,-2 5 8 0 0,-1 1-1 0 0,0-1 0 0 0,0 1 1 0 0,-1 0-1 0 0,0-1 0 0 0,0 1 1 0 0,0 0-1 0 0,-1-1 0 0 0,0 1-7 0 0,-3-14 52 0 0,4 13-109 0 0,-2 0 1 0 0,1 1 0 0 0,-1-1-1 0 0,0 1 1 0 0,0-1 0 0 0,-1 1-1 0 0,0 0 1 0 0,-1-1 56 0 0,-2-3-421 0 0,5 7 216 0 0,0 1 1 0 0,0 0-1 0 0,0 0 1 0 0,0 0-1 0 0,-1 0 1 0 0,1 0-1 0 0,-1 0 1 0 0,-2-1 204 0 0,-9-7-2815 0 0,13 9 1026 0 0,1 1-16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9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113 860 10912 0 0,'0'0'248'0'0,"0"0"34"0"0,1 0 20 0 0,1-1-212 0 0,13-1 177 0 0,-10 2-231 0 0,0 0 0 0 0,0-1-1 0 0,0 0 1 0 0,0 0 0 0 0,-1 0 0 0 0,1 0 0 0 0,2-1-36 0 0,17-6 541 0 0,2-4 110 0 0,-15 8-382 0 0,-1-1-1 0 0,-1 0 1 0 0,8-5-269 0 0,58-40 1122 0 0,-63 41-924 0 0,1-1 0 0 0,-1 0 0 0 0,-1-1 0 0 0,0 0 0 0 0,-1-1-1 0 0,0 0 1 0 0,-1 0 0 0 0,4-8-198 0 0,-6 9 321 0 0,-1-1-1 0 0,-1-1 0 0 0,0 1 1 0 0,1-5-321 0 0,-2 2 340 0 0,-2 11-189 0 0,-1-1 0 0 0,1 1 0 0 0,-1 0 1 0 0,-1-1-1 0 0,1 1 0 0 0,0-1 0 0 0,-1 0-151 0 0,0-10 463 0 0,1 12-320 0 0,-1 0-1 0 0,0-1 1 0 0,0 1-1 0 0,0 0 1 0 0,-1-1-1 0 0,1 1 1 0 0,-1 0-1 0 0,0-1 1 0 0,0 1-1 0 0,0-1-142 0 0,0 2 472 0 0,1 2-14 0 0,0 0-61 0 0,0 0-21 0 0,-8 4 321 0 0,6-2-678 0 0,0-1 0 0 0,0 1 1 0 0,0 0-1 0 0,0 0 0 0 0,1 0 0 0 0,-1 1 0 0 0,1-1 0 0 0,-1 0 0 0 0,1 0 0 0 0,0 1 0 0 0,0-1 0 0 0,0 1 0 0 0,0-1 0 0 0,0 1 0 0 0,1-1 1 0 0,-1 3-20 0 0,-2 9 27 0 0,1 0 1 0 0,1 10-28 0 0,-1-3 18 0 0,-16 229 290 0 0,6-73-61 0 0,4 141 509 0 0,6-97-334 0 0,0-198-479 0 0,0 0 1 0 0,-2 0-1 0 0,-1-1 0 0 0,-1 1 0 0 0,0-1 0 0 0,-2-1 1 0 0,0 1-1 0 0,-2-1 0 0 0,0-1 0 0 0,-10 14 57 0 0,16-28-102 0 0,0 0-1 0 0,-1 0 1 0 0,0-1 0 0 0,0 0-1 0 0,0 0 1 0 0,0 0-1 0 0,-1-1 1 0 0,-5 4 102 0 0,8-6-83 0 0,0 0 0 0 0,0-1 0 0 0,-1 1 0 0 0,1-1 0 0 0,-1 0 0 0 0,1 0 0 0 0,-1 0 0 0 0,1 0 0 0 0,-1 0 0 0 0,0-1 0 0 0,0 0 0 0 0,1 0 0 0 0,-1 0 0 0 0,0 0 0 0 0,1 0 0 0 0,-1-1 0 0 0,0 1 0 0 0,0-2 83 0 0,-15-3-433 0 0,0-2 1 0 0,0-1-1 0 0,1 0 1 0 0,0-1-1 0 0,-5-4 433 0 0,17 9-64 0 0,1-1-1 0 0,0 1 1 0 0,0-1-1 0 0,0 0 1 0 0,1 0-1 0 0,-1-1 1 0 0,1 1-1 0 0,0-1 1 0 0,1 0-1 0 0,0 0 1 0 0,0 0-1 0 0,-1-2 65 0 0,-2-8-197 0 0,0-1-1 0 0,1 0 1 0 0,0 0-1 0 0,1-5 198 0 0,2 8-87 0 0,0 0-1 0 0,1 0 1 0 0,1 0-1 0 0,1 0 1 0 0,0 0-1 0 0,0 0 1 0 0,2 1-1 0 0,-1-1 1 0 0,4-7 87 0 0,7-20-92 0 0,2 1-1 0 0,10-15 93 0 0,-17 36-76 0 0,3-2-322 0 0,0 0-1 0 0,2 1 1 0 0,0 1 0 0 0,8-8 398 0 0,-12 15-726 0 0,16-19-5130 0 0</inkml:trace>
  <inkml:trace contextRef="#ctx0" brushRef="#br0" timeOffset="405.057">567 128 13824 0 0,'-1'-8'118'0'0,"0"2"94"0"0,1 1-1 0 0,-2-1 1 0 0,1 1-1 0 0,-1-1 1 0 0,0 1 0 0 0,-1-4-212 0 0,-4-9 126 0 0,6 15-119 0 0,0 1 1 0 0,0-1 0 0 0,0 0-1 0 0,0 0 1 0 0,0 1-1 0 0,-1-1 1 0 0,1 1 0 0 0,-1-1-1 0 0,-1-1-7 0 0,-4-4 243 0 0,6 6-131 0 0,0 0 1 0 0,0 1 0 0 0,-1-1 0 0 0,1 1 0 0 0,0 0 0 0 0,0-1 0 0 0,-1 1 0 0 0,1 0 0 0 0,-1 0 0 0 0,0-1 0 0 0,1 1 0 0 0,-1 1 0 0 0,0-1 0 0 0,1 0 0 0 0,-1 0 0 0 0,0 1 0 0 0,0-1 0 0 0,0 1 0 0 0,1-1-1 0 0,-3 1-112 0 0,-9-1 653 0 0,10 1-542 0 0,1 0-1 0 0,0 0 0 0 0,-1 0 1 0 0,1 0-1 0 0,-1 0 0 0 0,1 0 0 0 0,-1 1 1 0 0,1-1-1 0 0,-1 1 0 0 0,1 0 1 0 0,0-1-1 0 0,-1 1 0 0 0,1 0 1 0 0,-1 1-111 0 0,-5 2 78 0 0,2 0 0 0 0,-1 0 1 0 0,0 1-1 0 0,1 0 0 0 0,0 0 0 0 0,0 0 1 0 0,-5 6-79 0 0,8-7 10 0 0,-4 5 19 0 0,-1 0 0 0 0,1 1 1 0 0,-3 6-30 0 0,8-13 0 0 0,0 0 1 0 0,1 0-1 0 0,-1 1 1 0 0,1-1 0 0 0,0 1-1 0 0,0-1 1 0 0,0 1 0 0 0,1 0-1 0 0,-1-1 1 0 0,1 1-1 0 0,0 0 1 0 0,0-1 0 0 0,0 1-1 0 0,0 0 0 0 0,1 2 0 0 0,-1-1 0 0 0,1-1 0 0 0,0 0 0 0 0,-1 1 0 0 0,1-1 0 0 0,1 0 0 0 0,-1 0 0 0 0,1 1 0 0 0,-1-1 0 0 0,2 1 0 0 0,3 4 7 0 0,1 1-1 0 0,0-1 1 0 0,0 0-1 0 0,1-1 0 0 0,0 1 1 0 0,0-2-1 0 0,1 1 1 0 0,0-1-1 0 0,0 0 0 0 0,4 1-6 0 0,-8-6 1 0 0,1 0 0 0 0,-1 0 0 0 0,1 0-1 0 0,-1-1 1 0 0,1 0 0 0 0,-1 0 0 0 0,1 0 0 0 0,0-1-1 0 0,0 0 1 0 0,-1 0 0 0 0,5 0-1 0 0,0-2 36 0 0,0 1 0 0 0,0-1 0 0 0,-1-1 0 0 0,1 0-1 0 0,-1 0 1 0 0,2-2-36 0 0,-5 2 16 0 0,-1 0 0 0 0,0-1 0 0 0,0 0 0 0 0,0 0 0 0 0,0 0 0 0 0,-1 0 0 0 0,0-1 0 0 0,0 0 0 0 0,2-2-16 0 0,-3 3 0 0 0,-1-1 0 0 0,0 0 0 0 0,0 1 0 0 0,0-1 0 0 0,0 0 0 0 0,-1 0 0 0 0,1 0 0 0 0,-1 0 0 0 0,0 0 0 0 0,-1-1 0 0 0,0 1 0 0 0,1 0 0 0 0,-2 0 0 0 0,1-2 0 0 0,-1-1-48 0 0,-1-6-272 0 0,0 0-1 0 0,-1 0 1 0 0,-1 0 320 0 0,3 9-144 0 0,-1 1 1 0 0,0 0-1 0 0,0 0 1 0 0,0 0-1 0 0,0 0 1 0 0,0 1-1 0 0,-1-1 1 0 0,0 0-1 0 0,1 1 1 0 0,-1 0-1 0 0,-3-3 144 0 0,0 3-4510 0 0,-3 2-1551 0 0</inkml:trace>
  <inkml:trace contextRef="#ctx0" brushRef="#br0" timeOffset="1146.292">755 972 6448 0 0,'0'0'498'0'0,"0"0"-123"0"0,0 0 701 0 0,0 0 343 0 0,0 0 70 0 0,1-1-66 0 0,13-10 500 0 0,-10 9-1554 0 0,-1-1 0 0 0,1 0 1 0 0,-1 0-1 0 0,1 0 0 0 0,1-2-369 0 0,111-146 2558 0 0,-102 131-2320 0 0,-2-1-1 0 0,-1 0 0 0 0,6-13-237 0 0,3-8 236 0 0,37-82 407 0 0,-35 72-339 0 0,-9 28-147 0 0,-10 18-99 0 0,1-1 0 0 0,-1 1 0 0 0,0-1 0 0 0,0 0 0 0 0,-1 0 0 0 0,0-2-58 0 0,-2 0 0 0 0,0 9 0 0 0,0 0 0 0 0,0 0 0 0 0,0 0 0 0 0,0 1 0 0 0,0-1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0 0 0 0,0-1 0 0 0,-1 1 0 0 0,1 0 0 0 0,0 0 0 0 0,0 0 0 0 0,0 0 0 0 0,0 0 0 0 0,0 0 0 0 0,0 0 0 0 0,0 0 0 0 0,0-1 0 0 0,0 1 0 0 0,0 0 0 0 0,0 0 0 0 0,0 0 0 0 0,0 0 0 0 0,0 0 0 0 0,0 0 0 0 0,0 0 0 0 0,0-1 0 0 0,0 1 0 0 0,0 0 0 0 0,0 0 0 0 0,0 0 0 0 0,0 0 0 0 0,0 0 0 0 0,0 0 0 0 0,0 0 0 0 0,0-1 0 0 0,-3 8 0 0 0,2-6 0 0 0,-13 31 108 0 0,6-16 40 0 0,1 1 0 0 0,0 0 0 0 0,0 5-148 0 0,-15 46 184 0 0,11-37-184 0 0,1 1 0 0 0,1 2 0 0 0,-12 84-377 0 0,18-95 525 0 0,1-1-1 0 0,1 1 1 0 0,2 0 0 0 0,0 5-148 0 0,-1-24 36 0 0,1 0 0 0 0,0 1 1 0 0,-1-1-1 0 0,1 0 0 0 0,1 0 0 0 0,-1 0 1 0 0,1 0-1 0 0,-1 0 0 0 0,1 0 1 0 0,0-1-1 0 0,1 1 0 0 0,-1 0 0 0 0,0-1 1 0 0,1 0-1 0 0,0 0 0 0 0,0 1 0 0 0,0-2 1 0 0,0 1-1 0 0,1 0 0 0 0,0 0-36 0 0,1 0-19 0 0,0-1 0 0 0,-1 0 1 0 0,1 0-1 0 0,0 0 0 0 0,0-1 0 0 0,0 1 0 0 0,0-1 0 0 0,0 0 0 0 0,0-1 0 0 0,0 1 0 0 0,1-1 0 0 0,-1 0 0 0 0,0-1 0 0 0,0 1 0 0 0,0-1 0 0 0,1 0 19 0 0,18-4 59 0 0,-1 0 0 0 0,0-2 0 0 0,0-1-1 0 0,12-6-58 0 0,-20 7 31 0 0,-1 0 0 0 0,-1-1 0 0 0,0 0 0 0 0,0-1 0 0 0,0-1 0 0 0,-1 0 0 0 0,6-8-31 0 0,-2 2-9 0 0,-2-1 1 0 0,0 0-1 0 0,-2-1 0 0 0,1 0 0 0 0,-2-1 0 0 0,8-19 9 0 0,82-172 249 0 0,-89 176 62 0 0,-11 32-162 0 0,-1 2 13 0 0,0 0 4 0 0,-9 10 94 0 0,-9 36-52 0 0,13-36-203 0 0,0 1-1 0 0,1 1 1 0 0,-3 8-5 0 0,0 2-2 0 0,3-10 18 0 0,0 1-1 0 0,2-1 0 0 0,-1 1 1 0 0,0 9-16 0 0,3-16 7 0 0,-1 0 1 0 0,1 0 0 0 0,0 0 0 0 0,1 0-1 0 0,-1 0 1 0 0,1 0 0 0 0,1 0-1 0 0,-1 0 1 0 0,1-1 0 0 0,2 7-8 0 0,-3-10 8 0 0,1 1-1 0 0,0 0 1 0 0,0-1 0 0 0,0 0 0 0 0,0 1-1 0 0,1-1 1 0 0,-1 0 0 0 0,0 0 0 0 0,1 0-1 0 0,-1 0 1 0 0,1-1 0 0 0,0 1 0 0 0,0-1-1 0 0,0 1 1 0 0,0-1 0 0 0,0 0 0 0 0,0 0-1 0 0,0 0 1 0 0,0-1 0 0 0,0 1 0 0 0,0-1-1 0 0,0 0 1 0 0,1 0-8 0 0,4 1 31 0 0,1-1-1 0 0,0-1 1 0 0,0 1-1 0 0,0-2 1 0 0,-1 1-1 0 0,1-1 1 0 0,8-3-31 0 0,3-3 98 0 0,1-2 0 0 0,11-6-98 0 0,-12 5 9 0 0,-9 5-5 0 0,-1 0 1 0 0,0-1-1 0 0,0-1 0 0 0,0 1 1 0 0,-1-2-1 0 0,0 1 0 0 0,-1-1 0 0 0,0 0 1 0 0,0-1-1 0 0,-1 0 0 0 0,0 0 0 0 0,-1-1 1 0 0,0 1-1 0 0,0-1 0 0 0,2-11-4 0 0,6-10 0 0 0,-9 22 0 0 0,-1 1 0 0 0,0-2 0 0 0,-1 1 0 0 0,0 0 0 0 0,-1-1 0 0 0,0 1 0 0 0,0-3 0 0 0,3-41 0 0 0,-5 53 0 0 0,0 0 0 0 0,0 0 0 0 0,-1 0 0 0 0,1 0 0 0 0,0 0 0 0 0,0 0-1 0 0,0 0 1 0 0,-1 0 0 0 0,1 0 0 0 0,-1 0 0 0 0,1 0 0 0 0,-1 0 0 0 0,1 0 0 0 0,-1 0 0 0 0,1 1 0 0 0,-1-1-1 0 0,0 0 1 0 0,1 0 0 0 0,-1 1 0 0 0,0-1 0 0 0,0 0 0 0 0,1 1 0 0 0,-1-1 0 0 0,0 1 0 0 0,0-1-1 0 0,0 1 1 0 0,0-1 0 0 0,-4-3-15 0 0,4 4 6 0 0,1 0 0 0 0,-1 0 1 0 0,1 0-1 0 0,-1 0 0 0 0,1 0 1 0 0,-1 0-1 0 0,1 0 0 0 0,-1 0 1 0 0,0 0-1 0 0,1 0 0 0 0,-1 0 1 0 0,1 1-1 0 0,-1-1 0 0 0,1 0 1 0 0,-1 0-1 0 0,1 0 0 0 0,0 1 1 0 0,-1-1-1 0 0,1 0 0 0 0,-1 0 1 0 0,1 1-1 0 0,-1-1 0 0 0,1 0 1 0 0,0 1-1 0 0,-1-1 0 0 0,1 1 1 0 0,0-1-1 0 0,-1 1 9 0 0,0 0-27 0 0,-3 2 2 0 0,0 0 0 0 0,0 0 0 0 0,0 1 0 0 0,1-1-1 0 0,-1 1 1 0 0,1 0 0 0 0,0 0 0 0 0,0 0 0 0 0,0 1 0 0 0,1-1 0 0 0,0 0-1 0 0,0 1 1 0 0,0 0 0 0 0,0-1 0 0 0,0 5 25 0 0,0-1-50 0 0,1-1 0 0 0,0 1 0 0 0,1-1 1 0 0,0 1-1 0 0,0-1 0 0 0,1 1 0 0 0,0-1 0 0 0,0 1 0 0 0,0-1 1 0 0,2 1 49 0 0,2 11 38 0 0,2-1 0 0 0,1-1 1 0 0,0 1-1 0 0,1-1 1 0 0,0 0-1 0 0,2-1 1 0 0,0 0-1 0 0,1-1-38 0 0,53 65 0 0 0,-48-58 0 0 0,-11-15 0 0 0,0 0 0 0 0,0 1 0 0 0,-1 0 0 0 0,0 0 0 0 0,0 0 0 0 0,-1 1 0 0 0,0 0 0 0 0,-1 0 0 0 0,0 0 0 0 0,1 4 0 0 0,-4-12-1 0 0,0 1 0 0 0,0 0-1 0 0,0-1 1 0 0,0 1 0 0 0,0 0-1 0 0,0-1 1 0 0,-1 1 0 0 0,1 0-1 0 0,-1-1 1 0 0,1 1 0 0 0,-1-1-1 0 0,0 1 1 0 0,1-1 1 0 0,-5 15-441 0 0,5-15 389 0 0,0-1 1 0 0,0 1 0 0 0,0 0-1 0 0,-1 0 1 0 0,1 0-1 0 0,0 0 1 0 0,-1 0 0 0 0,1 0-1 0 0,-1 0 1 0 0,1-1 0 0 0,-1 1-1 0 0,0 0 1 0 0,1 0 0 0 0,-1-1-1 0 0,0 1 1 0 0,1 0-1 0 0,-1-1 1 0 0,0 1 0 0 0,0-1-1 0 0,0 1 1 0 0,0 0 51 0 0,-18 8-1001 0 0,17-8 865 0 0,-16 6-2007 0 0,1-2-5127 0 0</inkml:trace>
  <inkml:trace contextRef="#ctx0" brushRef="#br0" timeOffset="1483.746">2496 136 16671 0 0,'2'2'382'0'0,"-1"-1"-313"0"0,0 0 0 0 0,0 1 0 0 0,0-1 1 0 0,0 1-1 0 0,0-1 0 0 0,0 1 0 0 0,0-1 0 0 0,0 1 1 0 0,-1-1-1 0 0,1 1 0 0 0,-1 0 0 0 0,1 0 0 0 0,-1-1 1 0 0,1 1-1 0 0,-1 0 0 0 0,0 0 0 0 0,0 0 0 0 0,0-1 1 0 0,0 2-70 0 0,0 1 22 0 0,0 0 1 0 0,1-1-1 0 0,-1 1 1 0 0,1 0 0 0 0,0 0-1 0 0,1 0-22 0 0,3 13 239 0 0,0 0 0 0 0,-2 0 0 0 0,0 1 0 0 0,0-1 0 0 0,-2 1 0 0 0,0 0-1 0 0,-1 2-238 0 0,-1 25 344 0 0,-1 0 0 0 0,-3 1 0 0 0,-1-1 0 0 0,-11 33-344 0 0,7-36 280 0 0,1 2 0 0 0,2-1 0 0 0,2 1 0 0 0,1 28-280 0 0,4-63-4 0 0,1 0 0 0 0,0-1-1 0 0,0 1 1 0 0,1 0 0 0 0,0-1-1 0 0,0 1 1 0 0,1-1 0 0 0,0 1-1 0 0,0-1 1 0 0,1 0 0 0 0,5 7 4 0 0,-7-12-95 0 0,1 1-1 0 0,-1-1 1 0 0,1 0 0 0 0,0 1 0 0 0,0-1 0 0 0,0-1 0 0 0,0 1 0 0 0,0 0 0 0 0,1-1 0 0 0,-1 0 0 0 0,1 1 0 0 0,0-1 0 0 0,-1-1 0 0 0,1 1 0 0 0,0-1 0 0 0,0 1 0 0 0,0-1 0 0 0,0 0 0 0 0,1 0 0 0 0,-1-1 0 0 0,0 0 0 0 0,0 1-1 0 0,0-1 1 0 0,1 0 0 0 0,2-1 95 0 0,3-1-506 0 0,-1 1-1 0 0,0-1 0 0 0,0-1 1 0 0,0 0-1 0 0,0 0 0 0 0,5-3 507 0 0,3-5-895 0 0</inkml:trace>
  <inkml:trace contextRef="#ctx0" brushRef="#br0" timeOffset="1831.084">2216 591 11832 0 0,'-48'6'1406'0'0,"-22"7"-1406"0"0,79-15 4685 0 0,51-8-3306 0 0,2-4 271 0 0,1-4-1650 0 0,55-13 583 0 0,-27 12-493 0 0,45-9-630 0 0,-49 7-4989 0 0,-28 3-1155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6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100 240 8288 0 0,'2'-8'129'0'0,"1"-1"-1"0"0,-1 0 1 0 0,-1 0 0 0 0,0 1 0 0 0,0-1 0 0 0,-1 0-1 0 0,0-7-128 0 0,2-25 184 0 0,-1 1 2100 0 0,-1 29-1203 0 0,0 0-1 0 0,1 0 0 0 0,1-6-1080 0 0,-1-2 2285 0 0,-3 41-2119 0 0,1-13-163 0 0,0-1 1 0 0,1 0-1 0 0,0 8-3 0 0,1 0 0 0 0,-1 1 0 0 0,-1-1 0 0 0,-1 1 0 0 0,-3 11 0 0 0,-2 23 0 0 0,-23 164 0 0 0,20-159 0 0 0,-1-4 154 0 0,-13 36-154 0 0,8-34 662 0 0,14-45-571 0 0,0 0 0 0 0,1 0 0 0 0,-1 1 0 0 0,1 4-91 0 0,1-13 67 0 0,0-1 40 0 0,0 0 11 0 0,5-8 136 0 0,2-5-22 0 0,-1 1 0 0 0,0-1 0 0 0,0-2-232 0 0,2-2 157 0 0,-1-1 45 0 0,-2 1-1 0 0,0-1 1 0 0,3-18-202 0 0,-2 6 146 0 0,6-23 28 0 0,19-83 2466 0 0,30-75-2640 0 0,-55 195 1 0 0,0-4-44 0 0,1 1 1 0 0,1 0-1 0 0,1 0 1 0 0,7-10 42 0 0,-15 28-11 0 0,0-1 1 0 0,0 1-1 0 0,0-1 0 0 0,1 1 1 0 0,-1 0-1 0 0,0-1 1 0 0,1 1-1 0 0,-1 0 0 0 0,1 0 1 0 0,-1 0-1 0 0,1 0 0 0 0,-1 0 1 0 0,1 0-1 0 0,0 1 1 0 0,1-1 10 0 0,-2 0 9 0 0,-1 1 1 0 0,1 0 0 0 0,0 0 0 0 0,0 0-1 0 0,0 0 1 0 0,0 0 0 0 0,0 0 0 0 0,0 0-1 0 0,-1 0 1 0 0,1 1 0 0 0,0-1 0 0 0,0 0 0 0 0,0 0-1 0 0,0 1 1 0 0,-1-1 0 0 0,1 1 0 0 0,0-1-1 0 0,0 1 1 0 0,0-1 0 0 0,-1 1 0 0 0,1-1 0 0 0,0 1-1 0 0,-1-1 1 0 0,1 1 0 0 0,-1 0 0 0 0,1-1-1 0 0,-1 1 1 0 0,1 0 0 0 0,-1 0 0 0 0,1-1 0 0 0,-1 1-1 0 0,1 1-9 0 0,19 37 102 0 0,-2 1-1 0 0,-2 1 0 0 0,-1 0 1 0 0,-2 2-1 0 0,-2-1 0 0 0,-1 8-101 0 0,3 17 139 0 0,8 21-139 0 0,-11-50 29 0 0,-3-16-21 0 0,0-1 0 0 0,7 12-8 0 0,2 6 0 0 0,-11-28-204 0 0,1 0 1 0 0,0 0-1 0 0,7 9 204 0 0,3 5-2083 0 0,-2 1-4016 0 0,-9-10-587 0 0</inkml:trace>
  <inkml:trace contextRef="#ctx0" brushRef="#br0" timeOffset="353.952">64 464 14600 0 0,'0'0'330'0'0,"0"0"45"0"0,0 0 20 0 0,-1 0-38 0 0,1-1-344 0 0,-1 1 0 0 0,1 0 0 0 0,0-1 0 0 0,-1 1 1 0 0,1 0-1 0 0,0-1 0 0 0,0 1 0 0 0,-1 0 0 0 0,1-1 0 0 0,0 1 0 0 0,0-1 1 0 0,-1 1-1 0 0,1 0 0 0 0,0-1 0 0 0,0 1 0 0 0,0-1 0 0 0,0 1 0 0 0,0-1 1 0 0,0 1-1 0 0,0-1 0 0 0,0 1 0 0 0,0 0 0 0 0,0-1 0 0 0,0 1 0 0 0,0-1 1 0 0,0 1-1 0 0,0-1 0 0 0,0 1 0 0 0,0-1 0 0 0,0 1 0 0 0,1 0 1 0 0,-1-1-1 0 0,0 1 0 0 0,0-1 0 0 0,1 1 0 0 0,-1 0 0 0 0,0-1 0 0 0,0 1 1 0 0,1 0-1 0 0,-1-1 0 0 0,0 1 0 0 0,1 0 0 0 0,-1 0 0 0 0,1-1 0 0 0,-1 1 1 0 0,0 0-1 0 0,1 0-13 0 0,-1-1 108 0 0,5-3 131 0 0,-1 0 0 0 0,1 0-1 0 0,0 0 1 0 0,0 0-1 0 0,0 1 1 0 0,1 0-1 0 0,-1 0 1 0 0,1 1-1 0 0,5-3-238 0 0,12-2-34 0 0,-1 1 0 0 0,2 0 34 0 0,7-1 84 0 0,162-36-333 0 0,-63 20-3351 0 0,-82 17-2017 0 0</inkml:trace>
  <inkml:trace contextRef="#ctx0" brushRef="#br0" timeOffset="354.952">1035 275 10856 0 0,'-1'2'496'0'0,"-7"14"-87"0"0,7-13-364 0 0,-1 1 0 0 0,0-1 0 0 0,1 1 0 0 0,-1-1 1 0 0,-1 0-1 0 0,1 1-45 0 0,-14 15 736 0 0,2 1 0 0 0,1 1 0 0 0,0 0 0 0 0,2 0 0 0 0,0 1 0 0 0,-2 8-736 0 0,0 6 1548 0 0,2 0 1 0 0,1 1-1 0 0,-4 29-1548 0 0,-15 79 1120 0 0,25-117-1054 0 0,1 0 0 0 0,0 11-66 0 0,0 0-2 0 0,3-28-18 0 0,0 1 0 0 0,1-1-1 0 0,0 4 21 0 0,1 21-1119 0 0,1 8-1613 0 0,-2-25 1324 0 0</inkml:trace>
  <inkml:trace contextRef="#ctx0" brushRef="#br0" timeOffset="725.335">949 607 10136 0 0,'7'-49'858'0'0,"-2"16"-636"0"0,3-18 1139 0 0,-5 27 375 0 0,2-1 1 0 0,0 1 0 0 0,2 0-1 0 0,6-17-1736 0 0,-3 17 850 0 0,-7 15-468 0 0,0 0 1 0 0,1 1 0 0 0,0-1-1 0 0,1 1 1 0 0,0 0 0 0 0,4-5-383 0 0,-5 8 128 0 0,1 0 1 0 0,0 0 0 0 0,0 1 0 0 0,0-1 0 0 0,0 1 0 0 0,1 0-1 0 0,0 1 1 0 0,0-1 0 0 0,0 1 0 0 0,0 0 0 0 0,0 1 0 0 0,1 0 0 0 0,2-1-129 0 0,-5 2 5 0 0,0 0 1 0 0,0 0 0 0 0,0 0 0 0 0,0 1 0 0 0,0 0 0 0 0,1 0 0 0 0,-1 0 0 0 0,0 0 0 0 0,0 1 0 0 0,0 0-1 0 0,0 0 1 0 0,0 0 0 0 0,0 0 0 0 0,-1 0 0 0 0,1 1 0 0 0,0 0 0 0 0,0-1 0 0 0,-1 1 0 0 0,1 1 0 0 0,-1-1-1 0 0,0 1 1 0 0,0-1 0 0 0,1 2-6 0 0,9 9 0 0 0,-2 1 0 0 0,0 0 0 0 0,0 0 0 0 0,-2 1 0 0 0,1 0 0 0 0,-2 1 0 0 0,0 0 0 0 0,-1 0 0 0 0,3 15 0 0 0,-7-24 14 0 0,-2 0-1 0 0,1 0 0 0 0,-1 0 1 0 0,0 0-1 0 0,-1 1 1 0 0,1-1-1 0 0,-1 0 0 0 0,-1 1 1 0 0,0-1-1 0 0,0 0 0 0 0,0 0 1 0 0,-1 0-1 0 0,0 0 1 0 0,0 0-1 0 0,-1 0 0 0 0,1 0 1 0 0,-2-1-1 0 0,1 1 0 0 0,-1-1 1 0 0,0 0-1 0 0,0 0 1 0 0,-1 0-1 0 0,1-1 0 0 0,-1 1 1 0 0,-1-1-1 0 0,1 0 0 0 0,-1-1 1 0 0,1 1-1 0 0,-2-1 1 0 0,1 0-14 0 0,-12 7-101 0 0,-1-1 1 0 0,0 0-1 0 0,0-2 1 0 0,-1 0 0 0 0,-5 1 100 0 0,16-7-377 0 0,0 1 0 0 0,-1-1 0 0 0,0 0 0 0 0,1-1 1 0 0,-1 0-1 0 0,0-1 0 0 0,0 0 0 0 0,1 0 0 0 0,-1-1 0 0 0,0-1 1 0 0,0 1-1 0 0,-4-3 377 0 0,-2-1-1611 0 0,6-7-12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3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677 56 5984 0 0,'0'0'273'0'0,"0"0"-5"0"0,0 0-84 0 0,0 0 281 0 0,0 0 141 0 0,0 0 30 0 0,0 0-30 0 0,0 0-139 0 0,4-14 1484 0 0,-3 12-1740 0 0,-1 1 1 0 0,0 0 0 0 0,0-1 0 0 0,-1 1-1 0 0,1 0 1 0 0,0-1 0 0 0,0 1 0 0 0,0 0-1 0 0,-1-1 1 0 0,1 1 0 0 0,-1 0-1 0 0,1 0 1 0 0,-1-1 0 0 0,0 1 0 0 0,1 0-212 0 0,-1 0 141 0 0,0 0 0 0 0,0 1 1 0 0,0-1-1 0 0,0 1 1 0 0,0-1-1 0 0,0 1 0 0 0,0-1 1 0 0,0 1-1 0 0,-1-1 1 0 0,1 1-1 0 0,0 0 0 0 0,0 0 1 0 0,0 0-1 0 0,0 0 1 0 0,0 0-1 0 0,-1 0 0 0 0,1 0 1 0 0,0 0-142 0 0,-33-8 2560 0 0,30 8-2391 0 0,-1 0 0 0 0,1-1 1 0 0,0 1-1 0 0,0-1 0 0 0,0 0 1 0 0,-2 0-170 0 0,5 0 29 0 0,-1 1 0 0 0,0-1 0 0 0,0 1 1 0 0,0 0-1 0 0,0-1 0 0 0,0 1 0 0 0,0 0 1 0 0,0 0-1 0 0,0 1 0 0 0,0-1 0 0 0,-2 0-29 0 0,-2 1 63 0 0,-8 0 109 0 0,0 0 0 0 0,0 1 0 0 0,1 1 0 0 0,-1 0 0 0 0,0 1 0 0 0,1 1 0 0 0,-9 3-172 0 0,-6 3 70 0 0,-1 1 1 0 0,1 1 0 0 0,1 1-1 0 0,0 1 1 0 0,2 2 0 0 0,-14 11-71 0 0,6-3 43 0 0,-20 17 148 0 0,42-31-135 0 0,-2 0 37 0 0,0 1 0 0 0,0 1 0 0 0,1 0 0 0 0,0 0 0 0 0,1 1 0 0 0,1 1 0 0 0,1 0 0 0 0,-1 1-93 0 0,5-6 51 0 0,1 1 0 0 0,0 0-1 0 0,0 0 1 0 0,1 0 0 0 0,0 0-1 0 0,0 7-50 0 0,-2 12 0 0 0,2-18 6 0 0,1 0-1 0 0,1 0 0 0 0,0 9-5 0 0,2 32 272 0 0,5 20-272 0 0,-4-55 7 0 0,-1-1 9 0 0,1-1 0 0 0,0 0 0 0 0,2-1 0 0 0,3 14-16 0 0,-1-13 39 0 0,0 0 0 0 0,1 0 0 0 0,5 8-39 0 0,-9-19 12 0 0,1 0 1 0 0,-1 0-1 0 0,1-1 0 0 0,-1 0 1 0 0,1 1-1 0 0,0-1 0 0 0,1-1 1 0 0,-1 1-1 0 0,1-1 1 0 0,0 1-1 0 0,-1-1 0 0 0,3 0-12 0 0,15 12 50 0 0,-19-13-48 0 0,0 0 0 0 0,0 0 1 0 0,-1 0-1 0 0,1 0 0 0 0,1-1 0 0 0,-1 1 1 0 0,0-1-1 0 0,0 0 0 0 0,0 0 1 0 0,1 0-1 0 0,2 0-2 0 0,4 1 8 0 0,-3-1-2 0 0,0 0 0 0 0,1-1-1 0 0,-1 1 1 0 0,0-1-1 0 0,1 0 1 0 0,-1-1 0 0 0,0 0-1 0 0,4-1-5 0 0,0 0-65 0 0,-1 0 0 0 0,1 1 0 0 0,0 1 0 0 0,0 0 0 0 0,0 0 65 0 0,-1 0-92 0 0,1 0 0 0 0,-1 0 1 0 0,0-1-1 0 0,0 0 0 0 0,7-3 92 0 0,60-20-3041 0 0,-73 23 2599 0 0,1-1 1 0 0,-1 0-1 0 0,0 1 1 0 0,0-2-1 0 0,0 1 0 0 0,0 0 1 0 0,0-1-1 0 0,-1 0 0 0 0,1 0 1 0 0,-1 0-1 0 0,0 0 0 0 0,0-1 1 0 0,1-1 441 0 0,14-15-5809 0 0</inkml:trace>
  <inkml:trace contextRef="#ctx0" brushRef="#br0" timeOffset="708.066">31 662 11256 0 0,'-29'-6'2098'0'0,"39"0"-1813"0"0,1 0 0 0 0,-1 0-1 0 0,1 1 1 0 0,7-2-285 0 0,56-18-621 0 0,1 2 1 0 0,1 4-1 0 0,17 1 621 0 0,-83 16-135 0 0,17-3-281 0 0,0 2 1 0 0,1 1 0 0 0,-1 2-1 0 0,1 0 1 0 0,-1 2 0 0 0,3 1 415 0 0,-18-1-22 0 0,0-1 1 0 0,-1 2 0 0 0,1 0-1 0 0,-1 0 1 0 0,0 1 0 0 0,0 1-1 0 0,-1 0 1 0 0,11 6 21 0 0,-15-8 174 0 0,-1 1 0 0 0,0 0 0 0 0,0 0 0 0 0,0 1 0 0 0,0-1-1 0 0,-1 1 1 0 0,0 0 0 0 0,0 0 0 0 0,0 0 0 0 0,0 1 0 0 0,-1-1 0 0 0,0 1 0 0 0,0 0 0 0 0,-1 0 0 0 0,1 0 0 0 0,0 6-174 0 0,-1-2 284 0 0,0 0 0 0 0,-1 1 0 0 0,-1-1 0 0 0,1 1 1 0 0,-2-1-1 0 0,0 1 0 0 0,0-1 0 0 0,0 0 1 0 0,-1 1-1 0 0,-1-1 0 0 0,0 0 0 0 0,0 0 0 0 0,-1-1 1 0 0,0 1-1 0 0,-1-1 0 0 0,0 0 0 0 0,-1 0 0 0 0,0 0-284 0 0,-22 39 1342 0 0,26-46-1050 0 0,-3-1 58 0 0,2-1 931 0 0,1-6-550 0 0,1-7-516 0 0,0-1 0 0 0,0 1-1 0 0,2 0 1 0 0,-1-1 0 0 0,2 1 0 0 0,0-1-1 0 0,0 1 1 0 0,2 0 0 0 0,3-10-215 0 0,1 0 172 0 0,1 0 0 0 0,1 1-1 0 0,2 0 1 0 0,0 0 0 0 0,2 0-172 0 0,-3 7 122 0 0,2 0-1 0 0,0 1 1 0 0,0 1 0 0 0,1 0-1 0 0,3-1-121 0 0,1-2 95 0 0,-5 6-29 0 0,1 0 0 0 0,0 1-1 0 0,0 0 1 0 0,1 1 0 0 0,0 0 0 0 0,1 2 0 0 0,-1 0 0 0 0,1 0 0 0 0,1 2 0 0 0,3-1-66 0 0,-15 4 2 0 0,1 0 0 0 0,-1 1 1 0 0,1-1-1 0 0,0 1 1 0 0,-1 0-1 0 0,1 1 1 0 0,4 0-3 0 0,-6 0 10 0 0,-1 0 0 0 0,0 0-1 0 0,0 0 1 0 0,0 0 0 0 0,0 0 0 0 0,-1 1 0 0 0,1 0 0 0 0,0-1 0 0 0,-1 1 0 0 0,1 0 0 0 0,-1 0 0 0 0,1 0 0 0 0,-1 1 0 0 0,1-1-10 0 0,1 3-18 0 0,0 0 0 0 0,0 1 1 0 0,-1-1-1 0 0,0 1 1 0 0,0-1-1 0 0,0 1 1 0 0,0 0-1 0 0,-1 0 1 0 0,0 0-1 0 0,0 1 1 0 0,-1-1-1 0 0,0 0 0 0 0,0 1 1 0 0,0-1-1 0 0,-1 1 1 0 0,0-1-1 0 0,0 1 1 0 0,-1-1-1 0 0,0 4 18 0 0,0-1-95 0 0,0-1-1 0 0,-1 1 1 0 0,0-1-1 0 0,0 1 0 0 0,-1-1 1 0 0,0 0-1 0 0,0 0 1 0 0,-1 0-1 0 0,0 0 96 0 0,-2 8-313 0 0,7-14 127 0 0,2-7 124 0 0,6-10 77 0 0,0 1-1 0 0,0 1 1 0 0,1 0 0 0 0,1 0-1 0 0,0 1 1 0 0,1 0 0 0 0,0 1-1 0 0,1 0 1 0 0,0 1 0 0 0,1 0-1 0 0,0 2 1 0 0,0-1 0 0 0,1 2-1 0 0,10-5-14 0 0,12-5 26 0 0,-20 8 57 0 0,1 1 0 0 0,14-4-83 0 0,-8 4 122 0 0,-16 5-71 0 0,-1 0 0 0 0,0 1 0 0 0,1 0 0 0 0,-1 0 0 0 0,1 0 0 0 0,-1 1 0 0 0,1 1 0 0 0,0-1 0 0 0,-1 1 0 0 0,4 1-51 0 0,0 0 68 0 0,-4 0-15 0 0,0-1 0 0 0,0 2 0 0 0,0-1 0 0 0,4 2-53 0 0,-9-2 9 0 0,0 0 1 0 0,0 0-1 0 0,1 0 1 0 0,-1 0-1 0 0,0 1 1 0 0,0-1-1 0 0,-1 0 1 0 0,1 1-1 0 0,0 0 1 0 0,0-1 0 0 0,-1 1-1 0 0,1 0 1 0 0,-1 0-1 0 0,0 0 1 0 0,1 0-1 0 0,-1 0-9 0 0,3 7-4 0 0,0 0 1 0 0,-1-1-1 0 0,0 1 0 0 0,-1 1 0 0 0,0-1 0 0 0,0 0 1 0 0,-1 0-1 0 0,0 1 0 0 0,-1-1 0 0 0,0 1 0 0 0,0-1 1 0 0,-1 0-1 0 0,-1 3 4 0 0,1-3-338 0 0,0-1-1 0 0,1 1 1 0 0,0-1 0 0 0,1 7 338 0 0,-1-11-372 0 0,1-1 1 0 0,0 1-1 0 0,-1 0 1 0 0,1 0-1 0 0,1 0 0 0 0,-1-1 1 0 0,1 1-1 0 0,-1 0 0 0 0,1-1 1 0 0,2 3 371 0 0,7 3-1738 0 0</inkml:trace>
  <inkml:trace contextRef="#ctx0" brushRef="#br0" timeOffset="1257.974">2384 527 5528 0 0,'8'-6'340'0'0,"-4"4"-174"0"0,-1-1 0 0 0,1 0-1 0 0,0 0 1 0 0,-1-1 0 0 0,1-1-166 0 0,-3 5 200 0 0,-1-1 0 0 0,1 0 0 0 0,-1 1 0 0 0,1-1 0 0 0,-1 0 0 0 0,0 1 0 0 0,1-1 0 0 0,-1 0 0 0 0,0 1 0 0 0,1-1 0 0 0,-1 0 0 0 0,0 0 0 0 0,0 1 0 0 0,0-1 0 0 0,0 0 0 0 0,0 0 0 0 0,0 0 0 0 0,0 1 0 0 0,0-1 0 0 0,0 0 0 0 0,0 0 0 0 0,0 1 0 0 0,-1-1 0 0 0,1 0 0 0 0,0 0 0 0 0,0 1 0 0 0,-1-1 0 0 0,1 0 0 0 0,0 1 0 0 0,-1-1 0 0 0,1 0 0 0 0,-1 1 0 0 0,0-1-200 0 0,1 0 254 0 0,-1 1 1 0 0,0-1-1 0 0,0 0 0 0 0,0 1 1 0 0,0-1-1 0 0,-1 1 0 0 0,1 0 0 0 0,0-1 1 0 0,0 1-1 0 0,0 0 0 0 0,0 0 1 0 0,0-1-1 0 0,0 1 0 0 0,-1 0 1 0 0,1 0-1 0 0,0 0 0 0 0,0 1 1 0 0,-1-1-255 0 0,-22 4 1486 0 0,21-4-1145 0 0,-23 8 376 0 0,0 0 1 0 0,0 2-1 0 0,1 0 0 0 0,-12 8-717 0 0,4-2 394 0 0,-11 4-38 0 0,22-12-178 0 0,1 2-1 0 0,0 0 0 0 0,1 1 0 0 0,0 2 0 0 0,-3 3-177 0 0,12-8 69 0 0,8-6-61 0 0,1-1-1 0 0,0 1 0 0 0,0 0 1 0 0,-1 0-1 0 0,1 0 1 0 0,0 0-1 0 0,1 0 1 0 0,-1 0-1 0 0,0 1-7 0 0,2-3 0 0 0,0 0 0 0 0,-1 1 0 0 0,1-1 0 0 0,0 0 0 0 0,0 1 0 0 0,0-1 0 0 0,-1 0 0 0 0,1 1 0 0 0,0-1 0 0 0,0 0 0 0 0,0 1 0 0 0,0-1 0 0 0,0 0 0 0 0,0 1 0 0 0,0-1 0 0 0,0 0 0 0 0,0 1 0 0 0,0-1 0 0 0,0 0 0 0 0,0 1 0 0 0,0-1 0 0 0,0 1 0 0 0,1 0 1 0 0,0 0-1 0 0,0 0 0 0 0,1 0 1 0 0,-1 0-1 0 0,0 0 0 0 0,0-1 1 0 0,1 1-1 0 0,-1 0 0 0 0,1-1 1 0 0,-1 1-1 0 0,1 0 0 0 0,-1-1 1 0 0,0 0-1 0 0,1 1 0 0 0,0-1 1 0 0,-1 0-1 0 0,1 0 0 0 0,-1 0 1 0 0,1 0-1 0 0,33-1-32 0 0,-2-4-318 0 0,-1-1 0 0 0,0-2 0 0 0,5-3 350 0 0,32-8-453 0 0,-41 13 322 0 0,0-2-1 0 0,-1 0 1 0 0,0-2-1 0 0,-1-1 1 0 0,0-1-1 0 0,8-7 132 0 0,9-3 13 0 0,-43 22-13 0 0,0 0 0 0 0,0 0 0 0 0,0 0 0 0 0,0 0 0 0 0,0 0 0 0 0,0 0 0 0 0,0 0 0 0 0,0 0 0 0 0,0 0 0 0 0,0 0 0 0 0,0 0 0 0 0,0 0 0 0 0,0 0 0 0 0,0 0-1 0 0,0 0 1 0 0,0 0 0 0 0,0 0 0 0 0,0 0 0 0 0,0 0 0 0 0,0 0 0 0 0,0 0 0 0 0,0 0 0 0 0,0 0 0 0 0,0 1 0 0 0,0-1 0 0 0,0 0 0 0 0,0 0 0 0 0,0 0 0 0 0,0 0 0 0 0,0 0 0 0 0,0 0 0 0 0,0 0-1 0 0,0 0 1 0 0,0 0 0 0 0,0 0 0 0 0,0 0 0 0 0,0 0 0 0 0,0 0 0 0 0,0 0 0 0 0,0 0 0 0 0,0 0 0 0 0,0 0 0 0 0,-5 7 15 0 0,-7 7 75 0 0,-5 3 111 0 0,1 1 1 0 0,0 1-1 0 0,-9 16-201 0 0,23-34 4 0 0,1 1-1 0 0,0 0 1 0 0,0 0-1 0 0,1-1 1 0 0,-1 1-1 0 0,0 0 1 0 0,0 0-1 0 0,1 0 1 0 0,-1 0-1 0 0,1 0 1 0 0,0 0-1 0 0,0 0 1 0 0,0 0-1 0 0,0 0 1 0 0,0 0 0 0 0,0 0-1 0 0,0-1 1 0 0,0 1-1 0 0,1 0 1 0 0,-1 0-1 0 0,1 0 1 0 0,-1 0-1 0 0,1 0 1 0 0,0 0-1 0 0,0-1 1 0 0,0 1-1 0 0,0 0 1 0 0,0-1-1 0 0,0 1 1 0 0,0 0 0 0 0,1-1-1 0 0,-1 0 1 0 0,1 1-1 0 0,-1-1 1 0 0,1 0-1 0 0,-1 1 1 0 0,1-1-1 0 0,0 0 1 0 0,-1 0-1 0 0,3 0-3 0 0,3 2-55 0 0,0-1 1 0 0,1 0-1 0 0,0 0 0 0 0,0-1 0 0 0,-1 1 0 0 0,1-2 0 0 0,7 1 55 0 0,13-2-648 0 0,16-2 648 0 0,-1-1-537 0 0,-5 2-284 0 0,1-2 0 0 0,4-3 821 0 0,-26 4-173 0 0,1-1-1 0 0,-2-1 1 0 0,1-1 0 0 0,0 0 0 0 0,12-7 173 0 0,2-7-11 0 0,-14 6 26 0 0,-16 13 54 0 0,-1 1-1 0 0,0 0 44 0 0,0 0 200 0 0,0 0 83 0 0,0 0 18 0 0,0 0 3 0 0,0 0 0 0 0,-1 1 0 0 0,-29 64 971 0 0,26-58-1392 0 0,1 1 1 0 0,1-1-1 0 0,-1 1 1 0 0,1 0-1 0 0,0 0 1 0 0,1 0-1 0 0,0 0 1 0 0,0 0-1 0 0,0 1 0 0 0,1-1 1 0 0,1 0-1 0 0,0 7 5 0 0,0-13-77 0 0,-1-1-64 0 0,0-1 1 0 0,0 1-1 0 0,0 0 1 0 0,0-1-1 0 0,0 1 1 0 0,0 0-1 0 0,0 0 1 0 0,1-1 0 0 0,-1 1-1 0 0,0 0 1 0 0,1-1-1 0 0,-1 1 1 0 0,0-1-1 0 0,1 1 1 0 0,-1 0 0 0 0,1-1-1 0 0,-1 1 1 0 0,1-1-1 0 0,-1 1 1 0 0,1-1 140 0 0,10 6-7221 0 0</inkml:trace>
  <inkml:trace contextRef="#ctx0" brushRef="#br0" timeOffset="1626.095">2805 169 18399 0 0,'-13'-7'455'0'0,"0"1"0"0"0,-1 0-1 0 0,0 2 1 0 0,-2-1-455 0 0,11 4 135 0 0,1 0 1 0 0,-1 0 0 0 0,0 0 0 0 0,0 1 0 0 0,0-1 0 0 0,0 2-1 0 0,0-1 1 0 0,0 0 0 0 0,1 1 0 0 0,-1 0 0 0 0,0 0 0 0 0,0 0-1 0 0,1 1 1 0 0,-3 0-136 0 0,4-1 62 0 0,0 1 0 0 0,0-1 0 0 0,0 1 0 0 0,0 0 0 0 0,0 0 0 0 0,0 0 0 0 0,1 1 0 0 0,-1-1 0 0 0,1 1 0 0 0,-1-1 0 0 0,1 1 0 0 0,0 0 0 0 0,0 0 0 0 0,0 0 0 0 0,0 0 0 0 0,1 0-62 0 0,0-2 0 0 0,1 0 0 0 0,-1 0 0 0 0,1 0 0 0 0,0 0 0 0 0,-1 0 0 0 0,1 0 0 0 0,0 0 0 0 0,0 0 0 0 0,0 0 0 0 0,0 0 0 0 0,0 0 0 0 0,0 0 0 0 0,0-1 0 0 0,0 1 0 0 0,0 0 0 0 0,0 0 0 0 0,0 0 0 0 0,1 1 0 0 0,0 1 0 0 0,-1 2 0 0 0,1 1 0 0 0,0-1 0 0 0,0 0 0 0 0,0 0 0 0 0,1 0 0 0 0,0 0 0 0 0,0 0 0 0 0,0 0 0 0 0,0-1 0 0 0,1 1 0 0 0,0-1 0 0 0,-1 1 0 0 0,2-1 0 0 0,-1 0 0 0 0,1 0 0 0 0,-1 0 0 0 0,3 1 0 0 0,-2-1 0 0 0,0 0 0 0 0,1-1 0 0 0,0 1 0 0 0,0-1 0 0 0,0 0 0 0 0,0 0 0 0 0,0-1 0 0 0,1 1 0 0 0,-1-1 0 0 0,1 0 0 0 0,0-1 0 0 0,-1 1 0 0 0,1-1 0 0 0,0-1 0 0 0,4 1 0 0 0,4-1 60 0 0,0 0 0 0 0,0-1 0 0 0,0-1 0 0 0,-1 0 0 0 0,11-3-60 0 0,-20 3 23 0 0,0 1-1 0 0,1-1 1 0 0,-1 1-1 0 0,0-1 1 0 0,0 0-1 0 0,-1 0 1 0 0,1-1-1 0 0,0 1 1 0 0,-1-1 0 0 0,1 0-1 0 0,-1 0 1 0 0,0 0-1 0 0,0 0 1 0 0,0-1-1 0 0,-1 1 1 0 0,1-1-1 0 0,-1 0 1 0 0,0 0-1 0 0,2-2-22 0 0,-5 5 15 0 0,1 0-1 0 0,0 0 1 0 0,-1 0-1 0 0,1-1 1 0 0,0 1-1 0 0,-1 0 1 0 0,1 0-1 0 0,-1 0 1 0 0,0 0-1 0 0,1 0 1 0 0,-1 0-1 0 0,0 0 1 0 0,0 0-1 0 0,0 0 1 0 0,1 0-1 0 0,-1 0 1 0 0,-1 0-15 0 0,0-1 9 0 0,-1-3-68 0 0,0 1 0 0 0,0 0 1 0 0,-1-1-1 0 0,0 2 0 0 0,0-1 0 0 0,0 0 0 0 0,0 1 0 0 0,-1-1 0 0 0,1 1 0 0 0,-1 0 0 0 0,-3-1 59 0 0,-15-7-394 0 0,11 5-92 0 0,-1 0-1 0 0,0 1 0 0 0,0 0 0 0 0,-8-1 487 0 0,-23-2-4525 0 0,35 4-1648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2:26:41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95 302 9072 0 0,'-8'0'816'0'0,"-26"3"-731"0"0,-2 2 3927 0 0,21-3-2805 0 0,14-1-625 0 0,1-1-39 0 0,0 0-21 0 0,0 0-2 0 0,0 0-12 0 0,0 0-49 0 0,1 1-19 0 0,1 2-303 0 0,1 0-1 0 0,-1-1 1 0 0,1 1 0 0 0,0-1-1 0 0,0 1 1 0 0,0-1-1 0 0,0 0 1 0 0,1 0 0 0 0,-1-1-1 0 0,0 1 1 0 0,1-1 0 0 0,-1 1-1 0 0,1-1 1 0 0,3 0-137 0 0,6 3 303 0 0,1-1 0 0 0,-1-1 1 0 0,8 0-304 0 0,45 1 896 0 0,0-4 0 0 0,7-3-896 0 0,61-1 668 0 0,39-3-600 0 0,-123 7-508 0 0,38-6 440 0 0,47-5-2859 0 0,-100 2-3906 0 0,-14 5 688 0 0</inkml:trace>
  <inkml:trace contextRef="#ctx0" brushRef="#br0" timeOffset="384.294">877 189 3224 0 0,'-9'1'53'0'0,"0"0"1"0"0,-1 1-1 0 0,1 0 1 0 0,1 0 0 0 0,-1 1-1 0 0,-1 1-53 0 0,-17 4 347 0 0,9-4 2470 0 0,10-2-796 0 0,1 0 0 0 0,-1 0 0 0 0,1 1 0 0 0,-2 0-2021 0 0,-6 1 1960 0 0,-4 3 1205 0 0,18-7-2364 0 0,1 0-59 0 0,0 0-249 0 0,0 0-114 0 0,1 1-25 0 0,0 2-296 0 0,1-1 0 0 0,-1 0 0 0 0,1 0 0 0 0,0 0 0 0 0,-1 0 0 0 0,1 0 0 0 0,0-1 0 0 0,0 1 0 0 0,0-1-1 0 0,0 1 1 0 0,1-1 0 0 0,1 1-58 0 0,2 1 52 0 0,-1-1 0 0 0,1 0 0 0 0,1-1 0 0 0,2 1-52 0 0,20 3 96 0 0,-1-2 0 0 0,1-1 1 0 0,0-1-1 0 0,0-1 0 0 0,18-3-96 0 0,21-4 32 0 0,-1-2 0 0 0,9-5-32 0 0,-66 11 2 0 0,-4 2 46 0 0,0-1-1 0 0,0 1 1 0 0,0 1-1 0 0,4-1-47 0 0,-13 2 9 0 0,0 1 0 0 0,-1-1 0 0 0,1 1 0 0 0,0 0-1 0 0,0 0 1 0 0,0 0 0 0 0,-1 1-9 0 0,-2 2 13 0 0,-39 25 103 0 0,-13 15-116 0 0,16-13 55 0 0,-18 10-55 0 0,31-22 45 0 0,2 2 1 0 0,0 1-1 0 0,1 1 1 0 0,-2 5-46 0 0,-8 7-26 0 0,-7 9-37 0 0,22-22-226 0 0,-18 14 289 0 0,37-35-134 0 0,0 0 0 0 0,0 1 0 0 0,0-1 0 0 0,0 1 0 0 0,1-1 0 0 0,-1 1 1 0 0,1 0-1 0 0,0-1 0 0 0,-1 1 0 0 0,1 1 134 0 0,1-3-1673 0 0,0-1-453 0 0</inkml:trace>
  <inkml:trace contextRef="#ctx0" brushRef="#br0" timeOffset="1041.485">651 28 7832 0 0,'-4'-3'207'0'0,"0"1"1"0"0,0 0 0 0 0,0-1-1 0 0,0 0 1 0 0,0 0 0 0 0,1 0-1 0 0,-1-1 1 0 0,1 1-208 0 0,3 2 60 0 0,-1 0 935 0 0,1 1 42 0 0,0 0 3 0 0,0 0-27 0 0,0 0-11 0 0,0 0-2 0 0,0 0-51 0 0,0 0-213 0 0,2 2-96 0 0,13 9 225 0 0,0 0-1 0 0,-1 1 1 0 0,11 12-865 0 0,-12-10 234 0 0,0-2 0 0 0,1 0-1 0 0,1-1 1 0 0,6 4-234 0 0,6 3 171 0 0,-19-12-149 0 0,0-1 1 0 0,0 0-1 0 0,1 0 0 0 0,6 2-22 0 0,-1-1 22 0 0,10 4-17 0 0,1-1 0 0 0,0 0 0 0 0,0-2 1 0 0,22 3-6 0 0,39 2-1283 0 0,-42-6-96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4:35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1468 834 8720 0 0,'-11'-7'151'0'0,"-1"1"1"0"0,0 1 0 0 0,0 0-1 0 0,-1 1 1 0 0,1 0 0 0 0,-1 1-1 0 0,-2 0-151 0 0,-10-1 90 0 0,0 1-1 0 0,1 1 0 0 0,-11 1-89 0 0,18 1 74 0 0,4-1 46 0 0,0 1-1 0 0,1 1 1 0 0,-1 0 0 0 0,0 0 0 0 0,1 1-1 0 0,-1 1 1 0 0,1 0 0 0 0,-3 2-120 0 0,-62 27 1135 0 0,-68 40-1135 0 0,130-61 55 0 0,1-1 1 0 0,-1 2 0 0 0,2 0-1 0 0,0 0 1 0 0,-2 3-56 0 0,6-6 34 0 0,1 0 11 0 0,0 0 0 0 0,0 0 1 0 0,1 0-1 0 0,0 1 0 0 0,0 3-45 0 0,5-11 25 0 0,1 1 0 0 0,-1-1 0 0 0,1 1 0 0 0,-1 0-1 0 0,1 0 1 0 0,0 0 0 0 0,1-1 0 0 0,-1 1-1 0 0,0 0 1 0 0,1 0 0 0 0,-1 0 0 0 0,1 0 0 0 0,0 0-1 0 0,0 0 1 0 0,0 1 0 0 0,1-1 0 0 0,-1 0-1 0 0,1 0 1 0 0,-1-1 0 0 0,1 1 0 0 0,0 0 0 0 0,1 2-25 0 0,1 0 60 0 0,1-1 0 0 0,-1 1 0 0 0,1-1 1 0 0,0 0-1 0 0,0 0 0 0 0,0-1 1 0 0,1 1-1 0 0,0-1 0 0 0,-1 0 1 0 0,1 0-1 0 0,0 0 0 0 0,1-1-60 0 0,15 8 183 0 0,0-1-1 0 0,9 1-182 0 0,-15-5 76 0 0,155 49 814 0 0,32 10-323 0 0,-160-48-510 0 0,-1 2 1 0 0,-1 1-1 0 0,27 19-57 0 0,-53-29 23 0 0,-1 1 0 0 0,0 0 0 0 0,5 5-23 0 0,-13-10 0 0 0,0 0-1 0 0,0 1 1 0 0,0-1 0 0 0,-1 1 0 0 0,0 0-1 0 0,0 0 1 0 0,0 0 0 0 0,-1 1 0 0 0,0 0 0 0 0,-2-4-1 0 0,0 1 0 0 0,-1-1 0 0 0,1 0 1 0 0,-1 1-1 0 0,0-1 0 0 0,0 0 0 0 0,0 1 0 0 0,0-1 1 0 0,-1 0-1 0 0,1 1 0 0 0,-1-1 0 0 0,0 0 1 0 0,0 1-1 0 0,0-1 0 0 0,0 0 0 0 0,-1 0 1 0 0,1 0-1 0 0,-1 0 0 0 0,0 0 0 0 0,0-1 1 0 0,0 1-1 0 0,0 0 0 0 0,-3 1 1 0 0,0 2-5 0 0,-1 0 0 0 0,1-1 0 0 0,-2 1-1 0 0,1-2 1 0 0,0 1 0 0 0,-1-1 0 0 0,0 0 0 0 0,0 0 0 0 0,-6 2 5 0 0,-10 2-2 0 0,0 0 1 0 0,0-2 0 0 0,-1 0 0 0 0,-1-1 1 0 0,14-4 10 0 0,-1 0-1 0 0,1 0 1 0 0,0-1 0 0 0,0-1-1 0 0,-1 0 1 0 0,1 0 0 0 0,0-1-1 0 0,0-1 1 0 0,-9-3-10 0 0,5 2 13 0 0,2-2 0 0 0,-1 0 0 0 0,0 0-1 0 0,1-2 1 0 0,-5-3-13 0 0,-24-16 50 0 0,20 14-48 0 0,1-1-1 0 0,-10-9-1 0 0,-63-62 1 0 0,88 80 1 0 0,0-1 1 0 0,1 0 0 0 0,0 0 0 0 0,0 0 0 0 0,0-1 0 0 0,1 0 0 0 0,-2-3-3 0 0,5 8 3 0 0,-1-1-1 0 0,1 0 1 0 0,0 0-1 0 0,0-1 0 0 0,0 1 1 0 0,0 0-1 0 0,0 0 1 0 0,1 0-1 0 0,-1-1 0 0 0,1 1 1 0 0,0 0-1 0 0,0 0 1 0 0,0-1-1 0 0,0 1 0 0 0,1 0 1 0 0,0 0-1 0 0,-1-1 1 0 0,2-1-4 0 0,2-4 7 0 0,1 1 0 0 0,0 0 0 0 0,1 0 0 0 0,-1 0 0 0 0,2 1 0 0 0,-1 0 0 0 0,1 0 0 0 0,0 0 0 0 0,0 1 0 0 0,1 0-1 0 0,6-4-5 0 0,11-6 18 0 0,2 1-1 0 0,0 1 1 0 0,2 0-18 0 0,25-14 30 0 0,-2-2 0 0 0,47-36-30 0 0,-83 55 22 0 0,-3 1-22 0 0,0-1 0 0 0,-1 0 0 0 0,2-2 0 0 0,26-24 0 0 0,-27 27-12 0 0,-1-1-1 0 0,0 0 0 0 0,0-1 0 0 0,-1-1 0 0 0,2-4 13 0 0,-6 8 0 0 0,-1 1 0 0 0,0-2 0 0 0,0 1 0 0 0,-1-1 0 0 0,-1 0 0 0 0,1 0 0 0 0,-2 0 0 0 0,1 0 0 0 0,-1-1 0 0 0,-1 0 0 0 0,0 0 0 0 0,-1 8 0 0 0,-1 0 0 0 0,1 0 0 0 0,-1 0 0 0 0,0 0 0 0 0,0 0 0 0 0,0 0 0 0 0,-1 0 0 0 0,1 0 0 0 0,-1 0 0 0 0,1 0 0 0 0,-1 0 0 0 0,0 0 0 0 0,0 1 0 0 0,0-2 0 0 0,-9-16 0 0 0,6 10 0 0 0,-1 0 0 0 0,0 0 0 0 0,0 1 0 0 0,-4-5 0 0 0,6 11 0 0 0,1 0 0 0 0,-1 0 0 0 0,0 0 0 0 0,-1 0 0 0 0,1 0 0 0 0,0 1 0 0 0,-1-1 0 0 0,1 1 0 0 0,-1 0 0 0 0,0 0 0 0 0,0 0 0 0 0,0 1 0 0 0,-2-1 0 0 0,-9-2-24 0 0,0 0-1 0 0,-1 2 1 0 0,1 0-1 0 0,-1 0 1 0 0,1 2-1 0 0,-1 0 1 0 0,0 0-1 0 0,1 2 0 0 0,-1 0 1 0 0,1 1-1 0 0,0 0 1 0 0,-2 2 24 0 0,-33 11-776 0 0,1 2 1 0 0,-44 23 775 0 0,76-34-221 0 0,-75 33-1106 0 0,49-26 649 0 0</inkml:trace>
  <inkml:trace contextRef="#ctx0" brushRef="#br0" timeOffset="1122.712">1326 1 5184 0 0,'0'0'233'0'0,"-2"0"-9"0"0,-2 2-195 0 0,2-1-26 0 0,0-1-1 0 0,0 1 1 0 0,1-1 0 0 0,-1 1-1 0 0,0-1 1 0 0,0 1-1 0 0,0-1 1 0 0,1 0 0 0 0,-1 0-1 0 0,0 0 1 0 0,0 0-1 0 0,0 0 1 0 0,0-1 0 0 0,0 1-1 0 0,1 0 1 0 0,-1-1-1 0 0,-1 0-2 0 0,-2 0 73 0 0,1 0-1 0 0,-1 1 1 0 0,0 0-1 0 0,0-1 1 0 0,-3 2-73 0 0,-11-2 191 0 0,14 1-129 0 0,0 0 1 0 0,-1 0-1 0 0,1 1 1 0 0,0-1-1 0 0,-1 1 1 0 0,-1 1-63 0 0,-23 2 271 0 0,18-4-120 0 0,0 2 0 0 0,0-1 0 0 0,1 2 0 0 0,-1-1 0 0 0,0 2-151 0 0,-35 6 419 0 0,19-3-147 0 0,0 0 0 0 0,1 2 0 0 0,0 0-1 0 0,-3 3-271 0 0,-16 6 265 0 0,-89 36 335 0 0,121-47-541 0 0,1 1 0 0 0,-1 0 0 0 0,1 1 0 0 0,0 0 0 0 0,-1 2-59 0 0,-25 18 129 0 0,12-9 13 0 0,1 0 0 0 0,0 4-142 0 0,-16 12 148 0 0,-18 16 737 0 0,-41 47-885 0 0,51-43 12 0 0,3 3 0 0 0,-39 63-12 0 0,69-97-4 0 0,1-1 25 0 0,2 0 0 0 0,1 1 0 0 0,1 1 1 0 0,1 1-1 0 0,1-1 0 0 0,1 1 0 0 0,2 2-21 0 0,-4 21 238 0 0,2 0 0 0 0,2 1 1 0 0,1 26-239 0 0,6-31 216 0 0,3 0 0 0 0,1-1 1 0 0,2 2-217 0 0,0 3 128 0 0,3 0-1 0 0,2-1 1 0 0,2 0 0 0 0,13 30-128 0 0,1-7-80 0 0,28 64 90 0 0,-41-108 30 0 0,1-1 1 0 0,1-1-1 0 0,11 13-40 0 0,60 71 301 0 0,-65-85-226 0 0,1 0 1 0 0,0-2-1 0 0,25 18-75 0 0,-29-27 100 0 0,-1-1-1 0 0,2-1 0 0 0,-1-1 0 0 0,2 0 0 0 0,-1-2 0 0 0,3 0-99 0 0,-7-3 153 0 0,-1 0 40 0 0,0 0 0 0 0,0-2 0 0 0,1 0 0 0 0,12 2-193 0 0,6-2 110 0 0,0-1 1 0 0,0-2-1 0 0,0-1 0 0 0,0-1 0 0 0,1-2 0 0 0,16-5-110 0 0,-5-2 176 0 0,-1-1 0 0 0,-1-3 0 0 0,37-17-176 0 0,7-5 203 0 0,-21 10 378 0 0,47-28-581 0 0,-12 7 333 0 0,-31 15-238 0 0,-50 20-63 0 0,0-1 0 0 0,-1-1 0 0 0,0 0 0 0 0,-1-1-1 0 0,8-10-31 0 0,-25 23 0 0 0,5-5 14 0 0,-1 0-1 0 0,1-1 0 0 0,-1 1 1 0 0,1-4-14 0 0,8-9 10 0 0,-1 1 28 0 0,-1-2 0 0 0,-1 1 0 0 0,4-13-38 0 0,16-25 83 0 0,-15 27 3 0 0,-2-1-1 0 0,-1 0 0 0 0,4-18-85 0 0,-6 9 88 0 0,-2-1 0 0 0,-2 0 0 0 0,2-25-88 0 0,2-11 19 0 0,-8 41 11 0 0,-1 0 0 0 0,-2 0-1 0 0,-2-1 1 0 0,-2-9-30 0 0,1-12 6 0 0,-4-28 129 0 0,-7-29-135 0 0,3 64 22 0 0,-2 0 0 0 0,-2 1-1 0 0,-19-44-21 0 0,25 74-35 0 0,-1 1-1 0 0,-1 0 1 0 0,-1 0-1 0 0,-2-1 36 0 0,-53-71 77 0 0,48 68-49 0 0,9 12-20 0 0,0 1-1 0 0,-1 0 1 0 0,-1 1 0 0 0,1 0-1 0 0,-2 1 1 0 0,1 0-1 0 0,-7-3-7 0 0,-38-25 0 0 0,13 8 0 0 0,-44-21 0 0 0,24 19-65 0 0,-2 2-1 0 0,-1 3 1 0 0,0 3-1 0 0,-2 4 0 0 0,-34-5 66 0 0,60 18-245 0 0,-1 3 0 0 0,0 2-1 0 0,-32 3 246 0 0,51-1-521 0 0,1 2-1 0 0,0 1 0 0 0,0 1 1 0 0,-17 6 521 0 0,-84 32-2431 0 0,116-39 2363 0 0,-82 31-1490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70 12640 0 0,'0'0'289'0'0,"0"0"40"0"0,0 0 21 0 0,0 0-46 0 0,0 0-90 0 0,0 0 384 0 0,0 0 187 0 0,0 0 42 0 0,0 2-38 0 0,-1 7-447 0 0,0 0 0 0 0,0 0 0 0 0,-1-1 0 0 0,-1 1-1 0 0,-2 6-341 0 0,-3 13 416 0 0,-7 21-321 0 0,-2-1-1 0 0,-8 13-94 0 0,6-15-8 0 0,2 1 0 0 0,-6 25 8 0 0,-59 331 0 0 0,77-380 0 0 0,-2 23 0 0 0,-5 20 0 0 0,17-131 0 0 0,2 23 77 0 0,2 0 0 0 0,2 1 0 0 0,1 0 0 0 0,3 1-1 0 0,18-37-76 0 0,-5 13 678 0 0,-3-1-1 0 0,6-31-677 0 0,-5 16 376 0 0,15-28-376 0 0,-18 57 1380 0 0,14-21-1380 0 0,-24 50 150 0 0,1 0 1 0 0,1 2-1 0 0,0-1 0 0 0,7-3-150 0 0,-20 21 0 0 0,2 0 0 0 0,-1 0 0 0 0,0 0 0 0 0,0 1 0 0 0,1 0 0 0 0,1-2 0 0 0,1 1 0 0 0,-6 2 0 0 0,1 1 0 0 0,0 0 0 0 0,-1-1 0 0 0,1 1 0 0 0,0 0 0 0 0,-1 0 0 0 0,1-1 0 0 0,0 1 0 0 0,0 0 0 0 0,-1 0 0 0 0,1 0 0 0 0,0 0 0 0 0,0 0 0 0 0,-1 0 0 0 0,1 0 0 0 0,0 0 0 0 0,0 0 0 0 0,-1 0 0 0 0,1 1 0 0 0,0-1 0 0 0,-1 0 0 0 0,1 0 0 0 0,0 1 0 0 0,-1-1 0 0 0,1 0 0 0 0,0 1 0 0 0,-1-1 0 0 0,1 1 0 0 0,-1-1 0 0 0,1 1 0 0 0,0 0 0 0 0,12 16 0 0 0,-13-17 0 0 0,14 29 288 0 0,-1 1 0 0 0,-1 0 0 0 0,-2 1 0 0 0,-1 0 0 0 0,3 21-288 0 0,-3 0 486 0 0,-3-18-364 0 0,5 14-122 0 0,-4-20-1 0 0,4 11-6 0 0,1 0-1 0 0,2-1 8 0 0,40 89 24 0 0,60 100-24 0 0,-60-117 0 0 0,-31-62 0 0 0,0 13 0 0 0,-20-57-9 0 0,-3-3 0 0 0,1-1-1 0 0,0 1 1 0 0,-1 0 0 0 0,1 0 0 0 0,-1 0 0 0 0,1 0-1 0 0,-1 0 1 0 0,0 0 0 0 0,1 0 0 0 0,-1 0 0 0 0,0 0-1 0 0,0 0 1 0 0,1 0 0 0 0,-1 0 0 0 0,0 1 0 0 0,0-1-1 0 0,0 0 1 0 0,-1 0 0 0 0,1 0 0 0 0,0 0 0 0 0,0 0 9 0 0,0 1-1056 0 0,0-2-382 0 0,0 0-1271 0 0,0 0-4797 0 0</inkml:trace>
  <inkml:trace contextRef="#ctx0" brushRef="#br0" timeOffset="361.599">169 659 6912 0 0,'-11'-1'402'0'0,"-1"-1"0"0"0,0 0 0 0 0,1 0 0 0 0,0-2 0 0 0,-1 1 1 0 0,1-1-1 0 0,0-1 0 0 0,-9-5-402 0 0,6 3 2327 0 0,14 7-2253 0 0,0 0 0 0 0,0 0 0 0 0,0 1 1 0 0,1-1-1 0 0,-1 0 0 0 0,0 0 0 0 0,0 0 1 0 0,0 0-1 0 0,0 0 0 0 0,0-1 0 0 0,0 1 1 0 0,0 0-1 0 0,0 0 0 0 0,0 0 1 0 0,0 0-1 0 0,1 0 0 0 0,-1 0 0 0 0,0 0 1 0 0,0 0-1 0 0,0 0 0 0 0,0 0 0 0 0,0 0 1 0 0,0 0-1 0 0,0 0 0 0 0,0 0 0 0 0,0 0 1 0 0,0 0-1 0 0,0 0 0 0 0,0 0 0 0 0,0 0 1 0 0,0 0-1 0 0,0-1 0 0 0,0 1 1 0 0,0 0-1 0 0,0 0 0 0 0,1 0 0 0 0,-1 0 1 0 0,0 0-1 0 0,0 0 0 0 0,0 0 0 0 0,0 0 1 0 0,0 0-1 0 0,0 0 0 0 0,0 0 0 0 0,0-1 1 0 0,0 1-1 0 0,0 0 0 0 0,0 0 0 0 0,0 0 1 0 0,-1 0-1 0 0,1 0 0 0 0,0 0 0 0 0,0 0 1 0 0,0 0-1 0 0,0 0 0 0 0,0 0 1 0 0,0 0-1 0 0,0 0 0 0 0,0-1 0 0 0,0 1 1 0 0,0 0-1 0 0,0 0-74 0 0,15-2 1592 0 0,28-2-1544 0 0,-33 3 571 0 0,71-3 641 0 0,1 4 0 0 0,-1 3 0 0 0,34 8-1260 0 0,-40 1-525 0 0,-39-6-218 0 0,30 1 743 0 0,39 4-3038 0 0,-71-7 1516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3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338 262 5528 0 0,'-7'2'209'0'0,"0"0"1"0"0,0-1 0 0 0,0 0-1 0 0,-1 0 1 0 0,-4 0-210 0 0,-7-1 4236 0 0,17 0-3328 0 0,2 0-4 0 0,1-1-750 0 0,-1 0 0 0 0,0 0 1 0 0,1 0-1 0 0,0 0 0 0 0,-1 1 1 0 0,1-1-1 0 0,-1 0 0 0 0,1 0 1 0 0,0 1-1 0 0,-1-1 0 0 0,1 0 1 0 0,1 0-155 0 0,31-5 456 0 0,0 2 0 0 0,0 1 0 0 0,1 1 0 0 0,20 3-456 0 0,62-4 886 0 0,-96 0-630 0 0,-12 1-59 0 0,1 1 0 0 0,0 0 0 0 0,-1 1 0 0 0,3 0-197 0 0,-20-10 417 0 0,5 8-330 0 0,0 0-1 0 0,0 0 0 0 0,0 0 0 0 0,0 1 1 0 0,-1-1-1 0 0,1 1 0 0 0,0 0 0 0 0,-1 0 1 0 0,1 1-1 0 0,0-1 0 0 0,-5 1-86 0 0,-7 1 204 0 0,0 0 0 0 0,-11 3-204 0 0,-12 1 34 0 0,20-4-2 0 0,1 2 0 0 0,-1 0 1 0 0,1 2-1 0 0,0-1 0 0 0,0 2 0 0 0,0 1 0 0 0,0 1-32 0 0,-1 0-5 0 0,5-3 13 0 0,1 1 0 0 0,0 1-1 0 0,-11 7-7 0 0,20-11 10 0 0,0 0 0 0 0,1 0-1 0 0,-1 0 1 0 0,1 0 0 0 0,0 1-1 0 0,0 0 1 0 0,0-1 0 0 0,0 1-1 0 0,0 0 1 0 0,1 0 0 0 0,0 0-1 0 0,0 1 1 0 0,0-1 0 0 0,0 2-10 0 0,-10 31 232 0 0,-5 15 584 0 0,3 4-816 0 0,9-40 299 0 0,0 0 1 0 0,-6 12-300 0 0,-7 20 215 0 0,-13 53-97 0 0,10-28-44 0 0,10-32-54 0 0,8-29-6 0 0,-1 1 0 0 0,0 0-1 0 0,0-1 1 0 0,-5 9-14 0 0,-21 41 64 0 0,28-57-60 0 0,0 0 1 0 0,0 0-1 0 0,1 0 1 0 0,-1 0-1 0 0,1 0 1 0 0,0 0-1 0 0,0 1 1 0 0,1-1-1 0 0,-1 0 0 0 0,1 1 1 0 0,0-1-1 0 0,1 0 1 0 0,-1 1-1 0 0,1-1 1 0 0,0 0-1 0 0,1 0 1 0 0,-1 0-1 0 0,1 0 0 0 0,0 0 1 0 0,0 0-1 0 0,1 0 1 0 0,-1-1-1 0 0,1 1 1 0 0,3 3-5 0 0,-3-5 9 0 0,1 0 0 0 0,-1 0 0 0 0,1-1 0 0 0,0 0 0 0 0,0 1 0 0 0,0-2 1 0 0,0 1-1 0 0,0 0 0 0 0,0-1 0 0 0,1 1 0 0 0,-1-1 0 0 0,3 0-9 0 0,0 1 19 0 0,15 2 38 0 0,0-1 0 0 0,-1 0-57 0 0,-13-3 14 0 0,1 1-1 0 0,0-1 1 0 0,-1 0 0 0 0,1-1-1 0 0,0 0 1 0 0,3-1-14 0 0,14-2 17 0 0,55-6 138 0 0,9-6-155 0 0,25-4-54 0 0,-76 11 53 0 0,-30 6-66 0 0,-1 1 0 0 0,2 0 0 0 0,-1 0 0 0 0,0 1 0 0 0,2 0 67 0 0,-6 0-26 0 0,-1-1-1210 0 0,-3 2-3346 0 0,-1 0-1789 0 0</inkml:trace>
  <inkml:trace contextRef="#ctx0" brushRef="#br0" timeOffset="334.256">91 840 7368 0 0,'-2'-1'100'0'0,"-1"0"1"0"0,0 0-1 0 0,0 0 1 0 0,0 0-1 0 0,1-1 1 0 0,-1 1-1 0 0,1-1 1 0 0,-3-1-101 0 0,-3-3 160 0 0,7 6 689 0 0,1 0 288 0 0,2 0 58 0 0,10-1-352 0 0,0-1 0 0 0,0 0 0 0 0,7-3-843 0 0,10-1 518 0 0,158-28 912 0 0,0 0-2436 0 0,-149 28-4370 0 0</inkml:trace>
  <inkml:trace contextRef="#ctx0" brushRef="#br0" timeOffset="835.496">1065 706 3224 0 0,'1'1'240'0'0,"2"5"23"0"0,-2-4-291 0 0,-1-1 0 0 0,1 1 0 0 0,0-1 0 0 0,-1 1 0 0 0,1-1 0 0 0,-1 1 0 0 0,0-1 0 0 0,1 1 1 0 0,-1 1 27 0 0,-4 12 3306 0 0,1-8-2190 0 0,0 0 0 0 0,1 0 0 0 0,0 0 0 0 0,-1 5-1116 0 0,2-4 526 0 0,-1 0 0 0 0,-1 0 0 0 0,1 0 0 0 0,-3 4-526 0 0,-38 84 2923 0 0,12-8-2267 0 0,22-63-610 0 0,5-12-19 0 0,-1-1-1 0 0,0 0 1 0 0,0-1 0 0 0,-3 4-27 0 0,6-12 9 0 0,1-2-4 0 0,0 0 0 0 0,1 0-1 0 0,-1 0 1 0 0,1 1-1 0 0,-1-1 1 0 0,1 0 0 0 0,0 0-1 0 0,-1 1 1 0 0,1-1 0 0 0,0 0-1 0 0,0 1 1 0 0,0-1 0 0 0,0 0-1 0 0,0 1 1 0 0,0-1 0 0 0,0 0-1 0 0,0 1-4 0 0,0-1 65 0 0,3-2 62 0 0,3-5-8 0 0,-1 0 0 0 0,1-1 0 0 0,-1 1 0 0 0,-1-1 0 0 0,1 0 0 0 0,1-4-119 0 0,25-52 881 0 0,-10 20-343 0 0,-10 19-255 0 0,-2-1 0 0 0,0 0 0 0 0,0-3-283 0 0,-3 6 232 0 0,1 1 0 0 0,1 0 1 0 0,1 0-1 0 0,9-15-232 0 0,-7 18 187 0 0,-3 4-18 0 0,0 1 1 0 0,1-1-1 0 0,1 1 1 0 0,0 1-1 0 0,4-3-169 0 0,-6 7 4 0 0,1 0-1 0 0,0 1 1 0 0,0 0 0 0 0,4-2-4 0 0,-8 7 6 0 0,-1-1 0 0 0,1 1 1 0 0,-1 0-1 0 0,1 1 0 0 0,0-1 1 0 0,-1 1-1 0 0,1 0 0 0 0,0 0 1 0 0,0 0-1 0 0,0 1 0 0 0,2-1-6 0 0,-3 1 0 0 0,0 0 0 0 0,1 1 0 0 0,-1-1 0 0 0,0 0 0 0 0,0 1 0 0 0,0 0-1 0 0,0 0 1 0 0,1 1 0 0 0,-3-1 1 0 0,1 0 0 0 0,-1 1 0 0 0,0-1 0 0 0,0 1 0 0 0,0 0 0 0 0,0 0 0 0 0,0-1 0 0 0,0 1-1 0 0,0 1 1 0 0,0-1 0 0 0,-1 0 0 0 0,1 0 0 0 0,-1 1-1 0 0,1-2 7 0 0,2 5-1 0 0,0 0 0 0 0,-1 1-1 0 0,1-1 1 0 0,-1 1 0 0 0,0-1 0 0 0,-1 1 0 0 0,1 0-1 0 0,0 6-5 0 0,10 97 64 0 0,1 25-64 0 0,-8-97-37 0 0,-3-27 12 0 0,-2 0-1 0 0,1-1 1 0 0,-1 3 25 0 0,-1-11-80 0 0,0-1 20 0 0,0 0 58 0 0,1-1 1 0 0,-1 0-1 0 0,0 1 1 0 0,0-1-1 0 0,1 0 1 0 0,-1 1-1 0 0,0-1 1 0 0,0 0-1 0 0,1 0 0 0 0,-1 1 1 0 0,0-1-1 0 0,1 0 1 0 0,-1 0-1 0 0,1 1 1 0 0,-1-1-1 0 0,0 0 0 0 0,1 0 1 0 0,-1 0-1 0 0,1 0 1 0 0,-1 0-1 0 0,0 0 1 0 0,1 0-1 0 0,-1 0 1 0 0,1 0-1 0 0,-1 0 0 0 0,0 0 1 0 0,1 0-1 0 0,-1 0 1 0 0,1 0-1 0 0,-1 0 1 0 0,0 0-1 0 0,1 0 0 0 0,-1 0 1 0 0,1-1-1 0 0,-1 1 1 0 0,0 0-1 0 0,1 0 1 0 0,-1 0-1 0 0,0-1 1 0 0,1 1-1 0 0,-1 0 2 0 0,3-2-1 0 0,0 0 0 0 0,0 0 0 0 0,0 0 0 0 0,0 0 0 0 0,0 0 0 0 0,-1 0 0 0 0,1-1 0 0 0,-1 1 0 0 0,0-1-1 0 0,1 0 1 0 0,-1-1 1 0 0,2-1 1 0 0,-1 0-1 0 0,1 0 0 0 0,-2-1 0 0 0,1 1 0 0 0,0-1 0 0 0,-1 0 0 0 0,5-14 27 0 0,1-1-1 0 0,2 1-26 0 0,-1 1 32 0 0,-2 0 1 0 0,4-11-33 0 0,-7 18 15 0 0,0 0 0 0 0,1 0 0 0 0,1 1 0 0 0,-1 0 0 0 0,2 0 0 0 0,0 1 0 0 0,0 0 0 0 0,4-5-15 0 0,3-1 37 0 0,1 1-1 0 0,1 0 1 0 0,0 1-1 0 0,12-8-36 0 0,-23 19 18 0 0,0 0 0 0 0,1 0-1 0 0,-1 0 1 0 0,1 0-1 0 0,0 1 1 0 0,-1 0 0 0 0,1 1-1 0 0,0-1 1 0 0,0 1-1 0 0,0 0 1 0 0,1 1 0 0 0,-1-1-1 0 0,0 1 1 0 0,5 1-18 0 0,-6-1 13 0 0,1 0 0 0 0,-1 1 0 0 0,0 0 0 0 0,1 1 0 0 0,-1-1 0 0 0,0 1 0 0 0,0 0 0 0 0,0 0 0 0 0,0 0 0 0 0,0 1 0 0 0,-1 0 0 0 0,1 0 0 0 0,-1 0 0 0 0,1 1 0 0 0,-1-1 0 0 0,0 1 0 0 0,1 1-13 0 0,10 12 13 0 0,-1 1 0 0 0,-1 0-1 0 0,0 1 1 0 0,-2 0 0 0 0,0 1-1 0 0,4 11-12 0 0,-3-3 0 0 0,2 6 0 0 0,1 10 0 0 0,-11-33 0 0 0,-1 1 0 0 0,-1 0 0 0 0,0 0 0 0 0,0 0 0 0 0,-1 11 0 0 0,-1-14-160 0 0,0-1-156 0 0,0-1 0 0 0,0 1 0 0 0,0-1 0 0 0,1 0 0 0 0,0 1 0 0 0,1-1 0 0 0,0 0 0 0 0,1 4 316 0 0,-2-10-189 0 0,-1 0 0 0 0,1 0 0 0 0,-1 0 0 0 0,1 0 0 0 0,0 0 0 0 0,0 0-1 0 0,-1-1 1 0 0,1 1 0 0 0,0 0 0 0 0,0 0 0 0 0,0-1 0 0 0,0 1 0 0 0,0 0 0 0 0,0-1-1 0 0,0 1 1 0 0,0-1 0 0 0,0 1 0 0 0,0-1 0 0 0,1 0 189 0 0,0 1-369 0 0,1 0 28 0 0,0 0 0 0 0,0-1 0 0 0,0 0 0 0 0,0 1 0 0 0,0-1 1 0 0,3 0 340 0 0</inkml:trace>
  <inkml:trace contextRef="#ctx0" brushRef="#br0" timeOffset="1429.11">2761 667 16208 0 0,'0'0'365'0'0,"-2"0"56"0"0,-13-2 139 0 0,11 1-476 0 0,0 1 1 0 0,-1-1-1 0 0,1 1 0 0 0,0 0 0 0 0,-3 0-84 0 0,-1 1-50 0 0,-36 4 648 0 0,0 2 0 0 0,0 1 0 0 0,1 3 0 0 0,-15 6-598 0 0,44-12 134 0 0,0 0 0 0 0,0 1 1 0 0,1 1-1 0 0,0 0 0 0 0,0 1 1 0 0,1 1-1 0 0,0 0 0 0 0,0 1-134 0 0,4-4-39 0 0,1 1 0 0 0,0 0-1 0 0,1 0 1 0 0,0 0 0 0 0,0 1-1 0 0,-3 5 40 0 0,8-11-1 0 0,0 0 0 0 0,0-1-1 0 0,0 1 1 0 0,0 0 0 0 0,1 0-1 0 0,-1 0 1 0 0,0 0 0 0 0,1 0-1 0 0,-1 1 1 0 0,1-1 0 0 0,0 0-1 0 0,0 0 1 0 0,0 0 0 0 0,0 0-1 0 0,0 0 1 0 0,0 0 0 0 0,1 1-1 0 0,-1-1 1 0 0,1 0 0 0 0,-1 0-1 0 0,1 0 1 0 0,0 0 0 0 0,-1 0-1 0 0,1 0 1 0 0,0 0 0 0 0,1-1-1 0 0,-1 1 1 0 0,0 0 0 0 0,0-1-1 0 0,1 1 1 0 0,-1 0 0 0 0,1-1-1 0 0,0 1 2 0 0,4 2 4 0 0,0 1 1 0 0,0-1-1 0 0,1 0 0 0 0,0 0 0 0 0,0 0 0 0 0,0-1 0 0 0,0 0 0 0 0,0-1 0 0 0,1 0 0 0 0,-1 0 1 0 0,1 0-1 0 0,1-1-4 0 0,19 2-5 0 0,0-1 1 0 0,22-2 4 0 0,-28 0-41 0 0,-2-1 41 0 0,1-1 0 0 0,-1-1 0 0 0,0-1 0 0 0,0 0 0 0 0,-1-2 0 0 0,1 0 0 0 0,-1-1 0 0 0,-1-1 0 0 0,4-3 0 0 0,-12 5 0 0 0,0 0 0 0 0,-1 0 0 0 0,0-1 0 0 0,0-1 0 0 0,-1 1 0 0 0,0-1 0 0 0,3-5 0 0 0,7-6 0 0 0,-13 15 0 0 0,-1-1-1 0 0,0 0 1 0 0,0 0-1 0 0,0-1 0 0 0,-1 1 1 0 0,0-1-1 0 0,0 0 0 0 0,0 0 1 0 0,-1 0-1 0 0,1-1 1 0 0,0-4 157 0 0,-1 0 0 0 0,0 0 0 0 0,0 0 0 0 0,-1-1 0 0 0,-1 1 0 0 0,0-3-157 0 0,0 8 30 0 0,0 4 114 0 0,-1 2-112 0 0,-1 1 0 0 0,1-1 0 0 0,-1 0 0 0 0,1 1 0 0 0,-1-1 0 0 0,1 0 0 0 0,-1 1 0 0 0,1 0 0 0 0,-1-1 0 0 0,1 1 0 0 0,0 0 0 0 0,-1 0 0 0 0,1 0 0 0 0,0 0 0 0 0,0 0 0 0 0,0 0 0 0 0,0 0 0 0 0,0 0 0 0 0,-1 1-32 0 0,-17 29 167 0 0,13-19-76 0 0,3-7-90 0 0,0 0 0 0 0,1 0 0 0 0,0 0 0 0 0,0 1 0 0 0,0-1 0 0 0,1 1-1 0 0,0-1 1 0 0,0 1 0 0 0,0-1 0 0 0,1 1 0 0 0,0 0 0 0 0,0-1 0 0 0,0 1-1 0 0,1-1 1 0 0,-1 1 0 0 0,1 0 0 0 0,1-1 0 0 0,-1 0 0 0 0,1 1 0 0 0,0-1 0 0 0,0 0-1 0 0,0 0 1 0 0,4 4-1 0 0,-3-2 0 0 0,2-1 0 0 0,-1 0 0 0 0,1-1-1 0 0,0 1 1 0 0,0-1 0 0 0,0 0 0 0 0,1 0 0 0 0,-1-1-1 0 0,1 0 1 0 0,1 0 0 0 0,-1 0 0 0 0,0 0-1 0 0,1-1 1 0 0,0 0 0 0 0,0-1 0 0 0,0 0 0 0 0,0 0-1 0 0,0 0 1 0 0,23 3 0 0 0,0-2 0 0 0,0-1 0 0 0,1-2 0 0 0,-1 0 0 0 0,0-2 0 0 0,2-2 0 0 0,-21 2-11 0 0,-1 0 0 0 0,1-1 1 0 0,-1 0-1 0 0,0-1 0 0 0,0 0 0 0 0,0-1 0 0 0,5-3 11 0 0,6-2-1 0 0,-11 5 50 0 0,-1-1-1 0 0,1 1 1 0 0,-1-1-1 0 0,-1-1 1 0 0,1 1-1 0 0,-1-2 1 0 0,-1 1-1 0 0,2-2-48 0 0,7-10 49 0 0,0-2-1 0 0,9-16-48 0 0,48-78-16 0 0,-72 114-73 0 0,-1 1-55 0 0,0 0-15 0 0,-1 2 26 0 0,0 2 133 0 0,0 0-1 0 0,0 0 1 0 0,0 0 0 0 0,0 0-1 0 0,1 3 1 0 0,-4 19 63 0 0,2-14-39 0 0,0 1 0 0 0,0-1 0 0 0,1 1 0 0 0,1 0 0 0 0,0-1 0 0 0,1 1 0 0 0,0-1 0 0 0,1 1 0 0 0,0-1 0 0 0,1 0 0 0 0,4 11-24 0 0,-5-19 20 0 0,-1-1 0 0 0,0 0 0 0 0,1 0 0 0 0,0 0 0 0 0,0 0-1 0 0,0 0 1 0 0,0-1 0 0 0,0 1 0 0 0,0-1 0 0 0,2 2-20 0 0,9 10-100 0 0,-12-11-36 0 0,1-1 1 0 0,0 1-1 0 0,0-1 0 0 0,0 0 1 0 0,0 0-1 0 0,1 0 0 0 0,-1 0 1 0 0,1-1-1 0 0,-1 1 0 0 0,1 0 1 0 0,-1-1-1 0 0,1 0 0 0 0,0 0 0 0 0,0 0 1 0 0,-1 0-1 0 0,1 0 0 0 0,0 0 1 0 0,0-1-1 0 0,0 1 0 0 0,0-1 1 0 0,1 0 135 0 0,13 0-1290 0 0</inkml:trace>
  <inkml:trace contextRef="#ctx0" brushRef="#br0" timeOffset="1804.886">3692 89 15664 0 0,'-180'-38'1719'0'0,"166"34"-1169"0"0,0 1-1 0 0,-1 1 1 0 0,1 0-1 0 0,0 1 1 0 0,-1 0-1 0 0,1 1 1 0 0,-1 1-1 0 0,1 0 1 0 0,0 1-1 0 0,-8 2-549 0 0,18-3 26 0 0,1 0 1 0 0,-1 0-1 0 0,1 0 1 0 0,0 1-1 0 0,-1-1 0 0 0,1 1 1 0 0,0 0-1 0 0,0 0 1 0 0,0 0-1 0 0,0 0 0 0 0,1 1 1 0 0,-1-1-1 0 0,1 1 1 0 0,-1 0-1 0 0,1-1 0 0 0,0 1 1 0 0,0 0-1 0 0,0 1-26 0 0,-1 1 3 0 0,1-1-1 0 0,1 1 1 0 0,-1 0 0 0 0,1 0-1 0 0,0 0 1 0 0,0 0-1 0 0,0 0 1 0 0,0 0-1 0 0,1 0 1 0 0,0 0 0 0 0,0 0-1 0 0,1 1-2 0 0,0 4-57 0 0,0-1 0 0 0,1 1 0 0 0,1-1 0 0 0,-1 0 0 0 0,1 0 0 0 0,1 0 0 0 0,0-1-1 0 0,0 1 1 0 0,0-1 0 0 0,1 0 0 0 0,1 0 0 0 0,-1 0 0 0 0,7 5 57 0 0,-7-7-48 0 0,1-1-1 0 0,0 0 1 0 0,0 0-1 0 0,1-1 1 0 0,-1 0-1 0 0,1 0 1 0 0,0 0-1 0 0,0-1 1 0 0,1 0-1 0 0,-1-1 1 0 0,1 1-1 0 0,-1-1 1 0 0,1-1-1 0 0,0 1 1 0 0,-1-1 0 0 0,1-1-1 0 0,0 1 1 0 0,0-2-1 0 0,0 1 1 0 0,-1-1-1 0 0,1 0 1 0 0,0 0-1 0 0,1-1 49 0 0,16-3 0 0 0,-1-2 0 0 0,1 0 0 0 0,10-5 0 0 0,-30 9 0 0 0,1 1 0 0 0,-1 0 0 0 0,1-1 0 0 0,-1 0 0 0 0,0-1 0 0 0,0 1 0 0 0,0-1 0 0 0,-1 0 0 0 0,1 0 0 0 0,-1 0 0 0 0,0-1 0 0 0,0 1 0 0 0,0-1 0 0 0,-1 0 0 0 0,1 0 0 0 0,-1 0 0 0 0,0-2 0 0 0,2-5 0 0 0,-3 8 0 0 0,0-1 0 0 0,0 1 0 0 0,0-1 0 0 0,-1 0 0 0 0,0 0 0 0 0,0 0 0 0 0,0 0 0 0 0,0 0 0 0 0,-1 0 0 0 0,0 0 0 0 0,0 0 0 0 0,0-4 0 0 0,-2 2 6 0 0,0 0-1 0 0,-1 1 0 0 0,1-1 0 0 0,-2 0 1 0 0,1 1-1 0 0,0 0 0 0 0,-1 0 0 0 0,0 0 1 0 0,-1 0-1 0 0,1 0 0 0 0,-1 1 0 0 0,0 0 0 0 0,0 0 1 0 0,-1 0-1 0 0,0 1 0 0 0,0 0 0 0 0,0 0 1 0 0,-4-2-6 0 0,-1 0-316 0 0,0 1 1 0 0,-1 0-1 0 0,1 1 0 0 0,-1 0 1 0 0,0 0-1 0 0,0 2 1 0 0,-1-1-1 0 0,1 2 1 0 0,0 0-1 0 0,-9 0 316 0 0,19 1-303 0 0,-1 0-1 0 0,1 0 1 0 0,-1 1-1 0 0,1-1 1 0 0,-1 1-1 0 0,1-1 1 0 0,0 1-1 0 0,-1 0 304 0 0,-1 6-1238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43 6912 0 0,'0'0'314'0'0,"-3"-8"104"0"0,3 6-343 0 0,-1 0 0 0 0,1 1 0 0 0,-1-1 0 0 0,1 0 0 0 0,-1 1-1 0 0,0-1 1 0 0,1 1 0 0 0,-1-1 0 0 0,0 1 0 0 0,0-1 0 0 0,0 1 0 0 0,0-1 0 0 0,0 1 0 0 0,0 0 0 0 0,-1 0 0 0 0,1 0 0 0 0,0-1 0 0 0,-1 1 0 0 0,1 0 0 0 0,-1 1 0 0 0,1-1 0 0 0,-1 0 0 0 0,1 0 0 0 0,-1 1-1 0 0,0-1 1 0 0,1 1 0 0 0,-1-1 0 0 0,0 1 0 0 0,1 0 0 0 0,-1-1 0 0 0,0 1 0 0 0,1 0 0 0 0,-1 0 0 0 0,-1 1-75 0 0,-8-1 512 0 0,0 2-1 0 0,1-1 1 0 0,-1 1-1 0 0,1 1 1 0 0,-4 1-512 0 0,7-2-121 0 0,-3 1 147 0 0,-97 30 360 0 0,89-26-328 0 0,0 1-1 0 0,0 0 1 0 0,1 2 0 0 0,-12 7-58 0 0,6-2 48 0 0,12-8 24 0 0,1 0 0 0 0,0 0 0 0 0,0 1 0 0 0,1 0 0 0 0,-8 9-72 0 0,2-3 94 0 0,13-12-116 0 0,-1 0 0 0 0,1 0 0 0 0,0 0 0 0 0,0 0-1 0 0,0 1 1 0 0,0-1 0 0 0,0 1 0 0 0,-1 1 22 0 0,3-2-141 0 0,0-2 35 0 0,6 10 286 0 0,-4-8-153 0 0,0 0-1 0 0,0-1 0 0 0,1 1 1 0 0,-1-1-1 0 0,1 0 0 0 0,-1 0 1 0 0,1 0-1 0 0,-1 0 1 0 0,1 0-1 0 0,0-1 0 0 0,-1 1 1 0 0,1-1-1 0 0,0 1 0 0 0,2-1-26 0 0,6 0 98 0 0,1 0-1 0 0,-1-1 0 0 0,1-1-97 0 0,21-1 198 0 0,34 6 156 0 0,-40 0-94 0 0,-1-3-1 0 0,1 0 1 0 0,4-2-260 0 0,-24 1 114 0 0,1 1 1 0 0,-1-1-1 0 0,0 1 0 0 0,1 1 0 0 0,-1-1 1 0 0,2 1-115 0 0,-5 0 44 0 0,0-1 1 0 0,-1 1-1 0 0,1-1 1 0 0,0 1-1 0 0,0 0 1 0 0,-1 1-1 0 0,1-1 1 0 0,-1 0-1 0 0,1 1 1 0 0,-1 0-1 0 0,0 0 1 0 0,1 0-1 0 0,-1 0 1 0 0,0 1-1 0 0,0-1 1 0 0,-1 1-1 0 0,1 0 1 0 0,0 0-45 0 0,2 4 50 0 0,0 0 0 0 0,-1 0 0 0 0,1 1 0 0 0,-1 0 0 0 0,-1 0 0 0 0,0 0 0 0 0,0 0 0 0 0,0 1 0 0 0,-1-1 0 0 0,0 1 0 0 0,-1 0 0 0 0,0-1 0 0 0,0 3-50 0 0,0 1 13 0 0,0-8 0 0 0,-1 0 1 0 0,1 1-1 0 0,-1-1 0 0 0,0 0 0 0 0,0 0 1 0 0,-1 1-1 0 0,0 3-13 0 0,-2 7 49 0 0,2-11-33 0 0,0 1 1 0 0,0-1-1 0 0,0 0 0 0 0,-1 0 0 0 0,1 0 0 0 0,-2 2-16 0 0,-1 1 54 0 0,0-1 0 0 0,-1 0 0 0 0,1 0 1 0 0,-1 0-1 0 0,0-1 0 0 0,-1 0 0 0 0,0 0 0 0 0,1 0 0 0 0,-2 0 0 0 0,1-1 0 0 0,0 0 0 0 0,-1-1 0 0 0,0 1-54 0 0,-16 6 215 0 0,0-1 1 0 0,0-1 0 0 0,-9 1-216 0 0,15-4 44 0 0,-34 7 143 0 0,0-3-1 0 0,-1-1 1 0 0,-2-3-187 0 0,50-4 30 0 0,-5 0-22 0 0,0-1 0 0 0,0 1 0 0 0,0-1 0 0 0,0-1 0 0 0,0 0-1 0 0,0 0 1 0 0,0 0 0 0 0,1-1 0 0 0,-2-1-8 0 0,8 2-206 0 0,1 0-1 0 0,-1 0 1 0 0,0 0-1 0 0,1-1 1 0 0,-1 1 0 0 0,1 0-1 0 0,0-1 1 0 0,-1 1-1 0 0,1-1 1 0 0,0 0-1 0 0,-1 0 207 0 0,-2-9-6399 0 0</inkml:trace>
  <inkml:trace contextRef="#ctx0" brushRef="#br0" timeOffset="1062.269">1053 274 10336 0 0,'0'0'472'0'0,"0"0"-10"0"0,-9-8 1868 0 0,4 6-2082 0 0,-1-1 0 0 0,1 1 0 0 0,-1 0-1 0 0,0 1 1 0 0,0 0 0 0 0,0 0 0 0 0,0 0 0 0 0,0 0 0 0 0,0 1 0 0 0,0 0 0 0 0,0 0 0 0 0,0 1 0 0 0,0 0 0 0 0,0 0 0 0 0,0 0-248 0 0,-9 3 209 0 0,1 0-1 0 0,0 1 0 0 0,0 0 0 0 0,0 1 1 0 0,-6 4-209 0 0,6-2 60 0 0,0 0 0 0 0,1 1 0 0 0,0 1 1 0 0,1 0-1 0 0,-1 0 0 0 0,2 1 0 0 0,0 1 0 0 0,0 0 1 0 0,1 1-1 0 0,0-1 0 0 0,1 2 0 0 0,1 0 0 0 0,-3 7-60 0 0,10-20 0 0 0,0 1 0 0 0,1 0 0 0 0,-1-1 0 0 0,1 1 0 0 0,0-1 0 0 0,0 1 0 0 0,-1-1 0 0 0,1 1 0 0 0,0 0 0 0 0,0-1 0 0 0,0 1 0 0 0,1-1 0 0 0,-1 1 0 0 0,0 0 0 0 0,1-1 0 0 0,-1 1 0 0 0,1-1 0 0 0,-1 1 0 0 0,1-1 0 0 0,-1 1 0 0 0,1-1 0 0 0,0 0 0 0 0,0 1 0 0 0,0-1 0 0 0,0 0 0 0 0,0 1 0 0 0,0-1 0 0 0,0 0 0 0 0,1 0 0 0 0,-1 0 0 0 0,0 0 0 0 0,0 0 0 0 0,1 0 0 0 0,-1-1 0 0 0,2 2 0 0 0,1 0 0 0 0,-1-1 0 0 0,1 1 0 0 0,0 0 0 0 0,-1-1 0 0 0,1 0 0 0 0,0 0 0 0 0,0 0 0 0 0,0 0 0 0 0,0-1 0 0 0,0 1 0 0 0,0-1 0 0 0,0 0 0 0 0,0-1 0 0 0,1 1 0 0 0,37-9 6 0 0,0-2 0 0 0,4-3-6 0 0,-25 6 26 0 0,-1 0 1 0 0,1-2-1 0 0,-1 0 1 0 0,18-12-27 0 0,-26 13-1 0 0,1-1 0 0 0,-1 0 0 0 0,9-10 1 0 0,-17 15 25 0 0,1 1 0 0 0,-1-1 1 0 0,0-1-1 0 0,-1 1 1 0 0,1 0-1 0 0,-1-1 0 0 0,0 0 1 0 0,-1 0-1 0 0,1 0 0 0 0,0-2-25 0 0,-2-8 459 0 0,-1 15-450 0 0,0 1 0 0 0,0 0-1 0 0,0 0 1 0 0,0-1 0 0 0,0 1 0 0 0,0 0 0 0 0,0 0-1 0 0,0-1 1 0 0,0 1 0 0 0,0 0 0 0 0,0 0-1 0 0,0-1 1 0 0,-1 1 0 0 0,1 0 0 0 0,0 0-1 0 0,0-1 1 0 0,0 1 0 0 0,0 0 0 0 0,0 0 0 0 0,0 0-1 0 0,-1-1 1 0 0,1 1 0 0 0,0 0 0 0 0,0 0-1 0 0,0 0 1 0 0,0 0 0 0 0,-1-1 0 0 0,1 1 0 0 0,0 0-1 0 0,0 0 1 0 0,0 0 0 0 0,-1 0 0 0 0,1 0-1 0 0,0 0 1 0 0,0 0 0 0 0,-1 0 0 0 0,1-1 0 0 0,0 1-9 0 0,-11 5 382 0 0,8-4-292 0 0,1 1 0 0 0,0 0 1 0 0,0 0-1 0 0,0 0 0 0 0,0 0 0 0 0,0 0 0 0 0,0 0 0 0 0,-1 2-90 0 0,1 1 29 0 0,-1-1 0 0 0,1 1 0 0 0,0 0 0 0 0,0 1 0 0 0,0-1 0 0 0,1 0 0 0 0,0 1-1 0 0,0-1 1 0 0,0 0 0 0 0,0 1 0 0 0,1-1 0 0 0,0 1 0 0 0,0-1 0 0 0,1 1 0 0 0,0-1 0 0 0,-1 1-1 0 0,2-1 1 0 0,0 3-29 0 0,0-1-11 0 0,1-1 0 0 0,0 0-1 0 0,0 0 1 0 0,0 0 0 0 0,1-1 0 0 0,-1 1-1 0 0,1-1 1 0 0,1 1 0 0 0,-1-2-1 0 0,1 1 1 0 0,0 0 0 0 0,0-1 0 0 0,0 0-1 0 0,1 0 1 0 0,2 2 11 0 0,4-1-21 0 0,-1 0 0 0 0,1 0 0 0 0,0-1 0 0 0,0-1 1 0 0,0 0-1 0 0,0-1 0 0 0,0 0 0 0 0,1-1 0 0 0,3 0 21 0 0,5-1-217 0 0,-1 0 0 0 0,1-2 1 0 0,-1 0-1 0 0,1-1 0 0 0,3-2 217 0 0,0-3-332 0 0,0 0 0 0 0,0-1 0 0 0,-1-2-1 0 0,-1 0 1 0 0,1-2 332 0 0,7-3-180 0 0,-17 8 160 0 0,-1-1-1 0 0,0 0 1 0 0,-1 0 0 0 0,0-1 0 0 0,8-10 20 0 0,-8 8 7 0 0,8-9-11 0 0,-13 15 51 0 0,-1 0 0 0 0,1 0 0 0 0,0 0 0 0 0,2-1-47 0 0,-7 6 39 0 0,1 0-1 0 0,-1 0 1 0 0,0 0-1 0 0,0 0 0 0 0,0 0 1 0 0,0 0-1 0 0,0 0 1 0 0,0-1-1 0 0,0 1 0 0 0,0-1-38 0 0,-1 1 330 0 0,0 1 12 0 0,0 0 17 0 0,0 0 61 0 0,0 0 27 0 0,-4 9 413 0 0,-6 5-714 0 0,1 1 0 0 0,0 1 0 0 0,-2 8-146 0 0,8-18 0 0 0,1 0-1 0 0,0 1 1 0 0,0-1 0 0 0,1 0-1 0 0,0 1 1 0 0,0-1 0 0 0,0 1-1 0 0,1-1 1 0 0,0 1 0 0 0,0 0-1 0 0,1 0 1 0 0,0-1 0 0 0,0-1 0 0 0,1 0 0 0 0,0 0 0 0 0,0 0 0 0 0,0-1 0 0 0,1 1 0 0 0,-1 0 0 0 0,1-1 0 0 0,0 1 0 0 0,0-1 0 0 0,1 0 0 0 0,-1 0 0 0 0,1-1 0 0 0,0 1 0 0 0,0-1 0 0 0,0 1 0 0 0,1-1 0 0 0,2 2 0 0 0,-1-1 0 0 0,1 0 0 0 0,0-1 0 0 0,0 1 0 0 0,0-1 0 0 0,0 0 0 0 0,1-1 0 0 0,-1 0 0 0 0,1 0 0 0 0,-1-1 0 0 0,5 1 0 0 0,12-1-72 0 0,1 0 0 0 0,-1-2 0 0 0,0 0 0 0 0,1-2 0 0 0,-1-1 0 0 0,0 0 0 0 0,-1-2 0 0 0,1-1 0 0 0,6-4 72 0 0,-24 8-52 0 0,1 0-1 0 0,-1 0 1 0 0,0-1 0 0 0,0 0-1 0 0,0-1 1 0 0,-1 1-1 0 0,1-1 1 0 0,-1 0 52 0 0,11-13-335 0 0,11-14 335 0 0,-18 21-35 0 0,1-2 14 0 0,-1-1-1 0 0,0-1 1 0 0,-1 0-1 0 0,0 0 1 0 0,-1-2 21 0 0,29-80 2 0 0,-33 89-4 0 0,1-3 14 0 0,14-37-28 0 0,-16 45 48 0 0,0-1 1 0 0,-1 1-1 0 0,2-1 1 0 0,-1 1-1 0 0,0 0 1 0 0,1 0-1 0 0,0 0 0 0 0,-1 0 1 0 0,1 0-1 0 0,3-2-32 0 0,-4 4 128 0 0,-2 1 16 0 0,0 0 67 0 0,0 0 28 0 0,0 0 7 0 0,-1 13 161 0 0,-3 8-212 0 0,-1-1-1 0 0,-3 8-194 0 0,-5 19 328 0 0,-14 45 302 0 0,-2 6-262 0 0,20-59-319 0 0,-15 60 60 0 0,4 2 1 0 0,0 36-110 0 0,14-17 72 0 0,2-34 8 0 0,1 58 3 0 0,-2 21-6 0 0,1-108-77 0 0,1-9-6 0 0,-2 0 1 0 0,-10 39 5 0 0,11-71-54 0 0,0-1 0 0 0,-1 1-1 0 0,-1-1 1 0 0,-1 0 0 0 0,0 0 0 0 0,-1-1 0 0 0,0 0 0 0 0,-1 0 0 0 0,-1-1 0 0 0,-4 5 54 0 0,11-15-46 0 0,0 0 1 0 0,0 0 0 0 0,0-1-1 0 0,0 1 1 0 0,-1-1 0 0 0,1 1-1 0 0,-1-1 1 0 0,1 0 0 0 0,-1 0-1 0 0,0-1 1 0 0,0 1 0 0 0,0-1-1 0 0,-3 1 46 0 0,5-1-30 0 0,-1-1 0 0 0,1 0-1 0 0,0 0 1 0 0,-1 0-1 0 0,1 0 1 0 0,-1 0 0 0 0,1 0-1 0 0,0-1 1 0 0,-1 1-1 0 0,1-1 1 0 0,0 0 0 0 0,0 1-1 0 0,-1-1 1 0 0,1 0-1 0 0,0 0 1 0 0,0-1 0 0 0,0 1-1 0 0,0 0 1 0 0,0-1-1 0 0,0 1 1 0 0,1-1 0 0 0,-1 0-1 0 0,0 1 1 0 0,1-1-1 0 0,-1-1 31 0 0,-5-7-56 0 0,0 0 0 0 0,1 0-1 0 0,0-1 1 0 0,1 0 0 0 0,0-1-1 0 0,1 1 1 0 0,-2-9 56 0 0,-4-20-98 0 0,-3-26 98 0 0,11 56-30 0 0,-19-134-165 0 0,16 103 183 0 0,-4-8 12 0 0,3 21 1 0 0,2 0-1 0 0,0 0 0 0 0,2-11 0 0 0,2 35 8 0 0,0 0 0 0 0,0 1 0 0 0,1-1 0 0 0,0 1 0 0 0,-1-1 0 0 0,1 1-1 0 0,0 0 1 0 0,1-1 0 0 0,-1 1 0 0 0,1 0 0 0 0,-1 0 0 0 0,1 0 0 0 0,0 0 0 0 0,0 0-1 0 0,0 0 1 0 0,1 0 0 0 0,-1 1 0 0 0,3-3-8 0 0,0 1 2 0 0,1-1 0 0 0,0 2 0 0 0,0-1 0 0 0,0 0 0 0 0,0 1 0 0 0,1 0 0 0 0,-1 1 0 0 0,1 0 0 0 0,2-1-2 0 0,14-5 6 0 0,19-9-6 0 0,-22 8-37 0 0,1 1-1 0 0,6-1 38 0 0,20-6-893 0 0,-24 7 335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57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 2304 0 0,'0'0'449'0'0,"2"0"1049"0"0,6 0 460 0 0,-5 0 91 0 0,-3 0-142 0 0,-5 3 249 0 0,-10 6-1250 0 0,0 1 0 0 0,0 1 0 0 0,1 0 0 0 0,0 1 0 0 0,1 0 0 0 0,-2 4-906 0 0,10-10 199 0 0,1 0 0 0 0,-1 0 0 0 0,2 0 0 0 0,-1 0 1 0 0,1 0-1 0 0,0 1 0 0 0,-1 3-199 0 0,-11 22 615 0 0,10-24-518 0 0,-2 5 42 0 0,0 0 0 0 0,1 0-1 0 0,0 0 1 0 0,1 1 0 0 0,1 0-1 0 0,-3 9-138 0 0,-14 84 872 0 0,20-102-808 0 0,0 1-1 0 0,1-1 0 0 0,-1 0 1 0 0,1 0-1 0 0,1 1 0 0 0,-1-1 1 0 0,1 0-1 0 0,0 1 0 0 0,0-1 1 0 0,2 4-64 0 0,4 27 70 0 0,-7-32-64 0 0,1 0-1 0 0,0 0 1 0 0,1 0-1 0 0,-1 0 1 0 0,1-1 0 0 0,-1 1-1 0 0,1 0 1 0 0,0-1-1 0 0,0 1 1 0 0,1-1-1 0 0,-1 0 1 0 0,1 0-1 0 0,0 0 1 0 0,0 1-6 0 0,9 10-6 0 0,-9-10 7 0 0,0-1-1 0 0,1 1 1 0 0,0-1-1 0 0,0 0 1 0 0,0 0-1 0 0,0 0 1 0 0,0 0-1 0 0,0-1 1 0 0,1 0-1 0 0,0 1 1 0 0,-1-2 0 0 0,1 1-1 0 0,0-1 1 0 0,0 1-1 0 0,8 1 16 0 0,0-1 0 0 0,0-1 0 0 0,0 1 0 0 0,11-2-16 0 0,-8 0 10 0 0,0-1-1 0 0,0-1 0 0 0,-1-1 0 0 0,1 0 1 0 0,-1-1-1 0 0,6-2-9 0 0,-10 2 31 0 0,0 0 0 0 0,0-1 0 0 0,-1 0 0 0 0,0-1 0 0 0,0 0 0 0 0,0-1 0 0 0,0 0 0 0 0,7-7-31 0 0,-11 7 84 0 0,1 0-1 0 0,-1-1 0 0 0,0 0 0 0 0,3-6-83 0 0,6-9 171 0 0,-8 13-83 0 0,-1 0 0 0 0,0 0 0 0 0,-1-1 0 0 0,0 0 0 0 0,1-8-88 0 0,17-61 470 0 0,-21 71-421 0 0,0 1-29 0 0,-1 1 1 0 0,0 0-1 0 0,0-1 1 0 0,-1 1-1 0 0,0-1 0 0 0,0 1 1 0 0,-1-1-1 0 0,0 1 1 0 0,0-1-1 0 0,-1 1 0 0 0,0 0 1 0 0,0 0-1 0 0,-1-1-20 0 0,-4-26 57 0 0,6 28-47 0 0,0 0 1 0 0,0 0-1 0 0,0 0 1 0 0,-1 0 0 0 0,0 1-1 0 0,0-1 1 0 0,-1 0 0 0 0,1 1-1 0 0,-2-1-10 0 0,-2-2 10 0 0,0 1-1 0 0,0 1 0 0 0,-1-1 0 0 0,0 1 1 0 0,0 1-1 0 0,0-1 0 0 0,-1 1 0 0 0,0 0 1 0 0,0 1-1 0 0,0 0 0 0 0,-1 0 1 0 0,1 1-1 0 0,-1 0 0 0 0,0 0 0 0 0,0 1 1 0 0,0 0-1 0 0,-7 0-9 0 0,-15-1-69 0 0,0 1 1 0 0,1 2 0 0 0,-1 1-1 0 0,-21 3 69 0 0,42-3-150 0 0,3 0-62 0 0,-1-1 0 0 0,0 1 0 0 0,0 1 0 0 0,0 0 0 0 0,1 0 0 0 0,-1 0 0 0 0,0 1 0 0 0,1 0 0 0 0,-1 1 212 0 0,-11 6-5510 0 0,-8-2-1765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59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1 278 3680 0 0,'0'-24'323'0'0,"1"-61"-276"0"0,0 71 879 0 0,1 0 0 0 0,0 1-1 0 0,1 0 1 0 0,0-1-1 0 0,1 0-925 0 0,22-56 7610 0 0,-24 57-5395 0 0,-4 9 492 0 0,-2 10-1679 0 0,1 2-909 0 0,0 0-1 0 0,1 1 1 0 0,0-1 0 0 0,0 1-1 0 0,1-1 1 0 0,0 1 0 0 0,0 5-119 0 0,-1 10 128 0 0,0 0 32 0 0,1 0 0 0 0,2 13-160 0 0,0 27 192 0 0,-1 394 93 0 0,5-395-730 0 0,4 0 1 0 0,9 34 444 0 0,-17-89-498 0 0,2-1 1 0 0,-1 1 0 0 0,1 0 0 0 0,0-1-1 0 0,3 6 498 0 0,-3-7-1439 0 0,1 0-1 0 0,0-1 0 0 0,0 1 1 0 0,2 1 1439 0 0,15 13-6428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58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15 146 1840 0 0,'4'-2'1074'0'0,"-4"0"4432"0"0,0 2-5345 0 0,0 0 0 0 0,0-1-1 0 0,0 1 1 0 0,0 0 0 0 0,-1 0 0 0 0,1 0 0 0 0,0 0 0 0 0,0-1 0 0 0,0 1 0 0 0,-1 0 0 0 0,1 0-1 0 0,0 0 1 0 0,0 0 0 0 0,0 0 0 0 0,-1 0 0 0 0,1 0 0 0 0,0-1 0 0 0,0 1 0 0 0,-1 0 0 0 0,1 0-1 0 0,0 0 1 0 0,0 0 0 0 0,-1 0 0 0 0,1 0 0 0 0,0 0 0 0 0,0 0 0 0 0,-1 0 0 0 0,1 1 0 0 0,0-1-1 0 0,0 0 1 0 0,-1 0 0 0 0,1 0 0 0 0,0 0 0 0 0,0 0 0 0 0,0 0 0 0 0,-1 0 0 0 0,1 0 0 0 0,0 1-1 0 0,0-1-160 0 0,-6 12 1708 0 0,1 17-863 0 0,7 7 34 0 0,-1-21-562 0 0,0 0-1 0 0,-2 11-316 0 0,1-13 197 0 0,0 0-1 0 0,2 9-196 0 0,0 26 295 0 0,-3-43-267 0 0,0 10 88 0 0,0-1 1 0 0,1 0-1 0 0,1 1 1 0 0,1 10-117 0 0,2-3 73 0 0,7 33 62 0 0,-10-50-133 0 0,1 0 0 0 0,-1 0 0 0 0,1 0 0 0 0,1 0 0 0 0,-1-1 0 0 0,1 1 0 0 0,0-1 0 0 0,0 1 0 0 0,0-1-2 0 0,0-1 0 0 0,-1 0 0 0 0,0 0 0 0 0,1-1 0 0 0,0 1 0 0 0,0-1 0 0 0,0 0 0 0 0,0 0 0 0 0,0 0 0 0 0,0 0 0 0 0,0 0 0 0 0,1 0 0 0 0,-1-1 0 0 0,2 1 0 0 0,-2-2 0 0 0,0 0 0 0 0,0 1 0 0 0,0-1 0 0 0,0 0 0 0 0,-1-1 0 0 0,1 1 0 0 0,0-1 0 0 0,0 1 0 0 0,0-1 0 0 0,2 0 0 0 0,1-1 0 0 0,7-2-30 0 0,-1-1-1 0 0,0 0 0 0 0,0 0 1 0 0,0-2-1 0 0,-1 1 0 0 0,4-4 31 0 0,-10 6 0 0 0,1-1 0 0 0,-1 1 0 0 0,0-1 0 0 0,0 0 0 0 0,-1-1 0 0 0,0 1 0 0 0,0-1 0 0 0,2-2 0 0 0,16-22 0 0 0,-17 24 0 0 0,-1-1 0 0 0,0 1 0 0 0,0-1 0 0 0,2-6 0 0 0,10-16 0 0 0,-12 24 0 0 0,-2 1 0 0 0,1 0 0 0 0,0 0 0 0 0,-1-1 0 0 0,0 0 0 0 0,0 1 0 0 0,0-1 0 0 0,-1 0 0 0 0,0 0 0 0 0,0 0 0 0 0,0 0 0 0 0,0 0 0 0 0,-1-2 0 0 0,5-18 0 0 0,-4 23 1 0 0,0 1 0 0 0,0-1 0 0 0,-1 0 1 0 0,1 0-1 0 0,-1 0 0 0 0,0 1 0 0 0,1-1 1 0 0,-1 0-1 0 0,0 0 0 0 0,0 0 0 0 0,0 0 0 0 0,0 0 1 0 0,-1 1-1 0 0,1-1 0 0 0,0 0 0 0 0,-1 0 1 0 0,1 0-1 0 0,-1 1 0 0 0,0-2-1 0 0,0 2 117 0 0,1 1 39 0 0,0 0 4 0 0,0 0 24 0 0,-1 0-127 0 0,0 0-1 0 0,0 0 0 0 0,-1 0 0 0 0,1 0 1 0 0,0 1-1 0 0,0-1 0 0 0,0 0 0 0 0,0 1 1 0 0,0-1-1 0 0,0 1 0 0 0,0-1 0 0 0,0 1 1 0 0,0 0-1 0 0,0-1 0 0 0,0 1 0 0 0,0 0 1 0 0,0 0-1 0 0,0 0 0 0 0,0 1-56 0 0,-1 0 74 0 0,0 1-1 0 0,0 0 1 0 0,1 0-1 0 0,-1 0 1 0 0,1 0-1 0 0,0 0 1 0 0,-1 3-74 0 0,0 2 86 0 0,0 1 0 0 0,0-1 0 0 0,1 1 0 0 0,0 0 0 0 0,1 2-86 0 0,1 5 140 0 0,-1-13-117 0 0,0 0-1 0 0,1-1 1 0 0,-1 1-1 0 0,-1 0 1 0 0,1 0 0 0 0,0 0-1 0 0,-1 1-22 0 0,-3 9 68 0 0,3-11-49 0 0,0 1 0 0 0,0 0 0 0 0,0 0 0 0 0,1-1 0 0 0,-1 1 0 0 0,1 0 0 0 0,-1 0 0 0 0,1 0 0 0 0,0 0 0 0 0,0-1 0 0 0,0 1 0 0 0,1 1-19 0 0,1 3 68 0 0,0 0-1 0 0,0 0 0 0 0,1 0 1 0 0,0 0-1 0 0,0 0 1 0 0,1-1-1 0 0,0 1 1 0 0,0-1-1 0 0,0 0 0 0 0,3 2-67 0 0,9 9 95 0 0,1 0 0 0 0,12 9-95 0 0,-26-23-13 0 0,4 2-1 0 0,-1 0 0 0 0,1-1 0 0 0,0 1 0 0 0,0-2 0 0 0,0 1 1 0 0,0-1-1 0 0,1 0 0 0 0,6 2 14 0 0,10 1-73 0 0,1-1 0 0 0,4 0 73 0 0,-21-4-2 0 0,2 0 15 0 0,0 0-1 0 0,1-1 0 0 0,-1 0 1 0 0,0 0-1 0 0,0-1 0 0 0,0-1 0 0 0,0 1 1 0 0,0-2-1 0 0,-1 1 0 0 0,1-1 1 0 0,-1-1-1 0 0,1 0 0 0 0,5-4-12 0 0,-2 1 18 0 0,-1 0 0 0 0,0-1 0 0 0,-1-1-1 0 0,0 0 1 0 0,-1 0 0 0 0,1-1 0 0 0,-2-1-1 0 0,1 0 1 0 0,2-5-18 0 0,8-10 9 0 0,-12 16 2 0 0,-1 0 1 0 0,1 0-1 0 0,-2-1 1 0 0,1 0-1 0 0,-2 0 1 0 0,3-6-12 0 0,-2-5 34 0 0,0 0-1 0 0,-2 0 1 0 0,-1 0 0 0 0,0-1 0 0 0,-2 1 0 0 0,0-1 0 0 0,-3-20-34 0 0,1 30 11 0 0,-1 1 0 0 0,0-1 1 0 0,-1 1-1 0 0,0-1 0 0 0,-1 1 1 0 0,0 0-1 0 0,-1 1 0 0 0,-3-6-11 0 0,3 7 13 0 0,0 1 0 0 0,0 0 0 0 0,-1 1 0 0 0,0 0-1 0 0,-1-1 1 0 0,0 2 0 0 0,0-1 0 0 0,-1 1 0 0 0,1 0 0 0 0,-6-3-13 0 0,6 6-74 0 0,0 1 1 0 0,0-1 0 0 0,-1 1 0 0 0,1 1 0 0 0,-1-1-1 0 0,1 1 1 0 0,-1 0 0 0 0,0 1 0 0 0,0 0 0 0 0,0 0-1 0 0,0 1 1 0 0,1 0 0 0 0,-6 0 73 0 0,4 1-373 0 0,1 0 0 0 0,-1 0-1 0 0,1 1 1 0 0,-1 0 0 0 0,1 0 0 0 0,-1 1-1 0 0,1 0 1 0 0,0 1 0 0 0,1 0 0 0 0,-1 0-1 0 0,1 0 1 0 0,-3 3 373 0 0,-4 7-1412 0 0,5-1-55 0 0</inkml:trace>
  <inkml:trace contextRef="#ctx0" brushRef="#br0" timeOffset="484.271">1260 305 14888 0 0,'0'0'332'0'0,"9"11"953"0"0,-8-9-1226 0 0,-1-1-1 0 0,0 1 1 0 0,0 0 0 0 0,0-1 0 0 0,1 1 0 0 0,-1-1-1 0 0,1 1 1 0 0,-1-1 0 0 0,1 0 0 0 0,0 1-59 0 0,2 11 1096 0 0,-2-6-532 0 0,-1 0 0 0 0,0 0 0 0 0,1 0 0 0 0,1 4-564 0 0,-2-7 80 0 0,0 0 0 0 0,-1 0 0 0 0,1 0 1 0 0,-1 0-1 0 0,0 0 0 0 0,0 0 0 0 0,-1 0 1 0 0,1-1-1 0 0,-1 1 0 0 0,0 0 0 0 0,-1 0-80 0 0,-3 11 131 0 0,1-1-41 0 0,2 1 0 0 0,0-1-1 0 0,0 3-89 0 0,-1 6 96 0 0,0 7 59 0 0,3-25-142 0 0,1 0 1 0 0,-1 0-1 0 0,1 0 0 0 0,-1 0 1 0 0,-1-1-1 0 0,1 1 0 0 0,-2 2-13 0 0,2-5-9 0 0,1-1-4 0 0,-1 1-1 0 0,0 0 1 0 0,1-1-1 0 0,-1 1 0 0 0,1 0 1 0 0,-1 0-1 0 0,1-1 1 0 0,0 1-1 0 0,0 0 0 0 0,0 0 1 0 0,0 0 13 0 0,0 10-62 0 0,0-12 62 0 0,1 1-1 0 0,-1-1 0 0 0,0 1 1 0 0,0-1-1 0 0,0 1 0 0 0,0-1 1 0 0,0 1-1 0 0,1-1 0 0 0,-1 1 1 0 0,0-1-1 0 0,1 1 0 0 0,-1-1 1 0 0,0 1-1 0 0,1-1 0 0 0,-1 0 1 0 0,0 1-1 0 0,1-1 0 0 0,-1 1 1 0 0,1-1 3 0 0,0 0-1 0 0,0 0 0 0 0,0 0 0 0 0,-1 0 1 0 0,1 0-1 0 0,0 0 0 0 0,0 0 0 0 0,0-1 1 0 0,0 1-1 0 0,0 0 0 0 0,-1 0 0 0 0,1-1 1 0 0,0 1-1 0 0,0 0 0 0 0,-1-1 0 0 0,1 1 1 0 0,0-1-1 0 0,0 1 0 0 0,-1-1 0 0 0,1 1 1 0 0,-1-1-1 0 0,1 0 0 0 0,0 1 0 0 0,-1-1 1 0 0,1 0-3 0 0,14-19 151 0 0,-8 1 45 0 0,0 1 0 0 0,-1-1 0 0 0,-1 0 0 0 0,2-19-196 0 0,0 4 176 0 0,-1 7-41 0 0,-1-1 27 0 0,1 1-1 0 0,1 0 0 0 0,2 1 0 0 0,1 0 1 0 0,6-12-162 0 0,-7 19 82 0 0,-8 16-70 0 0,0 0 0 0 0,0 1 0 0 0,0-1 1 0 0,0 0-1 0 0,1 1 0 0 0,-1-1 1 0 0,1 1-1 0 0,-1 0 0 0 0,1-1 1 0 0,0 1-1 0 0,1-1-12 0 0,4-3 42 0 0,1 0 0 0 0,-1 1 0 0 0,1-1 0 0 0,0 1 0 0 0,8-3-42 0 0,-13 7 16 0 0,0-1 0 0 0,0 1-1 0 0,1 1 1 0 0,-1-1 0 0 0,0 0-1 0 0,1 1 1 0 0,-1 0 0 0 0,1 0-1 0 0,-1 0 1 0 0,0 0-1 0 0,1 0 1 0 0,-1 1 0 0 0,1-1-1 0 0,-1 1 1 0 0,0 0 0 0 0,0 0-1 0 0,1 0 1 0 0,0 1-16 0 0,3 1 17 0 0,0 1-1 0 0,-1-1 1 0 0,1 1 0 0 0,-1 1 0 0 0,0-1-1 0 0,0 1 1 0 0,0 0 0 0 0,-1 0-1 0 0,0 1 1 0 0,0 0 0 0 0,2 3-17 0 0,3 3 8 0 0,-2-2 39 0 0,1 1 1 0 0,-2-1 0 0 0,0 1-1 0 0,0 1 1 0 0,-1 0-1 0 0,1 1-47 0 0,9 33 355 0 0,-3 0 0 0 0,2 12-355 0 0,-12-43 64 0 0,-1-7-44 0 0,32 115 474 0 0,-29-104-494 0 0,-4-15 0 0 0,-1-1 0 0 0,1 0 0 0 0,0 1 0 0 0,1-1 0 0 0,-1 0 0 0 0,0 0 0 0 0,1 0 0 0 0,0 0 0 0 0,-1 0 0 0 0,1 0 0 0 0,0 0 0 0 0,1 0 0 0 0,-1-1 0 0 0,2 2 0 0 0,0-1-189 0 0,0 0-1 0 0,0 0 0 0 0,0-1 0 0 0,1 1 1 0 0,-1-1-1 0 0,1 0 0 0 0,-1 0 1 0 0,1 0-1 0 0,0-1 0 0 0,0 0 1 0 0,0 0-1 0 0,0 0 0 0 0,0-1 1 0 0,0 1-1 0 0,0-1 0 0 0,0 0 1 0 0,0-1-1 0 0,0 1 0 0 0,0-1 1 0 0,0 0-1 0 0,-1 0 0 0 0,1 0 1 0 0,3-2 189 0 0,18-8-8093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56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784 331 2304 0 0,'2'-2'456'0'0,"6"-9"4147"0"0,-7 10-3807 0 0,-1 0 1 0 0,1 0-1 0 0,-1 0 1 0 0,1 1-1 0 0,-1-1 1 0 0,1 0-1 0 0,-1 0 1 0 0,0 0-1 0 0,0 0 1 0 0,1 0-1 0 0,-1 0 1 0 0,0 0-1 0 0,0 0 1 0 0,0 0-1 0 0,0-1-796 0 0,8 31 543 0 0,-2 0 0 0 0,-1 0 0 0 0,2 28-543 0 0,14 320 1027 0 0,-16-318-956 0 0,3 0-1 0 0,3 3-70 0 0,4 25 12 0 0,-12-74-342 0 0,0 1 0 0 0,1-1-1 0 0,1 0 1 0 0,0-1-1 0 0,4 7 331 0 0,-3-8-5010 0 0,2-2-1639 0 0</inkml:trace>
  <inkml:trace contextRef="#ctx0" brushRef="#br0" timeOffset="453.015">416 177 9672 0 0,'-1'-1'52'0'0,"1"0"1"0"0,0-1 0 0 0,-1 1-1 0 0,1 0 1 0 0,0 0-1 0 0,-1 0 1 0 0,1 0 0 0 0,-1 0-1 0 0,0 0 1 0 0,1 0-1 0 0,-1 0 1 0 0,0 0 0 0 0,0 0-1 0 0,1 0 1 0 0,-1 1-1 0 0,0-1 1 0 0,0 0 0 0 0,0 0-1 0 0,0 1 1 0 0,0-1-53 0 0,-10-10 54 0 0,9 9 55 0 0,1 0-1 0 0,0 0 1 0 0,0-1-1 0 0,0 1 1 0 0,0 0-1 0 0,0-1 1 0 0,0 1-1 0 0,1-1 1 0 0,-1 1-1 0 0,1-1 1 0 0,0 1-1 0 0,-1-1 0 0 0,1 1 1 0 0,1-1-1 0 0,-1 1 1 0 0,0-1-1 0 0,0 1 1 0 0,1-1-1 0 0,0 1 1 0 0,-1-1-1 0 0,1 1 1 0 0,0 0-1 0 0,0-1 1 0 0,0 1-109 0 0,2-3 232 0 0,0 1 0 0 0,0 0-1 0 0,0 1 1 0 0,1-1 0 0 0,-1 0 0 0 0,1 1 0 0 0,0 0 0 0 0,0 0 0 0 0,0 0 0 0 0,0 0 0 0 0,4-1-232 0 0,6-3 292 0 0,0 0 1 0 0,1 2-1 0 0,0-1 1 0 0,0 2-1 0 0,0 0 0 0 0,0 1 1 0 0,1 0-1 0 0,-1 1 1 0 0,8 1-293 0 0,-1 1 207 0 0,0 2 0 0 0,-1 0 0 0 0,1 2 0 0 0,-1 0 0 0 0,0 1 0 0 0,0 1 0 0 0,0 2-207 0 0,7 3 188 0 0,0 1 0 0 0,-1 2-1 0 0,-1 0 1 0 0,19 15-188 0 0,7 10 91 0 0,-2 3-1 0 0,-2 1 1 0 0,-2 3-1 0 0,18 23-90 0 0,-40-41 58 0 0,0 2-1 0 0,-2 0 0 0 0,-1 1 0 0 0,-2 1 0 0 0,-1 1 0 0 0,-1 1 1 0 0,-2 1-1 0 0,9 30-57 0 0,-16-37 68 0 0,0 0 1 0 0,-2 1 0 0 0,-2 0 0 0 0,0 0-1 0 0,-2 1 1 0 0,-1-1 0 0 0,-3 20-69 0 0,1-31 62 0 0,-1 0 0 0 0,-1 0-1 0 0,0 0 1 0 0,-1 0 0 0 0,-1 0 0 0 0,-1-1-1 0 0,-1 0 1 0 0,0 0 0 0 0,-1-1 0 0 0,-1 0 0 0 0,0 0-1 0 0,-9 9-61 0 0,-6 6 87 0 0,-1 4 203 0 0,-3-1-1 0 0,-1-1 1 0 0,-1-2 0 0 0,-11 8-290 0 0,17-19 28 0 0,-1-1 0 0 0,-1-1 1 0 0,0-2-1 0 0,-1-1 0 0 0,-1 0 1 0 0,0-2-1 0 0,-1-2 0 0 0,-6 2-28 0 0,-53 10 196 0 0,-1-3 0 0 0,-11-3-196 0 0,39-10 132 0 0,0-3 0 0 0,-39-3-132 0 0,44-4 61 0 0,1-2-1 0 0,0-3 1 0 0,-3-3-61 0 0,43 8-224 0 0,0 0 1 0 0,0-1 0 0 0,0 0 0 0 0,1-2 0 0 0,0 0 0 0 0,0 0-1 0 0,0-1 1 0 0,-9-7 223 0 0,10 1-2254 0 0,8 2-2667 0 0,2 0-2051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4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58 17503 0 0,'5'-2'41'0'0,"-2"2"46"0"0,0-1-1 0 0,0 0 1 0 0,0-1-1 0 0,0 1 0 0 0,-1 0 1 0 0,1-1-1 0 0,0 0 1 0 0,0 1-1 0 0,-1-1 1 0 0,1 0-1 0 0,-1 0 0 0 0,0-1 1 0 0,0 1-1 0 0,1 0 1 0 0,0-2-87 0 0,6-8 462 0 0,6-2-202 0 0,-13 12 466 0 0,-2 6-347 0 0,-1-1 0 0 0,1 0 1 0 0,-1 1-1 0 0,0-1 1 0 0,0 0-1 0 0,0 0 0 0 0,0 0 1 0 0,-1 0-1 0 0,0 2-379 0 0,0-2 92 0 0,0 1-1 0 0,1-1 1 0 0,0 1-1 0 0,0 0 1 0 0,0-1-1 0 0,0 1 1 0 0,0 0-1 0 0,0 0-91 0 0,-12 188 1132 0 0,7-130-1132 0 0,-1 13 0 0 0,3 58 0 0 0,4-22 0 0 0,0-28 0 0 0,3 3 0 0 0,-1-35 0 0 0,-5 38 0 0 0,1-6 0 0 0,0-34-416 0 0,-7 37 416 0 0,6-72-185 0 0,2-13 161 0 0,1 0 1 0 0,0-1-1 0 0,0 1 0 0 0,0-1 1 0 0,-1 1-1 0 0,1-1 1 0 0,0 1-1 0 0,0 0 1 0 0,-1-1-1 0 0,1 1 0 0 0,0-1 1 0 0,-1 0-1 0 0,1 1 1 0 0,-1-1-1 0 0,1 1 1 0 0,-1-1-1 0 0,1 0 1 0 0,-1 1-1 0 0,1-1 0 0 0,-1 0 1 0 0,1 1-1 0 0,-1-1 24 0 0,0-2-113 0 0,0 0 157 0 0,0 0-1 0 0,0 0 1 0 0,0 0 0 0 0,1 0 0 0 0,-1 0 0 0 0,1 0-1 0 0,-1 0 1 0 0,1 0 0 0 0,0 0 0 0 0,0 0 0 0 0,0 0-1 0 0,0-1 1 0 0,0 1-44 0 0,6-32 551 0 0,-1 6-440 0 0,-3 10-132 0 0,1 1 1 0 0,1-1-1 0 0,0 1 1 0 0,1 0-1 0 0,1 0 1 0 0,1-2 20 0 0,3-5-145 0 0,1-4-127 0 0,9-16 272 0 0,-15 35 58 0 0,0 0 0 0 0,0 1 1 0 0,2-1-1 0 0,-1 1 1 0 0,1 1-1 0 0,4-5-58 0 0,3-2 59 0 0,1 1 0 0 0,0 1-1 0 0,10-7-58 0 0,-20 17 56 0 0,-1-1 0 0 0,1 1 0 0 0,0 1 0 0 0,-1-1 0 0 0,1 0 0 0 0,0 1 0 0 0,0 0 0 0 0,0 0 0 0 0,0 1 0 0 0,0 0 0 0 0,0-1 0 0 0,0 1 0 0 0,0 1 0 0 0,0-1 0 0 0,0 1 0 0 0,0 0 0 0 0,-1 0 0 0 0,3 1-56 0 0,8 3 103 0 0,-1 0 0 0 0,1 1 0 0 0,-1 1 0 0 0,0 0 0 0 0,1 3-103 0 0,4 2 48 0 0,-1 1 1 0 0,0 1-1 0 0,-1 1 1 0 0,-1 1-1 0 0,0 0 1 0 0,-1 1-1 0 0,-1 1 1 0 0,-1 0-1 0 0,0 0 1 0 0,-2 2-1 0 0,2 3-48 0 0,-7-10 0 0 0,0 0 0 0 0,2 9 0 0 0,7 16 0 0 0,-11-25 2 0 0,1 0-1 0 0,-1 0 1 0 0,-1 1-1 0 0,-1-1 1 0 0,0 1-1 0 0,0 4-1 0 0,1 31-87 0 0,-3 5 87 0 0,0-41-42 0 0,0-3-738 0 0,1 0-1 0 0,0 0 1 0 0,1 6 780 0 0,3 0-7040 0 0,-4-14-770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24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20 7920 0 0,'0'0'174'0'0,"0"0"29"0"0,0 0 13 0 0,-1-1-31 0 0,-4-1-222 0 0,1-1 165 0 0,0 1 1 0 0,-1 0-1 0 0,1 0 0 0 0,-1 0 0 0 0,1 1 1 0 0,-1 0-1 0 0,1 0 0 0 0,-1 0 0 0 0,0 0 1 0 0,-4 1-129 0 0,-7 0 335 0 0,-1 2 0 0 0,1 0 0 0 0,0 1 0 0 0,0 1 1 0 0,0 0-1 0 0,0 1 0 0 0,1 1 0 0 0,0 0 0 0 0,0 1 1 0 0,-11 7-336 0 0,11-5 176 0 0,1 1 1 0 0,0 1-1 0 0,1 0 1 0 0,0 1 0 0 0,-9 9-177 0 0,-14 21 549 0 0,-4 8-549 0 0,1 4 284 0 0,3 2 0 0 0,-11 23-284 0 0,33-51 99 0 0,2 2 0 0 0,0 0 0 0 0,2 0 0 0 0,2 1 1 0 0,-1 4-100 0 0,3-6-18 0 0,1-1 1 0 0,2 1-1 0 0,1 0 1 0 0,1 0-1 0 0,1 0 1 0 0,4 24 17 0 0,-2-34 0 0 0,1 0 0 0 0,2 0 0 0 0,0 0 0 0 0,0 0 0 0 0,2-1 0 0 0,0 0 0 0 0,2 0 0 0 0,0-1 0 0 0,0 0 1 0 0,8 8-1 0 0,3 6 58 0 0,-13-20-20 0 0,0 0 0 0 0,1-1 0 0 0,0 0 0 0 0,1 0 0 0 0,0-1 0 0 0,6 5-38 0 0,-14-13 3 0 0,23 18 208 0 0,12 7-211 0 0,-27-21 46 0 0,0 1 0 0 0,1-2 0 0 0,-1 1 0 0 0,1-1 0 0 0,0-1 0 0 0,2 1-46 0 0,17 2 199 0 0,1 0 1 0 0,28 0-200 0 0,-42-6 52 0 0,-1-1 0 0 0,1 0 0 0 0,-1-2 0 0 0,0 0 0 0 0,0 0 0 0 0,13-6-52 0 0,-14 5 32 0 0,9-2 13 0 0,0-2-1 0 0,-1 0 0 0 0,0-2 0 0 0,-1 0 1 0 0,0-1-1 0 0,1-2-44 0 0,-10 4 34 0 0,1 0 1 0 0,-1-1 0 0 0,-1 0-1 0 0,1-1 1 0 0,-2 0 0 0 0,0 0-1 0 0,0-2 1 0 0,-1 1 0 0 0,7-13-35 0 0,-10 14 45 0 0,1-1-1 0 0,-2-1 1 0 0,1 1 0 0 0,-2-1 0 0 0,0 0 0 0 0,0 0 0 0 0,-1 0-1 0 0,0-7-44 0 0,1-6 30 0 0,-2-1 0 0 0,0-11-30 0 0,-2 28 0 0 0,-1 1 1 0 0,0 0 0 0 0,-1 0-1 0 0,1 0 1 0 0,-2 0-1 0 0,1 0 1 0 0,-1 0-1 0 0,-4-7 0 0 0,5 13 23 0 0,0-1 0 0 0,0 1-1 0 0,-1 0 1 0 0,0 0 0 0 0,1 0-1 0 0,-1 0 1 0 0,0 0 0 0 0,-1 0-1 0 0,1 1 1 0 0,0-1 0 0 0,-1 1-1 0 0,1 0 1 0 0,-1 0 0 0 0,0 1-1 0 0,1-1 1 0 0,-1 1 0 0 0,0 0-1 0 0,-1-1-22 0 0,4 2 32 0 0,0 0-1 0 0,-1 0 1 0 0,1 0-1 0 0,-1 0 1 0 0,1 0-1 0 0,0 0 0 0 0,-1 0 1 0 0,1 0-1 0 0,-1 1 1 0 0,1-1-1 0 0,0 0 0 0 0,-1 1 1 0 0,1-1-1 0 0,0 1 1 0 0,0 0-1 0 0,-1-1 0 0 0,0 1-31 0 0,0 1 110 0 0,-1 0 0 0 0,1-1 0 0 0,0 1 0 0 0,-1 0 0 0 0,1 0 0 0 0,0 0 0 0 0,0 0-110 0 0,2 0 20 0 0,-1-1 0 0 0,1 0 0 0 0,0 1 0 0 0,0-1 0 0 0,0 1 0 0 0,0-1 0 0 0,0 0 0 0 0,0 1 0 0 0,0-1 0 0 0,0 0 0 0 0,1 1 0 0 0,-1-1 0 0 0,0 0 0 0 0,1 1 0 0 0,-1-1 0 0 0,1 0 0 0 0,0 0 0 0 0,-1 1 0 0 0,1-1 0 0 0,0 0 0 0 0,0 1-20 0 0,1 2 52 0 0,0-1-36 0 0,0 0-1 0 0,0 0 0 0 0,0 0 0 0 0,1 0 0 0 0,-1 0 0 0 0,0 0 1 0 0,1 0-1 0 0,0-1 0 0 0,0 0 0 0 0,0 1 0 0 0,0-1 0 0 0,0 0 1 0 0,2 1-16 0 0,1 0 12 0 0,0-1 0 0 0,0 0 1 0 0,0 0-1 0 0,0 0 1 0 0,0-1-1 0 0,0 0 1 0 0,6 0-13 0 0,10 0 15 0 0,0-2 1 0 0,0 0 0 0 0,0-2 0 0 0,8-2-16 0 0,-17 3 15 0 0,0 0-3 0 0,-1-1 0 0 0,0 0 0 0 0,0-1 0 0 0,0 0 0 0 0,0-1 0 0 0,0-1-12 0 0,21-12 45 0 0,14-11-45 0 0,-26 16-2 0 0,-1-1 0 0 0,5-5 2 0 0,-19 14 6 0 0,-1 0 1 0 0,1 0-1 0 0,-1-1 0 0 0,0 0 1 0 0,-1 0-1 0 0,1 0 1 0 0,-1 0-1 0 0,-1-1 1 0 0,3-5-7 0 0,6-15 10 0 0,-11 19-10 0 0,0 8 2 0 0,-1-1-1 0 0,0 1 0 0 0,0 0 0 0 0,0 0 1 0 0,0 0-1 0 0,0 0 0 0 0,0 0 0 0 0,0 0 1 0 0,0-1-1 0 0,0 1 0 0 0,0 0 0 0 0,0 0 0 0 0,0 0 1 0 0,0 0-1 0 0,-1 0 0 0 0,1-1 0 0 0,0 1 1 0 0,0 0-1 0 0,0 0 0 0 0,0 0 0 0 0,0 0 1 0 0,0 0-1 0 0,0 0 0 0 0,0 0 0 0 0,0 0 1 0 0,0-1-1 0 0,0 1 0 0 0,-1 0 0 0 0,1 0 1 0 0,0 0-1 0 0,0 0 0 0 0,0 0 0 0 0,0 0 0 0 0,0 0 1 0 0,0 0-1 0 0,-1 0 0 0 0,1 0 0 0 0,0 0 1 0 0,0 0-1 0 0,0 0-1 0 0,-6 3 15 0 0,-4 6-16 0 0,3 4 6 0 0,0 0 0 0 0,-3 8-5 0 0,-4 9 62 0 0,1-1 85 0 0,1 1-1 0 0,1 1 0 0 0,2-1 1 0 0,-3 23-147 0 0,7-34 123 0 0,-3 17 61 0 0,1 0 0 0 0,1 10-184 0 0,5-35 14 0 0,0 0-1 0 0,1 1 1 0 0,1-1 0 0 0,0 0-1 0 0,0 1 1 0 0,1-1 0 0 0,0 0 0 0 0,1 0-1 0 0,2 4-13 0 0,-3-11 3 0 0,1 1 0 0 0,-1-1 0 0 0,1 0 0 0 0,-1 0 0 0 0,1 0 0 0 0,0 0-1 0 0,1 0 1 0 0,-1-1 0 0 0,1 0 0 0 0,0 1 0 0 0,-1-1 0 0 0,1-1 0 0 0,1 1-1 0 0,-1 0 1 0 0,0-1 0 0 0,1 0 0 0 0,-1 0 0 0 0,1 0 0 0 0,2 0-3 0 0,2 0-7 0 0,-1 0 0 0 0,1 0 0 0 0,-1 0 0 0 0,1-1 0 0 0,-1-1 0 0 0,1 0-1 0 0,0 0 1 0 0,0 0 0 0 0,-1-1 0 0 0,6-1 7 0 0,15-4-230 0 0,-1-1-1 0 0,0-1 0 0 0,0-1 1 0 0,-1-2-1 0 0,0 0 0 0 0,-1-2 1 0 0,16-10 230 0 0,-9 1-1458 0 0</inkml:trace>
  <inkml:trace contextRef="#ctx0" brushRef="#br0" timeOffset="971.152">1785 771 6480 0 0,'4'-2'45'0'0,"-3"2"-15"0"0,0-1-1 0 0,0 1 0 0 0,0 0 1 0 0,0-1-1 0 0,1 1 0 0 0,-1 0 1 0 0,0-1-1 0 0,0 1 0 0 0,0 0 1 0 0,0 0-1 0 0,0 0 0 0 0,0 0 1 0 0,0 0-1 0 0,1 0 0 0 0,-1 0 1 0 0,0 1-1 0 0,0-1 0 0 0,0 0 1 0 0,0 1-1 0 0,0-1 0 0 0,0 0 0 0 0,0 1 1 0 0,0-1-1 0 0,0 1-29 0 0,12 3 876 0 0,-12-4-846 0 0,-1 0 0 0 0,1 0-1 0 0,-1 0 1 0 0,1 0 0 0 0,-1 0 0 0 0,1 0-1 0 0,-1 0 1 0 0,1 0 0 0 0,0 0 0 0 0,-1 0-1 0 0,1 1 1 0 0,-1-1 0 0 0,1 0-1 0 0,-1 0 1 0 0,1 1 0 0 0,-1-1 0 0 0,1 0-1 0 0,-1 1 1 0 0,0-1 0 0 0,1 0 0 0 0,-1 1-1 0 0,1-1 1 0 0,-1 1 0 0 0,0-1 0 0 0,1 1-1 0 0,-1-1 1 0 0,0 1 0 0 0,0-1-1 0 0,1 1 1 0 0,-1-1 0 0 0,0 1 0 0 0,0-1-1 0 0,0 1 1 0 0,0-1 0 0 0,0 1 0 0 0,0 0-1 0 0,1-1 1 0 0,-1 1 0 0 0,0-1 0 0 0,-1 1-1 0 0,1-1 1 0 0,0 1 0 0 0,0 0-30 0 0,2 2 116 0 0,-1 0 0 0 0,1 1 1 0 0,0-1-1 0 0,0 0 1 0 0,0 0-1 0 0,0-1 0 0 0,0 1 1 0 0,1 0-1 0 0,-1-1 0 0 0,1 1 1 0 0,0-1-117 0 0,6 2 140 0 0,-1-1-1 0 0,1 0 1 0 0,-1-1 0 0 0,1 0 0 0 0,0 0 0 0 0,0-1 0 0 0,0 0-1 0 0,0 0 1 0 0,6-1-140 0 0,1-1 233 0 0,0-1-1 0 0,0 0 1 0 0,8-3-233 0 0,0 0 194 0 0,-14 3-111 0 0,0-1 0 0 0,0 0 0 0 0,-1-1-1 0 0,1 0 1 0 0,-1-1 0 0 0,0 0 0 0 0,0 0-1 0 0,-1-1 1 0 0,1 0 0 0 0,-1-1 0 0 0,-1 1 0 0 0,2-3-83 0 0,-7 7 21 0 0,0-1 1 0 0,0 1 0 0 0,-1-1-1 0 0,1 0 1 0 0,-1 0 0 0 0,0 1 0 0 0,0-1-1 0 0,0 0 1 0 0,0 0 0 0 0,0 0 0 0 0,0 0-1 0 0,-1 0 1 0 0,0 0 0 0 0,1 0-1 0 0,-1 0 1 0 0,0 0 0 0 0,-1 0 0 0 0,1 0-1 0 0,0-1 1 0 0,-1 1-22 0 0,1 1 20 0 0,-1-1 1 0 0,0 0-1 0 0,1 0 0 0 0,-1 1 0 0 0,0-1 1 0 0,0 1-1 0 0,0-1 0 0 0,0 1 0 0 0,-1-1 1 0 0,1 1-1 0 0,-1 0 0 0 0,0 0 0 0 0,1-1 1 0 0,-1 1-1 0 0,0 0 0 0 0,0 1 0 0 0,0-1 1 0 0,0 0-1 0 0,-1 1 0 0 0,1-1 0 0 0,0 1 1 0 0,-2-1-21 0 0,-11-3 122 0 0,0 0 0 0 0,-1 2 0 0 0,1 0 0 0 0,-1 0 1 0 0,0 2-1 0 0,1 0 0 0 0,-1 0 0 0 0,0 2 1 0 0,1 0-1 0 0,-1 0 0 0 0,0 2 0 0 0,-14 4-122 0 0,17-3 96 0 0,5-2 18 0 0,-1 1 0 0 0,1 0 1 0 0,-6 3-115 0 0,11-5 35 0 0,1 1 1 0 0,-1-1 0 0 0,1 1 0 0 0,0 0-1 0 0,-1 0 1 0 0,1 0 0 0 0,0 0-1 0 0,0 0 1 0 0,0 1 0 0 0,0-1-1 0 0,1 0 1 0 0,-1 1 0 0 0,0 0-36 0 0,0 1 47 0 0,-13 25 421 0 0,1 2 1 0 0,1 1-469 0 0,-9 20 130 0 0,13-31-105 0 0,0 0 1 0 0,2 0-1 0 0,-1 6-25 0 0,5-14 0 0 0,-2 6 0 0 0,2 0 0 0 0,-1 2 0 0 0,4-16 0 0 0,-1 0 0 0 0,1 0 0 0 0,0 0 0 0 0,0 0 0 0 0,1 0 0 0 0,0 0 0 0 0,0 0 0 0 0,0 0 0 0 0,0 0 0 0 0,1 2 0 0 0,12 23 75 0 0,15 23-75 0 0,-26-50 6 0 0,-1 1-1 0 0,1-1 1 0 0,0 0 0 0 0,0 0-1 0 0,0-1 1 0 0,1 1-1 0 0,-1-1 1 0 0,1 1 0 0 0,-1-1-1 0 0,3 1-5 0 0,2 1 0 0 0,1 0-1 0 0,-1 0 0 0 0,1-1 0 0 0,3 0 1 0 0,5 1 10 0 0,1-1 0 0 0,-1-1 0 0 0,0-1 0 0 0,1 0 0 0 0,-1-2 0 0 0,1 0-1 0 0,-1 0 1 0 0,1-2 0 0 0,-1 0 0 0 0,0-1 0 0 0,0-1 0 0 0,0 0-1 0 0,9-6-9 0 0,63-23-1773 0 0,-61 19 787 0 0</inkml:trace>
  <inkml:trace contextRef="#ctx0" brushRef="#br0" timeOffset="1783.234">2918 774 7368 0 0,'-2'0'568'0'0,"-43"-1"1095"0"0,17 0 532 0 0,0 1 1 0 0,-3 1-2196 0 0,22 0 235 0 0,0 0 1 0 0,0 1 0 0 0,0 0 0 0 0,1 0 0 0 0,-1 1 0 0 0,1 0 0 0 0,0 0 0 0 0,-7 5-236 0 0,-2 1 110 0 0,1 1 0 0 0,0 1 0 0 0,1 1 0 0 0,0 0 0 0 0,0 1 0 0 0,2 1 0 0 0,0 0 0 0 0,0 1 0 0 0,1 0 0 0 0,1 1 0 0 0,-9 15-110 0 0,18-24 9 0 0,-1-1-1 0 0,1 1 1 0 0,0-1-1 0 0,1 1 1 0 0,0 0-1 0 0,0 0 1 0 0,0 0-1 0 0,1-1 0 0 0,0 4-8 0 0,1-6 3 0 0,0-1 0 0 0,0 1 0 0 0,0-1 0 0 0,1 1 0 0 0,-1-1 0 0 0,1 0 0 0 0,0 1 0 0 0,0-1 0 0 0,0 0 0 0 0,0 0 0 0 0,0 0 0 0 0,1-1 0 0 0,0 1 0 0 0,-1-1 0 0 0,1 1 0 0 0,0-1 0 0 0,0 0 0 0 0,0 0 0 0 0,0 0 0 0 0,4 1-3 0 0,5 2 7 0 0,0-1-1 0 0,0-1 0 0 0,1 0 0 0 0,-1-1 1 0 0,1 0-1 0 0,0-1 0 0 0,0 0 0 0 0,0-1 0 0 0,0 0 1 0 0,-1-1-1 0 0,1-1 0 0 0,4-1-6 0 0,-12 2 8 0 0,18-5 94 0 0,20-6-102 0 0,-37 9 13 0 0,1 0 0 0 0,0 0 0 0 0,0 0 0 0 0,-1-1 0 0 0,0 0-1 0 0,0 0 1 0 0,0-1 0 0 0,1 0-13 0 0,11-9 0 0 0,-15 13 8 0 0,0-2 1 0 0,0 1-1 0 0,0 0 1 0 0,-1 0-1 0 0,1-1 0 0 0,0 0 1 0 0,-1 1-1 0 0,0-2-8 0 0,6-8 104 0 0,-1 0 0 0 0,0-1-1 0 0,-1 0 1 0 0,-1-1 0 0 0,0 1-1 0 0,-1-1 1 0 0,0 0 0 0 0,-1 0-1 0 0,1-9-103 0 0,2-3 222 0 0,-4 20-145 0 0,-1 1 0 0 0,1-1 1 0 0,-1 0-1 0 0,0 0 0 0 0,-1 1 1 0 0,1-1-1 0 0,-1 0 0 0 0,-1-6-77 0 0,1 10 45 0 0,-1-1-1 0 0,1 0 0 0 0,0 1 1 0 0,0-1-1 0 0,0 1 0 0 0,0-1 0 0 0,0 1 1 0 0,0-1-1 0 0,1 0-44 0 0,-1 2 13 0 0,0 1-1 0 0,0 0 1 0 0,0-1-1 0 0,1 1 1 0 0,-1-1-1 0 0,0 1 1 0 0,0 0-1 0 0,0-1 1 0 0,0 1-1 0 0,-1 0 1 0 0,1-1-1 0 0,0 1 1 0 0,0-1-1 0 0,0 1 1 0 0,0 0-1 0 0,0-1 1 0 0,0 1-1 0 0,0 0 1 0 0,-1-1-1 0 0,1 1 1 0 0,0 0-1 0 0,0-1 1 0 0,-1 1-1 0 0,1 0 1 0 0,0-1-1 0 0,0 1 1 0 0,-1 0-1 0 0,1 0 1 0 0,0-1 0 0 0,-1 1-1 0 0,1 0 1 0 0,0 0-1 0 0,-1 0 1 0 0,1 0-1 0 0,0-1 1 0 0,-1 1-1 0 0,1 0 1 0 0,0 0-1 0 0,-1 0 1 0 0,1 0-1 0 0,-1 0 1 0 0,1 0-1 0 0,0 0 1 0 0,-1 0-13 0 0,-5 8 338 0 0,0 0-271 0 0,0 0 0 0 0,0 1-1 0 0,1-1 1 0 0,0 1 0 0 0,0 0-1 0 0,1 0 1 0 0,1 0 0 0 0,-1 1-1 0 0,1-1 1 0 0,0 7-67 0 0,-3 4 24 0 0,3-13-7 0 0,1 1 0 0 0,0 0 0 0 0,0-1 0 0 0,1 1-1 0 0,0 0 1 0 0,1 2-17 0 0,-1 2 12 0 0,1-1 0 0 0,1 0-1 0 0,0 1 1 0 0,1-1 0 0 0,0 0 0 0 0,1 0-1 0 0,0 0 1 0 0,0 0 0 0 0,1-1-1 0 0,1 1 1 0 0,0-1 0 0 0,0 0-1 0 0,5 6-11 0 0,-4-7-1 0 0,0-1 0 0 0,1 0 0 0 0,0 0 0 0 0,0 0 0 0 0,1-1-1 0 0,0 0 1 0 0,6 4 1 0 0,-8-7 10 0 0,0-1-1 0 0,0 1 1 0 0,0-1-1 0 0,1 0 1 0 0,-1 0-1 0 0,1-1 0 0 0,0 0 1 0 0,0 0-1 0 0,-1-1 1 0 0,1 0-1 0 0,6 0-9 0 0,12 1 136 0 0,1-2-1 0 0,15-3-135 0 0,-31 2-23 0 0,1 0 1 0 0,-1-1-1 0 0,1-1 1 0 0,-1 0 0 0 0,0 0-1 0 0,0-1 1 0 0,5-3 22 0 0,7-3-63 0 0,-13 6 59 0 0,-1 0 1 0 0,1-1-1 0 0,-1 1 0 0 0,0-2 0 0 0,1 0 4 0 0,2-3 9 0 0,1-1-1 0 0,-2 0 0 0 0,1 0 1 0 0,-2-1-1 0 0,1 0 1 0 0,-2-1-1 0 0,1 0 0 0 0,-1 0 1 0 0,-1-1-1 0 0,-1 0 1 0 0,0-1-1 0 0,0 1 0 0 0,-1-1 1 0 0,-1 0-9 0 0,12-52 50 0 0,-3 0 0 0 0,-3 0 0 0 0,-4-1 0 0 0,0-67-50 0 0,-6 104 8 0 0,-4-133 5 0 0,-8 94 51 0 0,11 65-44 0 0,0-1 0 0 0,0 1-1 0 0,0 0 1 0 0,-1 0 0 0 0,1 0 0 0 0,-1 0-1 0 0,0 0 1 0 0,0 0 0 0 0,-1 0 0 0 0,-1-1-20 0 0,-3-6 255 0 0,6 9-140 0 0,-11 15 138 0 0,9-3-245 0 0,0-1 0 0 0,0 1 0 0 0,1-1 0 0 0,1 1 1 0 0,-1 0-1 0 0,2 0 0 0 0,-1 0 0 0 0,2 0 0 0 0,0 5-8 0 0,-2 32 7 0 0,0-20 1 0 0,1 1 0 0 0,2-1 0 0 0,4 27-8 0 0,20 82 35 0 0,-14-82-30 0 0,2 6 37 0 0,5 5-42 0 0,4 14 22 0 0,-1-13-22 0 0,-20-57-3 0 0,1-1-1 0 0,0 0 1 0 0,1 0 0 0 0,0 0-1 0 0,0-1 1 0 0,0 1-1 0 0,1-1 1 0 0,0 0-1 0 0,5 4 4 0 0,-7-8-33 0 0,-1 0 0 0 0,2 0 0 0 0,-1 0-1 0 0,0 0 1 0 0,0-1 0 0 0,1 0 0 0 0,0 1-1 0 0,-1-1 1 0 0,1 0 0 0 0,0-1 0 0 0,0 1-1 0 0,0-1 1 0 0,0 0 0 0 0,0 0 0 0 0,0 0-1 0 0,1 0 1 0 0,-1-1 0 0 0,0 1 0 0 0,0-1-1 0 0,3-1 34 0 0,6 0-345 0 0,1-1-1 0 0,0-1 0 0 0,-1 0 1 0 0,0-1-1 0 0,0-1 0 0 0,5-2 346 0 0,-7 2-1084 0 0,0-1 0 0 0,-1 0 0 0 0,1-1 0 0 0,4-4 1084 0 0,3-2-5981 0 0</inkml:trace>
  <inkml:trace contextRef="#ctx0" brushRef="#br0" timeOffset="2145.656">3541 585 7368 0 0,'-28'1'735'0'0,"16"-1"-475"0"0,-1 1 1 0 0,1-2-1 0 0,0 0 1 0 0,0 0-1 0 0,-1-1-260 0 0,9 1 451 0 0,-22-5 2099 0 0,20 3-814 0 0,12 2 352 0 0,49-7-1651 0 0,2 8-222 0 0,0-2 0 0 0,-1-3-1 0 0,1-3 1 0 0,14-4-215 0 0,-36 4-263 0 0</inkml:trace>
  <inkml:trace contextRef="#ctx0" brushRef="#br0" timeOffset="2507.635">4278 725 8752 0 0,'0'0'673'0'0,"0"0"-272"0"0,0 0 482 0 0,0 0 261 0 0,0 0 52 0 0,0 1-80 0 0,0 1-994 0 0,0-1-1 0 0,0 0 1 0 0,0 1-1 0 0,0-1 1 0 0,1 0 0 0 0,-1 1-1 0 0,0-1 1 0 0,1 0 0 0 0,-1 1-1 0 0,1-1 1 0 0,-1 0 0 0 0,1 0-1 0 0,0 0 1 0 0,0 0-1 0 0,-1 1 1 0 0,1-1 0 0 0,0 0-1 0 0,0 0 1 0 0,0-1 0 0 0,0 1-122 0 0,2 1 52 0 0,-1 0 0 0 0,0-1 0 0 0,1 0 0 0 0,-1 1 0 0 0,1-1 0 0 0,0 0 0 0 0,-1 0 0 0 0,1-1 0 0 0,2 2-52 0 0,6-1-18 0 0,-1 0 1 0 0,1 0-1 0 0,-1-1 1 0 0,0 0-1 0 0,4-1 18 0 0,3-1 18 0 0,1 0 0 0 0,-1-1-1 0 0,14-4-17 0 0,-11 2-6 0 0,-10 2 20 0 0,-1 0 0 0 0,1 0 0 0 0,-1 0 0 0 0,1-1 0 0 0,2-2-14 0 0,-1-1 2 0 0,4-1 21 0 0,-1-1-1 0 0,4-3-22 0 0,-15 9 8 0 0,1 0 0 0 0,-1 0 0 0 0,0 0 1 0 0,0 0-1 0 0,0-1 0 0 0,0 0 0 0 0,-1 1 0 0 0,1-1 0 0 0,-1 0 0 0 0,2-3-8 0 0,-3 2 22 0 0,-1 1 0 0 0,1-1-1 0 0,-1 0 1 0 0,0 0-1 0 0,0 0 1 0 0,0 0-1 0 0,-1 1 1 0 0,1-1-1 0 0,-1 0 1 0 0,-1 0-1 0 0,1 1 1 0 0,0-1-1 0 0,-3-4-21 0 0,2 7 25 0 0,0-1-1 0 0,1 0 1 0 0,-2 0-1 0 0,1 1 1 0 0,0-1-1 0 0,0 1 1 0 0,-1 0-1 0 0,1-1 1 0 0,-1 1-1 0 0,0 0 0 0 0,0 1 1 0 0,0-1-1 0 0,0 0 1 0 0,0 1-1 0 0,0 0 1 0 0,-2-1-25 0 0,0 0 60 0 0,-1 0 1 0 0,1 1 0 0 0,-1-1-1 0 0,1 1 1 0 0,-1 0 0 0 0,0 1-1 0 0,0-1 1 0 0,1 1 0 0 0,-3 1-61 0 0,-4 0 120 0 0,1 0 0 0 0,-1 1 0 0 0,1 1 0 0 0,-1 0 0 0 0,1 0 0 0 0,0 2 0 0 0,1-1 0 0 0,-9 5-120 0 0,2 1 198 0 0,1 0-1 0 0,0 1 1 0 0,1 0 0 0 0,0 1 0 0 0,1 1 0 0 0,0 0 0 0 0,1 1-1 0 0,-10 15-197 0 0,11-14 194 0 0,1 2-1 0 0,1-1 0 0 0,1 1 1 0 0,0 1-1 0 0,2-1 0 0 0,0 1 1 0 0,0 1-1 0 0,-2 15-193 0 0,7-25 64 0 0,1 1 1 0 0,0-1-1 0 0,0 1 0 0 0,1 0 1 0 0,1-1-1 0 0,-1 1 0 0 0,1-1 1 0 0,2 7-65 0 0,-1-9 24 0 0,0 0 0 0 0,0 0 0 0 0,1 0 1 0 0,0 0-1 0 0,0-1 0 0 0,1 1 0 0 0,0-1 0 0 0,0 0 1 0 0,0 0-1 0 0,1 0 0 0 0,0-1 0 0 0,0 0-24 0 0,3 3 17 0 0,1-1 0 0 0,0 0 0 0 0,0 0 1 0 0,0-1-1 0 0,1-1 0 0 0,-1 1 0 0 0,7 1-17 0 0,4 1 64 0 0,0-2 1 0 0,0 1 0 0 0,12 0-65 0 0,-7-3 133 0 0,1-1 1 0 0,3 0-134 0 0,7 0 94 0 0,-4-2-171 0 0,0 0-1 0 0,1-2 1 0 0,-1-1 0 0 0,0-2-1 0 0,9-3 78 0 0,-19 2-692 0 0,0-1-1 0 0,16-7 693 0 0,-15 2-1311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23039 0 0,'-9'20'512'0'0,"9"-17"96"0"0,0 5 32 0 0,0 0 0 0 0,5-5-512 0 0,-1 5-128 0 0,-4 0 0 0 0,0-5 0 0 0,4 0 432 0 0,-4-3 64 0 0,0 0 16 0 0,0 0 0 0 0,0 0-1232 0 0,0 0-240 0 0,0 0-56 0 0,0 0-8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3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172 239 10680 0 0,'-2'-9'228'0'0,"2"-1"0"0"0,-1 1 0 0 0,1-1 1 0 0,1 1-1 0 0,0-4-228 0 0,1-10 261 0 0,-2 0 0 0 0,0-12-261 0 0,-1-1 1446 0 0,-4-23 2210 0 0,5 57-2950 0 0,0 2-27 0 0,0 0-107 0 0,-1 2-48 0 0,-13 54 638 0 0,3 0 0 0 0,0 8-1162 0 0,-9 120-75 0 0,13-121 155 0 0,-23 317-16 0 0,30-336-233 0 0,2 14 169 0 0,1-14-407 0 0,-3 10 407 0 0,2 17-477 0 0,-1-51 144 0 0,0 1 1 0 0,-2-1 0 0 0,0 0 0 0 0,-1 4 332 0 0,2-23-10 0 0,0-1 4 0 0,0 1-1 0 0,0-1 0 0 0,0 1 0 0 0,0-1 0 0 0,0 1 0 0 0,0-1 0 0 0,0 1 0 0 0,0-1 0 0 0,0 1 0 0 0,-1-1 0 0 0,1 1 0 0 0,0-1 0 0 0,0 0 0 0 0,0 1 0 0 0,0-1 0 0 0,-1 1 0 0 0,1-1 0 0 0,0 0 0 0 0,0 1 0 0 0,-1-1 0 0 0,1 0 0 0 0,0 1 0 0 0,-1-1 1 0 0,1 0-1 0 0,0 1 0 0 0,-1-1 0 0 0,1 0 0 0 0,-1 0 0 0 0,1 1 0 0 0,0-1 0 0 0,-1 0 0 0 0,1 0 0 0 0,-1 0 0 0 0,1 0 0 0 0,-1 0 0 0 0,1 1 0 0 0,-1-1 7 0 0,0-13 224 0 0,-1 1-148 0 0,0-1-1 0 0,1 1 1 0 0,1-1 0 0 0,0 1 0 0 0,0-1-1 0 0,1 1 1 0 0,1-1 0 0 0,0 1-1 0 0,3-6-75 0 0,-1-8 208 0 0,0-1 1 0 0,-1 0-209 0 0,-2 9 152 0 0,1 0-1 0 0,1 0 1 0 0,0 0 0 0 0,2 0 0 0 0,1-5-152 0 0,-2 15 84 0 0,0 0 0 0 0,1 1 0 0 0,-1-1 0 0 0,1 1 0 0 0,1 0 0 0 0,0 0-1 0 0,0 0 1 0 0,0 1 0 0 0,0 0 0 0 0,1 0 0 0 0,2-1-84 0 0,0 1 50 0 0,-1 0-1 0 0,1 1 1 0 0,0 0-1 0 0,0 0 1 0 0,0 1 0 0 0,0 0-1 0 0,1 1 1 0 0,0 0 0 0 0,8-1-50 0 0,-12 3 33 0 0,0 0 1 0 0,1 1 0 0 0,-1 0-1 0 0,1 0 1 0 0,-1 1 0 0 0,1 0 0 0 0,-1 0-1 0 0,0 1 1 0 0,0-1 0 0 0,1 1-1 0 0,-1 1 1 0 0,0-1 0 0 0,-1 1 0 0 0,1 0-1 0 0,0 0 1 0 0,-1 1 0 0 0,0 0-1 0 0,1 0 1 0 0,1 2-34 0 0,10 11 157 0 0,0 0 0 0 0,-1 1 0 0 0,-1 1-1 0 0,7 11-156 0 0,-18-24 3 0 0,6 9-46 0 0,-1 1-1 0 0,7 15 44 0 0,-9-16-9 0 0,-4-9 35 0 0,0 1 0 0 0,-1-1-1 0 0,0 1 1 0 0,0 0 0 0 0,0 0 0 0 0,-1 0-1 0 0,0 0 1 0 0,0 0 0 0 0,-1 0-1 0 0,0 0 1 0 0,0 0 0 0 0,-1 0 0 0 0,0 0-1 0 0,0 0-25 0 0,-2 0 47 0 0,0 0 0 0 0,-1 0 0 0 0,1 0 0 0 0,-1 0 0 0 0,-1-1 0 0 0,0 0 0 0 0,0 0 0 0 0,-2 3-47 0 0,3-5 11 0 0,0-1-1 0 0,0 1 1 0 0,-1-1-1 0 0,1 1 1 0 0,-1-1-1 0 0,1 0 1 0 0,-1-1-1 0 0,0 1 1 0 0,0-1-1 0 0,-5 1-10 0 0,-9 3-8 0 0,0-1-1 0 0,-8 0 9 0 0,9-1 8 0 0,-106 14-8 0 0,111-16-120 0 0,1 0 0 0 0,-1-2-1 0 0,0 1 1 0 0,1-1 0 0 0,-1-1 0 0 0,0-1 0 0 0,1 0-1 0 0,-1 0 1 0 0,1-1 0 0 0,-6-3 120 0 0,12 5-166 0 0,1-2 1 0 0,-1 1 0 0 0,1-1 0 0 0,0 1-1 0 0,0-1 1 0 0,0-1 0 0 0,0 1 0 0 0,1-1-1 0 0,-1 0 1 0 0,1 0 0 0 0,0 0-1 0 0,0 0 1 0 0,1-1 0 0 0,-1 0 0 0 0,1 0-1 0 0,0 0 1 0 0,0 0 0 0 0,1 0-1 0 0,-1 0 1 0 0,1-1 0 0 0,0 1 0 0 0,1-1-1 0 0,-1-1 166 0 0,1-1-448 0 0,0-1 0 0 0,0 1 0 0 0,1 0 0 0 0,0-1 0 0 0,1 1 0 0 0,0-7 448 0 0,3-20-1435 0 0</inkml:trace>
  <inkml:trace contextRef="#ctx0" brushRef="#br0" timeOffset="758.54">1130 637 16439 0 0,'0'0'374'0'0,"0"0"54"0"0,-9 0 421 0 0,-4 1-654 0 0,-1 1 0 0 0,1 1 0 0 0,-1 1 0 0 0,1 0 0 0 0,0 0-1 0 0,1 1 1 0 0,-8 4-195 0 0,-14 5 753 0 0,19-7-436 0 0,0 0-1 0 0,1 1 1 0 0,0 0-1 0 0,-2 3-316 0 0,-11 6 364 0 0,1 0-44 0 0,1 1 0 0 0,1 1 0 0 0,1 1 0 0 0,1 2-320 0 0,16-17 43 0 0,1 0 1 0 0,-1 1 0 0 0,2 0 0 0 0,-1 0 0 0 0,1 1 0 0 0,0-1 0 0 0,0 1 0 0 0,0 0-1 0 0,1 0 1 0 0,-1 3-44 0 0,-3 8 62 0 0,-3 9 24 0 0,10-25-76 0 0,0 0-1 0 0,0 0 1 0 0,0-1-1 0 0,0 1 1 0 0,0 0 0 0 0,0 0-1 0 0,0 0 1 0 0,1-1 0 0 0,-1 1-1 0 0,1 0 1 0 0,-1 0-1 0 0,1-1 1 0 0,-1 1 0 0 0,1 0-1 0 0,1 0-9 0 0,-1 2 16 0 0,1 0 0 0 0,1-1 0 0 0,-1 1 0 0 0,0 0 0 0 0,1-1 0 0 0,0 0 0 0 0,0 1 0 0 0,0-1 0 0 0,0 0 0 0 0,0 0 0 0 0,1-1 0 0 0,-1 1 0 0 0,1-1 0 0 0,0 0 0 0 0,0 0 0 0 0,-1 0 0 0 0,1 0 0 0 0,2 0-16 0 0,10 1 0 0 0,-1 0 0 0 0,0-1 0 0 0,0-1 0 0 0,1 0 0 0 0,-1-1 0 0 0,1-1 0 0 0,12-2 0 0 0,14-5 0 0 0,0-1 0 0 0,8-4 0 0 0,-41 10-3 0 0,0-1-1 0 0,0 1 1 0 0,-1-1 0 0 0,1-1-1 0 0,-1 0 1 0 0,0 0-1 0 0,0 0 1 0 0,6-6 3 0 0,7-9-113 0 0,-1 0 0 0 0,4-6 113 0 0,-9 10-37 0 0,-11 10 63 0 0,1 0 1 0 0,-1 0-1 0 0,0-1 0 0 0,0 1 1 0 0,0-1-1 0 0,-1 0 1 0 0,0 0-1 0 0,0 0 1 0 0,-1 0-1 0 0,0-1-26 0 0,1-6-8 0 0,0 0-1 0 0,-1 0 1 0 0,-1 0-1 0 0,0-13 9 0 0,-9-5 1068 0 0,7 32-1036 0 0,1 1-1 0 0,0 0 1 0 0,-1 0-1 0 0,1 0 0 0 0,-1 0 1 0 0,1-1-1 0 0,-1 1 1 0 0,1 0-1 0 0,-1-1 1 0 0,0 1-1 0 0,1 0 0 0 0,-1-1 1 0 0,0 1-32 0 0,-2 2 79 0 0,-2 4-34 0 0,-1 1 0 0 0,1 0 0 0 0,0 0-1 0 0,1 1 1 0 0,0-1 0 0 0,0 1 0 0 0,1 0 0 0 0,0 0-1 0 0,0 0 1 0 0,1 1-45 0 0,-1 5 64 0 0,1 1 0 0 0,1 0 0 0 0,0 0 0 0 0,1 0 0 0 0,1 10-64 0 0,0-16-13 0 0,1 0 0 0 0,0 0-1 0 0,1 0 1 0 0,-1-1 0 0 0,2 1 0 0 0,0-1 0 0 0,0 0-1 0 0,0 0 1 0 0,1 0 0 0 0,0 0 0 0 0,1-1-1 0 0,0 0 1 0 0,1 1 13 0 0,-3-4-8 0 0,1 0-1 0 0,-1 0 0 0 0,1-1 1 0 0,0 1-1 0 0,0-1 1 0 0,1 0-1 0 0,-1-1 0 0 0,1 1 1 0 0,0-1-1 0 0,0 0 1 0 0,0-1-1 0 0,0 1 0 0 0,1-1 1 0 0,-1 0-1 0 0,0-1 1 0 0,1 0-1 0 0,-1 0 0 0 0,1 0 1 0 0,0-1-1 0 0,2 0 9 0 0,18-2 7 0 0,0-2 0 0 0,0-1 0 0 0,0-2 0 0 0,0 0-1 0 0,-1-2 1 0 0,0-1 0 0 0,7-4-7 0 0,10-7 16 0 0,0-3 0 0 0,-2-1 0 0 0,29-23-16 0 0,-54 35 0 0 0,-1-1 0 0 0,-1 0 0 0 0,0-1 0 0 0,-1-1 0 0 0,10-15 0 0 0,-12 14 35 0 0,0 0-1 0 0,-2-1 1 0 0,0-1-1 0 0,-1 0 0 0 0,-1 0 1 0 0,4-14-35 0 0,-6 11 27 0 0,-1 1-1 0 0,-1-1 1 0 0,1-20-27 0 0,-3 24 1 0 0,-1 12-1 0 0,0 0 0 0 0,0 0 0 0 0,0 0 0 0 0,-1 1 0 0 0,0-1 0 0 0,0 0 0 0 0,-1 0 0 0 0,-1-5 0 0 0,2 10 0 0 0,1-1 0 0 0,-1 1 0 0 0,1-1 0 0 0,-1 1 0 0 0,0 0 0 0 0,0-1 0 0 0,1 1 0 0 0,-1 0 0 0 0,0-1 0 0 0,0 1 0 0 0,0 0 0 0 0,0 0 0 0 0,-1 0 0 0 0,1 0 0 0 0,0 0 0 0 0,0 0 0 0 0,-1 0 0 0 0,1 1 0 0 0,0-1 0 0 0,-1 0 0 0 0,1 1 0 0 0,-1-1 0 0 0,1 1 0 0 0,-1-1 0 0 0,1 1 0 0 0,-1 0 0 0 0,1-1 0 0 0,-1 1 0 0 0,0 0 0 0 0,1 0 0 0 0,-1 0 0 0 0,1 0 0 0 0,-1 1 0 0 0,1-1 0 0 0,-1 0 0 0 0,1 1 0 0 0,-1-1 0 0 0,-2 2-7 0 0,1 0-1 0 0,-1 0 1 0 0,1 0 0 0 0,0 0-1 0 0,-1 0 1 0 0,1 1 0 0 0,0 0-1 0 0,1-1 1 0 0,-1 1 0 0 0,0 0-1 0 0,1 0 1 0 0,0 1-1 0 0,-1-1 1 0 0,1 0 0 0 0,0 1-1 0 0,1-1 1 0 0,-1 1 0 0 0,1 0-1 0 0,-1 0 8 0 0,-1 7-23 0 0,-1 0 0 0 0,1 0-1 0 0,1 1 1 0 0,0-1 0 0 0,1 0-1 0 0,0 2 24 0 0,0-1 0 0 0,2 1 0 0 0,0 0 0 0 0,0-1 0 0 0,1 0 0 0 0,0 1 0 0 0,1-1 0 0 0,3 5 0 0 0,4 10 0 0 0,1 1 0 0 0,8 11 0 0 0,-9-22 0 0 0,0 0 0 0 0,1-1 0 0 0,1 0 0 0 0,5 4 0 0 0,11 15 0 0 0,-1-4-3 0 0,-18-21 9 0 0,0 1-1 0 0,-1-1 1 0 0,5 9-6 0 0,1 3 61 0 0,1-1 0 0 0,1-1 0 0 0,6 5-61 0 0,8 10 43 0 0,-28-32-43 0 0,0 0 0 0 0,0 0 0 0 0,0 1 0 0 0,0-1 0 0 0,-1 1 0 0 0,1-1 0 0 0,-1 1 0 0 0,0-1 0 0 0,1 4 0 0 0,-1-2 0 0 0,0 0 0 0 0,1 0 0 0 0,0 0 0 0 0,0 0 0 0 0,0 0 0 0 0,0-2 0 0 0,0 1 0 0 0,0 0 0 0 0,0 0 0 0 0,-1 0 0 0 0,1 0 0 0 0,-1 1 0 0 0,-1-3 0 0 0,0 0 0 0 0,1-1 0 0 0,-2 1 0 0 0,1 0 0 0 0,0-1 0 0 0,0 1 0 0 0,0-1 0 0 0,-1 1 0 0 0,1 0 0 0 0,-1-1 0 0 0,1 1 0 0 0,-1-1 0 0 0,0 1 0 0 0,1-1 0 0 0,-1 0 0 0 0,0 1 0 0 0,0-1 0 0 0,-4 7-9 0 0,-1-1-1 0 0,1 0 0 0 0,-1 0 1 0 0,-1 0-1 0 0,-6 5 10 0 0,10-9-16 0 0,-1 0 0 0 0,0-1 0 0 0,-1 1 0 0 0,1-1 1 0 0,0 0-1 0 0,-1 0 0 0 0,1 0 0 0 0,-1-1 0 0 0,1 1 0 0 0,-1-1 1 0 0,-4 0 15 0 0,1 0-113 0 0,-9 2-223 0 0,-1-1-1 0 0,0-1 0 0 0,-15-1 337 0 0,28 0-93 0 0,0-1 0 0 0,0 0 0 0 0,-1 0 0 0 0,1 0 0 0 0,0 0 0 0 0,0-1 0 0 0,0 0 1 0 0,0 0-1 0 0,1 0 0 0 0,-1-1 0 0 0,0 0 0 0 0,1 0 0 0 0,0 0 0 0 0,-4-4 93 0 0,4 4-169 0 0,1-1 1 0 0,1 1-1 0 0,-1-1 1 0 0,0 0 0 0 0,1 0-1 0 0,0 0 1 0 0,0-1-1 0 0,0 1 1 0 0,1 0 0 0 0,-1-1-1 0 0,1 1 1 0 0,0-1-1 0 0,0-3 169 0 0,0 3-294 0 0,0-1-1 0 0,1 1 1 0 0,0-1-1 0 0,0 1 1 0 0,0-1-1 0 0,1 1 1 0 0,0-1-1 0 0,0 1 1 0 0,0-1-1 0 0,1 1 0 0 0,0-1 295 0 0,17-50-1844 0 0,-17 50 1613 0 0,2 0-1 0 0,-1 0 0 0 0,1 1 0 0 0,3-4 232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1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48 2304 0 0,'0'0'396'0'0,"-3"0"824"0"0,-38-6 4661 0 0,38 6-5611 0 0,0-1 0 0 0,0 1 1 0 0,0-1-1 0 0,0 0 0 0 0,0 0 0 0 0,0 0 0 0 0,0 0 1 0 0,1 0-1 0 0,-1-1 0 0 0,0 1 0 0 0,0-2-270 0 0,-23-8 1491 0 0,11 6-1047 0 0,-2 1 0 0 0,1 1 0 0 0,0 1 0 0 0,-1 0 0 0 0,1 1-1 0 0,-1 1 1 0 0,1 0 0 0 0,-1 1-444 0 0,-6 3 135 0 0,0 1-1 0 0,1 1 0 0 0,0 1 1 0 0,0 0-1 0 0,0 2 0 0 0,1 1 0 0 0,1 0 1 0 0,-12 9-135 0 0,-3 3 110 0 0,2 2 0 0 0,1 2 0 0 0,1 0 0 0 0,-12 15-110 0 0,21-18 7 0 0,1 1-1 0 0,1 1 1 0 0,1 1 0 0 0,1 1-1 0 0,2 1 1 0 0,0 0 0 0 0,2 1-1 0 0,-4 13-6 0 0,14-28 1 0 0,-1-1-1 0 0,2 2 1 0 0,-1-1 0 0 0,2 0-1 0 0,0 1 1 0 0,1-1-1 0 0,0 1 1 0 0,1-1-1 0 0,1 1 1 0 0,1 6-1 0 0,2 0-11 0 0,0 1 0 0 0,1-1 0 0 0,1 0 0 0 0,1-1 0 0 0,0 0 0 0 0,8 13 11 0 0,12 21-155 0 0,11 14 155 0 0,-28-52-60 0 0,0-1 0 0 0,2 0 0 0 0,-1-1 0 0 0,1 0-1 0 0,1-1 1 0 0,6 4 60 0 0,-11-10-36 0 0,1-1 0 0 0,1 0 0 0 0,-1-1-1 0 0,1 0 1 0 0,0 0 0 0 0,0-1 0 0 0,0 0-1 0 0,1-1 1 0 0,-1 0 0 0 0,1-1 0 0 0,0 0-1 0 0,6 0 37 0 0,7 0-14 0 0,0-2-1 0 0,0 0 0 0 0,0-2 0 0 0,0 0 0 0 0,2-2 15 0 0,-11 1 11 0 0,1-1 0 0 0,0-1 0 0 0,-1 0 1 0 0,0 0-1 0 0,2-3-11 0 0,26-13 0 0 0,2-4 0 0 0,-28 15 8 0 0,-3 2 15 0 0,0 0 0 0 0,-1-1-1 0 0,-1-1 1 0 0,0 0 0 0 0,0-1-1 0 0,-1-1 1 0 0,3-2-23 0 0,-8 6 62 0 0,0 0 0 0 0,0 0 0 0 0,-1 0 0 0 0,0-1 0 0 0,0 0 0 0 0,-1 0 0 0 0,0 0 0 0 0,-1-1 0 0 0,0 1 0 0 0,0-1 0 0 0,-1 1 0 0 0,0-3-62 0 0,-2 2 290 0 0,0-1 1 0 0,0 0-1 0 0,-2 1 0 0 0,1-1 1 0 0,-1 1-1 0 0,-2-6-290 0 0,4 16 18 0 0,0 0 0 0 0,0-1 0 0 0,0 1 0 0 0,0 0 0 0 0,0 0-1 0 0,0 0 1 0 0,0 0 0 0 0,0 0 0 0 0,0 0 0 0 0,0 0 0 0 0,0 0-1 0 0,-1-1 1 0 0,1 1 0 0 0,0 0 0 0 0,0 0 0 0 0,0 0 0 0 0,0 0-1 0 0,0 0 1 0 0,0 0 0 0 0,0 0 0 0 0,0 0 0 0 0,0 0 0 0 0,0 0-1 0 0,0 0 1 0 0,0 0 0 0 0,-1 0 0 0 0,1 0 0 0 0,0 0 0 0 0,0-1-1 0 0,0 1 1 0 0,0 0 0 0 0,0 0 0 0 0,0 0 0 0 0,0 0 0 0 0,0 0-1 0 0,-1 0 1 0 0,1 0 0 0 0,0 0 0 0 0,0 0 0 0 0,0 0 0 0 0,0 0-1 0 0,0 0 1 0 0,0 1 0 0 0,0-1 0 0 0,0 0 0 0 0,0 0 0 0 0,-1 0-1 0 0,1 0 1 0 0,0 0-18 0 0,-6 5 260 0 0,-4 11-10 0 0,4-1-104 0 0,1 0 0 0 0,0 1 0 0 0,1-1 0 0 0,1 1 0 0 0,0 7-146 0 0,-1-1 98 0 0,-4 33 126 0 0,3-1 0 0 0,2 24-224 0 0,1-33 92 0 0,-4 116 135 0 0,8-1 0 0 0,6 3-227 0 0,-3-109-511 0 0,3 0-1 0 0,2-1 1 0 0,13 41 511 0 0,-16-75-1288 0 0,4-2-64 0 0</inkml:trace>
  <inkml:trace contextRef="#ctx0" brushRef="#br0" timeOffset="329.677">1321 657 13360 0 0,'0'0'1026'0'0,"0"0"-610"0"0,0 1-77 0 0,-3 5-101 0 0,0 0 1 0 0,1 0-1 0 0,-1 0 1 0 0,2 0-1 0 0,-1 0 0 0 0,1 1 1 0 0,-1-1-1 0 0,2 0 1 0 0,-1 3-239 0 0,0 17 1393 0 0,2 20-1393 0 0,0-8 430 0 0,-2 29 184 0 0,0-1 201 0 0,4 15-815 0 0,-1-55 19 0 0,1-1 0 0 0,1-1-1 0 0,1 1 1 0 0,3 3-19 0 0,5 1-438 0 0,-1-12-4989 0 0,-4-10-914 0 0</inkml:trace>
  <inkml:trace contextRef="#ctx0" brushRef="#br0" timeOffset="688.968">1413 273 14600 0 0,'-2'-6'188'0'0,"0"1"1"0"0,0 1 0 0 0,0-1 0 0 0,-1 0 0 0 0,0-1-189 0 0,-9-18 641 0 0,11 22-604 0 0,0 0 1 0 0,0 0-1 0 0,0 1 0 0 0,0-1 1 0 0,0 0-1 0 0,-1 1 0 0 0,1-1 1 0 0,0 0-1 0 0,-1 1 1 0 0,1 0-1 0 0,-1-1 0 0 0,0 1 1 0 0,0 0-1 0 0,1 0 0 0 0,-1 0 1 0 0,0 0-1 0 0,0 0 0 0 0,0 0 1 0 0,0 0-1 0 0,0 1 1 0 0,0-1-1 0 0,-1 1-37 0 0,-6-2 632 0 0,-1 1 0 0 0,1 0 0 0 0,-1 0 0 0 0,-4 1-632 0 0,12 0 119 0 0,-2 0-4 0 0,1 1-1 0 0,-1-1 1 0 0,1 0-1 0 0,0 1 1 0 0,-1 0 0 0 0,1 0-1 0 0,-1 0 1 0 0,1 0 0 0 0,0 0-1 0 0,0 0 1 0 0,0 1-1 0 0,-1 0-114 0 0,-2 2 138 0 0,0 1 0 0 0,0 0 0 0 0,1 0 0 0 0,-1 1 0 0 0,0 0-138 0 0,2-2-16 0 0,1 0 0 0 0,-1 1 0 0 0,1 0 0 0 0,0 0 0 0 0,0-1 0 0 0,0 2 0 0 0,1-1-1 0 0,0 0 1 0 0,0 0 0 0 0,0 1 0 0 0,0-1 0 0 0,1 1 0 0 0,0 0 0 0 0,0-1 0 0 0,1 6 16 0 0,0-8-13 0 0,0 0 1 0 0,0 0 0 0 0,1 0 0 0 0,-1 0 0 0 0,1 0 0 0 0,0 0-1 0 0,0 0 1 0 0,0 0 0 0 0,0 0 0 0 0,0 0 0 0 0,1 0 0 0 0,-1-1-1 0 0,1 1 1 0 0,0-1 0 0 0,0 1 0 0 0,0-1 0 0 0,0 0 0 0 0,0 1-1 0 0,0-1 1 0 0,1 0 0 0 0,-1 0 0 0 0,1-1 0 0 0,-1 1 0 0 0,1-1-1 0 0,0 1 1 0 0,0-1 0 0 0,0 0 0 0 0,-1 0 0 0 0,4 1 12 0 0,0-1 8 0 0,0 1 0 0 0,0-1 1 0 0,0-1-1 0 0,0 1 1 0 0,0-1-1 0 0,0 0 1 0 0,0-1-1 0 0,0 1 0 0 0,6-2-8 0 0,7-2-31 0 0,-1-1 0 0 0,8-3 31 0 0,-14 4-1 0 0,0-1 0 0 0,0 0-1 0 0,-1-1 1 0 0,0 0 0 0 0,0 0 0 0 0,0-1 0 0 0,-1-1 0 0 0,0 0-1 0 0,6-6 2 0 0,-13 11 2 0 0,-1 0 0 0 0,0 0 0 0 0,0 0 0 0 0,-1 0 0 0 0,1-1 0 0 0,0 1 0 0 0,-1 0 0 0 0,0-1 0 0 0,0 1 0 0 0,1-3-2 0 0,-2 4 3 0 0,0 0-1 0 0,1 0 0 0 0,-1 0 0 0 0,0 0 0 0 0,0 0 1 0 0,0 1-1 0 0,0-1 0 0 0,0 0 0 0 0,-1 0 0 0 0,1 0 1 0 0,0 0-1 0 0,-1 0 0 0 0,1 0 0 0 0,-1 1 0 0 0,0-1 1 0 0,0 0-1 0 0,0 1 0 0 0,0-1 0 0 0,0 0 0 0 0,-1 0-2 0 0,-3-3-7 0 0,2 0-117 0 0,0 1 0 0 0,-1 0-1 0 0,0 1 1 0 0,0-1-1 0 0,0 1 1 0 0,0-1-1 0 0,0 1 1 0 0,-1 1-1 0 0,0-1 1 0 0,1 1-1 0 0,-1-1 1 0 0,0 1 0 0 0,0 1-1 0 0,-4-2 125 0 0,-22-3-2953 0 0,0 1 0 0 0,-14 1 2953 0 0,39 4-1336 0 0</inkml:trace>
  <inkml:trace contextRef="#ctx0" brushRef="#br0" timeOffset="1021.646">1977 141 7832 0 0,'0'0'602'0'0,"8"4"-99"0"0,-6-3 303 0 0,0 0 0 0 0,1 1 0 0 0,-1-1 0 0 0,0 1 0 0 0,1 0 0 0 0,-1-1 0 0 0,0 1 0 0 0,-1 0 0 0 0,1 0-1 0 0,0 1-805 0 0,0 0 237 0 0,0-1-1 0 0,-1 1 0 0 0,0 0 0 0 0,0 0 1 0 0,0 0-1 0 0,0 0 0 0 0,0 0 0 0 0,0 0 0 0 0,-1 0 1 0 0,1 0-1 0 0,-1 0 0 0 0,0 0 0 0 0,0 2-236 0 0,1 15 643 0 0,-1-12-387 0 0,0 0 0 0 0,0 0 0 0 0,0 0 0 0 0,-1 3-256 0 0,-3 20 474 0 0,2-11-287 0 0,-1 0-1 0 0,-1 0-186 0 0,-8 35 180 0 0,4-19-69 0 0,-1-1 0 0 0,-3 5-111 0 0,-7 14 46 0 0,-29 76 36 0 0,36-100-74 0 0,1 1-1 0 0,2 0 0 0 0,1 0 1 0 0,2 1-1 0 0,0 0 1 0 0,3 0-1 0 0,0 0 0 0 0,2 1 1 0 0,2-1-1 0 0,1 0 1 0 0,1 2-8 0 0,-2-30-16 0 0,0 0 0 0 0,0-1-1 0 0,0 1 1 0 0,0 0 0 0 0,1 0 0 0 0,1 2 16 0 0,4 11-1 0 0,0-2 1 0 0,-3-12 0 0 0,-2-3 0 0 0,0 2-17 0 0,0-1 0 0 0,0 0 0 0 0,0 1 0 0 0,0-1 1 0 0,1 0-1 0 0,-1-1 0 0 0,0 1 0 0 0,0 0 0 0 0,1-1 0 0 0,-1 1 0 0 0,1-1 0 0 0,-1 0 0 0 0,0 0 0 0 0,1 0 0 0 0,-1 0 0 0 0,1 0 0 0 0,-1 0 0 0 0,1-1 0 0 0,-1 1 0 0 0,0-1 0 0 0,1 1 0 0 0,-1-1 0 0 0,0 0 0 0 0,0 0 0 0 0,2-1 17 0 0,9-5-343 0 0,-1-1 0 0 0,1 0 0 0 0,-1-1 0 0 0,0 0 0 0 0,-1-1 0 0 0,0-1 0 0 0,-1 1 0 0 0,0-2-1 0 0,7-11 344 0 0,0 1-1882 0 0,-3 3-4587 0 0</inkml:trace>
  <inkml:trace contextRef="#ctx0" brushRef="#br0" timeOffset="1393.179">1672 742 10136 0 0,'0'0'777'0'0,"-1"-1"-505"0"0,-4-1-121 0 0,3 2 467 0 0,2 0 198 0 0,0 0 31 0 0,12-5 838 0 0,15-4-591 0 0,0 2-1 0 0,0 1 1 0 0,5 0-1094 0 0,22-5 392 0 0,15-7 144 0 0,42-8 192 0 0,-87 20-819 0 0,0 0-1 0 0,16-8 92 0 0,-12 4-770 0 0,-5 2-221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59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150 579 3224 0 0,'-4'0'787'0'0,"-6"3"9295"0"0,0 6-6231 0 0,-10 12-2794 0 0,18-18-337 0 0,-37 49 1472 0 0,32-42-2006 0 0,1 0 1 0 0,1 0 0 0 0,0 0-1 0 0,0 1 1 0 0,1-1-1 0 0,0 4-186 0 0,-4 7 189 0 0,4-8-69 0 0,0 0 1 0 0,1 1-1 0 0,0-1 1 0 0,1 0 0 0 0,0 5-121 0 0,0 68 391 0 0,2-81-387 0 0,0 1 0 0 0,1-1 0 0 0,-1 0 0 0 0,1 0-1 0 0,1 0 1 0 0,-1 0 0 0 0,1 0 0 0 0,-1 0 0 0 0,1 0 0 0 0,1 0-1 0 0,-1-1 1 0 0,1 1 0 0 0,0-1 0 0 0,0 0 0 0 0,0 0 0 0 0,0 0-1 0 0,1 0 1 0 0,0 0 0 0 0,0-1 0 0 0,0 1 0 0 0,0-1 0 0 0,0 0-1 0 0,1 0 1 0 0,2 1-4 0 0,1 0-3 0 0,0-1-1 0 0,1 0 0 0 0,-1 0 0 0 0,0 0 1 0 0,1-1-1 0 0,0-1 0 0 0,-1 1 1 0 0,1-2-1 0 0,0 1 0 0 0,0-1 0 0 0,-1 0 1 0 0,1-1-1 0 0,0 0 0 0 0,3-1 4 0 0,25-5 34 0 0,-1-2 0 0 0,13-7-34 0 0,-36 12 10 0 0,1-2 0 0 0,-1 0-1 0 0,0-1 1 0 0,-1 0 0 0 0,1-1 0 0 0,-1 0-1 0 0,6-6-9 0 0,-2 0 0 0 0,-1 0 0 0 0,-1-1 0 0 0,0 0 0 0 0,3-6 0 0 0,-13 16 0 0 0,0 0 0 0 0,-1-1 0 0 0,0 0 0 0 0,0 0 0 0 0,0 0 0 0 0,-1 0 0 0 0,0 0 0 0 0,0-1 0 0 0,-1 1 0 0 0,1 0 0 0 0,-1-1 0 0 0,-1 1 0 0 0,1-1 0 0 0,-1 0 0 0 0,-1-3 0 0 0,0-3 12 0 0,-2 1-1 0 0,0 0 0 0 0,0 0 1 0 0,-1 1-1 0 0,-1-1 0 0 0,0 1 1 0 0,-1 0-1 0 0,0 0 0 0 0,0 0 1 0 0,-1 1-1 0 0,0 0 0 0 0,-1 0-11 0 0,-7-5-171 0 0,0 0 1 0 0,-1 1-1 0 0,-1 1 0 0 0,0 0 0 0 0,-1 2 0 0 0,0 0 1 0 0,-1 0-1 0 0,0 2 0 0 0,-8-2 171 0 0,22 9-429 0 0,0 0 0 0 0,0 1 0 0 0,-1 0 0 0 0,1 0 0 0 0,-4 0 429 0 0,1 0-668 0 0,-10-3-958 0 0</inkml:trace>
  <inkml:trace contextRef="#ctx0" brushRef="#br0" timeOffset="638.973">1313 653 7368 0 0,'0'0'568'0'0,"0"-1"-542"0"0,1 0 1 0 0,-1 0 0 0 0,0 1-1 0 0,0-1 1 0 0,0 0 0 0 0,0 0-1 0 0,0 0 1 0 0,0 1 0 0 0,0-1-1 0 0,0 0 1 0 0,0 0 0 0 0,-1 1-1 0 0,1-1 1 0 0,0 0-27 0 0,-8-14 1817 0 0,7 14-1662 0 0,1 0 1 0 0,-1 0-1 0 0,1-1 1 0 0,-1 1 0 0 0,0 0-1 0 0,1 0 1 0 0,-1 0 0 0 0,0 0-1 0 0,0 0 1 0 0,0 0-1 0 0,0 0 1 0 0,0 0 0 0 0,0 0-1 0 0,0 1 1 0 0,0-1-1 0 0,0 0 1 0 0,-1 0 0 0 0,1 1-1 0 0,0-1 1 0 0,0 1-1 0 0,-1-1 1 0 0,0 1-156 0 0,-17-8 1722 0 0,17 6-1490 0 0,-1 1 0 0 0,1-1-1 0 0,-1 1 1 0 0,0 0 0 0 0,1 0 0 0 0,-1 1 0 0 0,0-1 0 0 0,0 0-1 0 0,0 1 1 0 0,1 0 0 0 0,-1-1 0 0 0,0 1 0 0 0,-1 1-232 0 0,-7 0 364 0 0,1 1 1 0 0,-1 1 0 0 0,1 0-1 0 0,0 0 1 0 0,0 1-1 0 0,-1 1-364 0 0,-10 5 571 0 0,0 1-1 0 0,-6 5-570 0 0,16-8 124 0 0,0 0 0 0 0,1 1 0 0 0,-1 0 0 0 0,2 1 1 0 0,-1 0-125 0 0,-44 56 462 0 0,37-45-337 0 0,12-14-101 0 0,0 0 1 0 0,0 1 0 0 0,1-1 0 0 0,0 1-1 0 0,0 0 1 0 0,1 0 0 0 0,0 1 0 0 0,0-1-1 0 0,1 1 1 0 0,0-1 0 0 0,0 1 0 0 0,1 0-1 0 0,0-1 1 0 0,1 9-25 0 0,0-10 0 0 0,1-1 0 0 0,-1 1 0 0 0,2-1 0 0 0,-1 1 0 0 0,1-1 0 0 0,0 1 0 0 0,0-1 0 0 0,0 0 0 0 0,1 0 0 0 0,0 0 0 0 0,0 0 0 0 0,1-1 0 0 0,0 1 0 0 0,0-1 0 0 0,0 0 0 0 0,0 0 0 0 0,1 0 0 0 0,0-1 0 0 0,0 0 0 0 0,1 1 0 0 0,3 2 0 0 0,0-1 0 0 0,1-1 0 0 0,0 0 0 0 0,0 0 0 0 0,1 0 0 0 0,-1-1 0 0 0,1-1 0 0 0,0 0 0 0 0,6 1 0 0 0,0-2 0 0 0,1 0 0 0 0,-1-1 0 0 0,1-1 0 0 0,0 0 0 0 0,13-3 0 0 0,-19 0 8 0 0,0 0-1 0 0,-1-1 1 0 0,0 0-1 0 0,1-1 1 0 0,-1 0-1 0 0,-1-1 1 0 0,1 0-1 0 0,4-4-7 0 0,2-1 4 0 0,-9 6-4 0 0,0 0 0 0 0,-1-1 0 0 0,1 0 0 0 0,-1-1 0 0 0,-1 0 0 0 0,0 0 0 0 0,1 0 0 0 0,-2 0 0 0 0,1-1 0 0 0,-1 0 0 0 0,-1 0 0 0 0,1-1 0 0 0,-1 1 0 0 0,-1-1 0 0 0,0 0 0 0 0,0 0 0 0 0,-1 0 0 0 0,1-4 0 0 0,1-21 42 0 0,-2 0 1 0 0,-1 0-1 0 0,-1 0 0 0 0,-2 0 0 0 0,-3-5-42 0 0,5 26 35 0 0,0 11-28 0 0,0 1 0 0 0,0-1 0 0 0,0 0 0 0 0,0 0 0 0 0,0 0 0 0 0,-1 0 0 0 0,1 0 0 0 0,0 0 0 0 0,-1 1 0 0 0,0-1 0 0 0,1 0 0 0 0,-1 0 0 0 0,0 1 0 0 0,0-1 0 0 0,0 0 0 0 0,0 1 0 0 0,0-1 0 0 0,0 1 0 0 0,0-1 0 0 0,-1 1 0 0 0,1 0 1 0 0,-1-1-1 0 0,1 1 0 0 0,-1 0 0 0 0,1 0-7 0 0,0 0 98 0 0,0 3-58 0 0,0-1-1 0 0,0 1 1 0 0,0-1-1 0 0,0 1 0 0 0,1-1 1 0 0,-1 1-1 0 0,0-1 1 0 0,1 1-1 0 0,0-1 1 0 0,-1 3-40 0 0,0-3 45 0 0,-9 54 251 0 0,4-18-208 0 0,4-25-69 0 0,1 1-1 0 0,0-1 0 0 0,1 1 0 0 0,0-1 1 0 0,2 9-19 0 0,0-4 40 0 0,-1-11-39 0 0,0 1 1 0 0,0-1-1 0 0,1 0 0 0 0,0 0 0 0 0,0 0 0 0 0,0 0 0 0 0,1 0 0 0 0,0 0 1 0 0,0-1-1 0 0,0 1 0 0 0,1-1 0 0 0,0 0 0 0 0,0 0 0 0 0,0 0 1 0 0,2 1-2 0 0,0-1-12 0 0,0 0 1 0 0,0 0 0 0 0,1 0 0 0 0,-1 0 0 0 0,1-1 0 0 0,0 0 0 0 0,0-1 0 0 0,0 0 0 0 0,1 0-1 0 0,-1 0 1 0 0,1-1 0 0 0,3 1 11 0 0,21 1-1676 0 0,0-1 0 0 0,0-1 0 0 0,31-3 1676 0 0,-23-2-7259 0 0</inkml:trace>
  <inkml:trace contextRef="#ctx0" brushRef="#br0" timeOffset="1107.598">2492 678 16439 0 0,'0'0'374'0'0,"0"0"54"0"0,0 0 21 0 0,-10-11 108 0 0,6 8-370 0 0,1 0-1 0 0,-1 0 1 0 0,0 1-1 0 0,0-1 1 0 0,0 1-1 0 0,0 0 0 0 0,0 0 1 0 0,0 1-1 0 0,-1-1 1 0 0,1 1-1 0 0,0 0 1 0 0,-1 0-1 0 0,1 1 0 0 0,-1-1 1 0 0,0 1-1 0 0,-3 0-186 0 0,-11 1 723 0 0,0 0-1 0 0,1 2 1 0 0,-10 2-723 0 0,10-2 113 0 0,0 1 18 0 0,0 1 0 0 0,0 1-1 0 0,1 0 1 0 0,-1 2 0 0 0,1 0-1 0 0,1 0 1 0 0,0 2 0 0 0,-6 4-131 0 0,12-8 1 0 0,0 1 0 0 0,1 0 0 0 0,0 0 0 0 0,0 1 0 0 0,0 0 0 0 0,1 1 0 0 0,1 0 0 0 0,-1 0 0 0 0,1 0 1 0 0,1 1-1 0 0,0 0 0 0 0,0 1 0 0 0,1-1 0 0 0,0 1 0 0 0,1 0 0 0 0,0 0 0 0 0,1 1-1 0 0,0 0-11 0 0,1 1 0 0 0,1-1 0 0 0,0 1 0 0 0,0 9 11 0 0,1-18-15 0 0,0 1 0 0 0,1 0 0 0 0,0-1 0 0 0,0 1 0 0 0,0 0 0 0 0,0-1-1 0 0,1 1 1 0 0,-1-1 0 0 0,1 0 0 0 0,0 0 0 0 0,1 1 0 0 0,-1-1-1 0 0,1 0 1 0 0,1 1 15 0 0,1 0-33 0 0,0 0 0 0 0,1 0 0 0 0,0 0 0 0 0,0 0 0 0 0,0-1 0 0 0,1 0 0 0 0,-1-1-1 0 0,1 1 1 0 0,0-1 0 0 0,0-1 0 0 0,0 1 0 0 0,0-1 0 0 0,1 0 0 0 0,-1-1 0 0 0,6 1 33 0 0,7 0-53 0 0,1-1 0 0 0,-1-1 1 0 0,1 0-1 0 0,0-2 0 0 0,4-1 53 0 0,-10 0-45 0 0,1-1 0 0 0,-1-1-1 0 0,-1 0 1 0 0,1-1 0 0 0,-1-1-1 0 0,0 0 1 0 0,0-1 0 0 0,-1 0-1 0 0,8-7 46 0 0,-15 9 0 0 0,0 1 0 0 0,-1-1 0 0 0,1 0 0 0 0,-1 0 0 0 0,0-1 0 0 0,-1 1 0 0 0,1-1 0 0 0,-2 0 0 0 0,1 0 0 0 0,-1-1 0 0 0,0 1 0 0 0,0-1 0 0 0,1-5 0 0 0,2-14 0 0 0,-1 0 0 0 0,-1-1 0 0 0,0-7 0 0 0,-1 3 0 0 0,0 6 2 0 0,16-190 80 0 0,5-236 946 0 0,-23 384-325 0 0,-7 111-486 0 0,-12 88 347 0 0,6 1-1 0 0,5 59-563 0 0,8-144 65 0 0,2 0 0 0 0,6 27-65 0 0,-4-44 0 0 0,2 1 0 0 0,1-1-1 0 0,1-1 1 0 0,6 12 0 0 0,-9-26 48 0 0,2 0 0 0 0,0 0 0 0 0,1-1 0 0 0,0 0 0 0 0,1-1 0 0 0,1 0 0 0 0,0 0 0 0 0,1-1 0 0 0,12 9-48 0 0,-14-13-289 0 0,1 0 1 0 0,-1-1-1 0 0,2 0 1 0 0,-1-1-1 0 0,12 5 289 0 0,-13-8-1018 0 0,-1 0 0 0 0,1 0 0 0 0,0 0 0 0 0,0-1 0 0 0,0-1 0 0 0,0 0 0 0 0,8 0 1018 0 0,16-3-7878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16128 0 0,'1'1'737'0'0,"1"4"-616"0"0,-1-1 1 0 0,2 1 0 0 0,-1-1-1 0 0,0 0 1 0 0,1 0 0 0 0,0 0-1 0 0,0 0 1 0 0,1 1-122 0 0,1 1 33 0 0,-4-5 15 0 0,-1 0-1 0 0,1 0 0 0 0,0 0 0 0 0,-1 1 0 0 0,1-1 0 0 0,-1 0 0 0 0,0 0 0 0 0,1 1 1 0 0,-1-1-1 0 0,0 0 0 0 0,0 0 0 0 0,0 1 0 0 0,0-1 0 0 0,0 0 0 0 0,0 1 0 0 0,0-1 1 0 0,0 0-1 0 0,-1 1-47 0 0,1 0 130 0 0,0-1 0 0 0,0 1 1 0 0,0 0-1 0 0,0-1 0 0 0,0 1 1 0 0,0-1-1 0 0,0 1 0 0 0,0 0 1 0 0,1-1-1 0 0,-1 1 0 0 0,0-1 1 0 0,1 1-1 0 0,0-1-130 0 0,8 15 1353 0 0,-7-12-1019 0 0,1 0 0 0 0,-1 0-1 0 0,0 0 1 0 0,0 0 0 0 0,0 1 0 0 0,0 1-334 0 0,-1-3 67 0 0,0 0 0 0 0,1 0 1 0 0,-1 0-1 0 0,1 0 0 0 0,-1-1 0 0 0,1 1 1 0 0,0 0-1 0 0,0-1 0 0 0,0 1 0 0 0,1-1 1 0 0,-1 0-1 0 0,1 1 0 0 0,-1-1 0 0 0,1 0 0 0 0,0-1 1 0 0,0 1-1 0 0,-1 0 0 0 0,1-1 0 0 0,0 0 1 0 0,1 1-1 0 0,0-1-67 0 0,-3-1 13 0 0,0 1 0 0 0,0-1 0 0 0,0 0 0 0 0,0 0 0 0 0,0 1 0 0 0,0-1 0 0 0,0 0 0 0 0,0 0 0 0 0,0 0 0 0 0,0 0 0 0 0,1 0 0 0 0,-1-1-13 0 0,7 1 21 0 0,0 0-14 0 0,-4 0-1 0 0,-1 0 0 0 0,1 0 0 0 0,-1 0 1 0 0,1 0-1 0 0,-1 0 0 0 0,1-1 0 0 0,-1 1 0 0 0,1-1 0 0 0,-1 0 0 0 0,1 0 0 0 0,-1-1 1 0 0,0 1-1 0 0,0 0 0 0 0,0-1 0 0 0,1 0-6 0 0,12-10 36 0 0,-11 10-27 0 0,-1-1 0 0 0,0 0 1 0 0,0-1-1 0 0,0 1 0 0 0,0-1 0 0 0,0 0 0 0 0,-1 0 1 0 0,1 0-1 0 0,-1 0 0 0 0,1-3-9 0 0,8-12 19 0 0,-9 16-44 0 0,-1 0-1 0 0,1 0 1 0 0,-1-1-1 0 0,0 1 1 0 0,-1-1-1 0 0,1 1 0 0 0,0-1 1 0 0,-1 0-1 0 0,0 0 1 0 0,0 1-1 0 0,0-1 1 0 0,0 0-1 0 0,-1 0 1 0 0,1 0-1 0 0,-1 0 1 0 0,-1-4 25 0 0,0-7-19 0 0,1 11 19 0 0,0 0 0 0 0,0 0 0 0 0,-1 1 0 0 0,1-1-1 0 0,-1 0 1 0 0,0 0 0 0 0,0 0 0 0 0,0 0-1 0 0,-1 1 1 0 0,1-1 0 0 0,-1 1 0 0 0,0-1-1 0 0,0 1 1 0 0,-2-2 0 0 0,0 0-2 0 0,-2 0-1 0 0,1 0 1 0 0,-1 1 0 0 0,1 0-1 0 0,-3-1 3 0 0,5 3 16 0 0,0 1-1 0 0,1 0 1 0 0,-1-1 0 0 0,0 1-1 0 0,0 0 1 0 0,1 0 0 0 0,-1 1-1 0 0,0-1 1 0 0,0 1-1 0 0,0-1 1 0 0,0 1 0 0 0,0 0-1 0 0,0 0 1 0 0,-2 0-16 0 0,-4 2 103 0 0,-1 1 0 0 0,2 0 0 0 0,-1 0 1 0 0,0 1-1 0 0,1 0 0 0 0,-1 0 0 0 0,1 1 0 0 0,0 0 0 0 0,-2 3-103 0 0,-1 0 91 0 0,1 1-1 0 0,0 0 0 0 0,1 1 0 0 0,0 0 0 0 0,0 1 0 0 0,-1 3-90 0 0,-29 51 636 0 0,22-35-348 0 0,8-11-280 0 0,1-1 0 0 0,0 1 0 0 0,2 1 0 0 0,0-1 0 0 0,-1 14-8 0 0,6-27-14 0 0,0 0-1 0 0,0 1 0 0 0,1-1 1 0 0,0 0-1 0 0,0 0 1 0 0,0 0-1 0 0,1 1 0 0 0,0-1 1 0 0,0 0-1 0 0,1 0 15 0 0,3 12 9 0 0,1-1 0 0 0,6 11-9 0 0,-8-17-8 0 0,-1-6-14 0 0,-1-1 0 0 0,1 1-1 0 0,-1-1 1 0 0,1 0 0 0 0,1 0-1 0 0,-1 0 1 0 0,0 0 0 0 0,1-1 0 0 0,0 1-1 0 0,0-1 1 0 0,0 0 0 0 0,0 0-1 0 0,1 0 1 0 0,-1-1 0 0 0,1 1-1 0 0,-1-1 1 0 0,1 0 0 0 0,3 0 22 0 0,3 2-742 0 0,1-1 0 0 0,-1-1 0 0 0,1 0 0 0 0,0-1-1 0 0,0 0 1 0 0,0-1 0 0 0,8 0 742 0 0,31-4-8187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9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92 15200 0 0,'-3'1'113'0'0,"1"-1"0"0"0,0 1 0 0 0,0 0 0 0 0,-1 0 0 0 0,1 1 0 0 0,0-1 0 0 0,0 0 0 0 0,0 1 0 0 0,0-1 0 0 0,1 1 0 0 0,-1-1 0 0 0,0 1 0 0 0,1 0 0 0 0,-1 0 0 0 0,1 0 0 0 0,0 0 1 0 0,-1 0-1 0 0,1 0 0 0 0,0 0 0 0 0,0 1-113 0 0,-1 4 417 0 0,0 0 0 0 0,1 0 0 0 0,0 0 0 0 0,0 0 0 0 0,0 0 0 0 0,1 0-417 0 0,-5 32 1932 0 0,-30 179 302 0 0,32-194-2196 0 0,0 67 26 0 0,3-89-74 0 0,0-1 0 0 0,-1 1-1 0 0,2 0 1 0 0,-1-1 0 0 0,0 1 0 0 0,0 0-1 0 0,0-1 1 0 0,1 1 0 0 0,-1 0 0 0 0,1 0 10 0 0,-1-1-96 0 0,0-1 6 0 0,0-9 96 0 0,0-41 575 0 0,-1 6 154 0 0,2-2-735 0 0,0 31 93 0 0,0 0 1 0 0,2 0-1 0 0,0 0 0 0 0,1 0 0 0 0,0 0-93 0 0,9-21 198 0 0,3 1-1 0 0,0 1 1 0 0,2 0 0 0 0,2 1-1 0 0,8-10-197 0 0,-18 30 103 0 0,0 0 0 0 0,1 0-1 0 0,1 1 1 0 0,0 0 0 0 0,0 1-1 0 0,12-7-102 0 0,-20 15 31 0 0,1 0 0 0 0,-1 1 1 0 0,1 0-1 0 0,-1 0 0 0 0,1 0 0 0 0,0 1 0 0 0,0-1 0 0 0,0 1 0 0 0,-1 0 0 0 0,1 1 0 0 0,0-1 1 0 0,1 1-1 0 0,-1 0 0 0 0,0 0 0 0 0,0 1 0 0 0,0 0 0 0 0,-1-1 0 0 0,3 2-31 0 0,1 0 35 0 0,-1 0 0 0 0,1 1-1 0 0,-1 0 1 0 0,0 0 0 0 0,0 1-1 0 0,0-1 1 0 0,-1 2 0 0 0,1-1-1 0 0,-1 1 1 0 0,0 0-1 0 0,4 3-34 0 0,12 17 41 0 0,0 0-1 0 0,-2 1 0 0 0,0 1 1 0 0,14 27-41 0 0,-7-3 72 0 0,-2 0 1 0 0,7 27-73 0 0,-15-29-1849 0 0,-4-2-4199 0 0,-7-20-2846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0 17503 0 0,'2'3'149'0'0,"-1"0"-1"0"0,1-1 0 0 0,-1 1 1 0 0,1 0-1 0 0,-1 0 1 0 0,0 0-1 0 0,0 0 0 0 0,0 0 1 0 0,-1 0-1 0 0,1 0 0 0 0,-1 0 1 0 0,1 1-149 0 0,-2 41 663 0 0,1-34 112 0 0,-1 0 0 0 0,2 0 1 0 0,-1 1-776 0 0,2-2 177 0 0,1 0 0 0 0,-1 1 0 0 0,1-1 0 0 0,1 0 1 0 0,0-1-1 0 0,0 1 0 0 0,1 0 0 0 0,1-1 0 0 0,-1 0 0 0 0,1-1 1 0 0,1 1-1 0 0,0-1 0 0 0,0 0 0 0 0,0-1 0 0 0,1 0 0 0 0,0 0 1 0 0,9 6-178 0 0,-11-10 19 0 0,0 1-1 0 0,0-1 1 0 0,0 0 0 0 0,1 0 0 0 0,-1 0 0 0 0,1-1 0 0 0,0 0 0 0 0,0-1 0 0 0,0 1 0 0 0,0-1 0 0 0,0-1 0 0 0,0 1 0 0 0,0-1 0 0 0,0-1 0 0 0,0 1 0 0 0,0-1 0 0 0,0 0 0 0 0,0-1 0 0 0,0 0 0 0 0,5-1-19 0 0,-2-1-60 0 0,-1 1 0 0 0,0-1 0 0 0,0 0 0 0 0,-1-1 0 0 0,1 0-1 0 0,-1 0 1 0 0,0-1 0 0 0,0 0 0 0 0,-1-1 0 0 0,0 0 0 0 0,0 0 0 0 0,0 0 0 0 0,-1-1 0 0 0,4-5 60 0 0,-4 3-95 0 0,-4 7 79 0 0,0 0 1 0 0,0 0 0 0 0,0-1-1 0 0,0 1 1 0 0,-1 0-1 0 0,1-1 1 0 0,-1 1 0 0 0,0-1-1 0 0,0 1 1 0 0,0-1 0 0 0,-1 1-1 0 0,1-2 16 0 0,-1-2 31 0 0,0 0 0 0 0,-1 0-1 0 0,1-1 1 0 0,-2 1 0 0 0,1 0-1 0 0,-1 0 1 0 0,0 0 0 0 0,0 1-1 0 0,-1-1 1 0 0,0 0 0 0 0,0 1-1 0 0,0 0 1 0 0,-1-1 0 0 0,0 1 0 0 0,-1 1-1 0 0,1-1 1 0 0,-3-2-31 0 0,4 5 24 0 0,-1-1 0 0 0,1 1 1 0 0,0 0-1 0 0,-1 1 0 0 0,0-1 1 0 0,1 0-1 0 0,-1 1 0 0 0,0 0 0 0 0,-1 0 1 0 0,1 0-1 0 0,0 1 0 0 0,0-1 0 0 0,-1 1 1 0 0,1 0-1 0 0,-1 0 0 0 0,1 0 1 0 0,-1 1-1 0 0,1 0 0 0 0,-1 0 0 0 0,1 0 1 0 0,-1 0-1 0 0,0 1 0 0 0,1-1 0 0 0,-1 1 1 0 0,1 1-1 0 0,0-1 0 0 0,-1 0 1 0 0,0 2-25 0 0,-9 3 77 0 0,1 1 1 0 0,0 0 0 0 0,0 2 0 0 0,0-1 0 0 0,1 1 0 0 0,0 1 0 0 0,1 0 0 0 0,0 1 0 0 0,1 0-1 0 0,0 1 1 0 0,1 0 0 0 0,-2 3-78 0 0,-15 25 189 0 0,2 1-1 0 0,-2 7-188 0 0,14-22 148 0 0,0 1 0 0 0,2 0-1 0 0,1 1 1 0 0,0 7-148 0 0,6-21 48 0 0,0-1 0 0 0,1 1 0 0 0,1 0 0 0 0,0 1 0 0 0,1-1 0 0 0,1 0 0 0 0,0 0 0 0 0,1 0 0 0 0,0 0 0 0 0,1-1 0 0 0,5 14-48 0 0,-5-20 2 0 0,1 0 1 0 0,-1-1-1 0 0,1 1 0 0 0,0-1 0 0 0,1 0 1 0 0,0 0-1 0 0,0-1 0 0 0,0 1 0 0 0,0-1 1 0 0,1 0-1 0 0,0-1 0 0 0,1 1-2 0 0,-1 0 13 0 0,1 0 0 0 0,0-1 0 0 0,0 0-1 0 0,0-1 1 0 0,1 1 0 0 0,-1-2 0 0 0,1 1 0 0 0,0-1 0 0 0,0 0-1 0 0,0 0 1 0 0,1-1-13 0 0,6 0-44 0 0,1-1-1 0 0,-1-1 1 0 0,1 0-1 0 0,-1-1 0 0 0,1-1 1 0 0,-1 0-1 0 0,0-1 1 0 0,0-1-1 0 0,0 0 1 0 0,10-6 44 0 0,-8 2-4006 0 0,1 0 0 0 0,15-12 4006 0 0,2-6-8550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1450 12464 0 0,'0'0'572'0'0,"1"-8"186"0"0,3-6-737 0 0,-3 10-5 0 0,0 0 0 0 0,0 1 0 0 0,0-1 0 0 0,0 0 0 0 0,1 1 0 0 0,-1-1-1 0 0,1 1 1 0 0,1-1-16 0 0,11-25 217 0 0,-2 4-23 0 0,33-45 953 0 0,-17 28 32 0 0,-2-1-1179 0 0,-7 11 386 0 0,-8 14-119 0 0,0-1 0 0 0,-1-1 0 0 0,-1 1 0 0 0,3-15-267 0 0,3-17 392 0 0,-2-2 1 0 0,-2 1-1 0 0,-3-2 1 0 0,-2 1-1 0 0,-3-1 0 0 0,-2-11-392 0 0,-1 32 155 0 0,-2-73 496 0 0,-5-1-1 0 0,-8-26-650 0 0,7 82 225 0 0,0-2 347 0 0,-3-4-572 0 0,7 42 220 0 0,0-1-1 0 0,-1 0 1 0 0,-1 1 0 0 0,-1 0 0 0 0,-5-9-220 0 0,11 22 52 0 0,0 1 0 0 0,0-1 0 0 0,0 1 0 0 0,-1 0-1 0 0,1-1 1 0 0,0 1 0 0 0,-1 0 0 0 0,1 0 0 0 0,-1 0-1 0 0,1 0 1 0 0,-1 0 0 0 0,1 0 0 0 0,-1 0 0 0 0,0 0-1 0 0,1 1 1 0 0,-1-1 0 0 0,0 1 0 0 0,0-1 0 0 0,1 1-1 0 0,-1 0 1 0 0,-1-1-52 0 0,0 5 240 0 0,-9 22 74 0 0,7-15-236 0 0,0 0 0 0 0,0 0 1 0 0,1 0-1 0 0,1 1 1 0 0,0-1-1 0 0,-1 8-78 0 0,-2 26 121 0 0,-7 50-55 0 0,2 47-66 0 0,9 129 127 0 0,1-200-87 0 0,3 0 0 0 0,2 1 1 0 0,5 4-41 0 0,6 34 40 0 0,19 110 37 0 0,-18-128-274 0 0,-4 0 0 0 0,-4 1-1 0 0,-3 32 198 0 0,-7-104-37 0 0,0 0 0 0 0,-1 0-1 0 0,-1-1 1 0 0,-6 19 37 0 0,3-11 79 0 0,0-8-157 0 0,0 0 0 0 0,0-1 0 0 0,-2 0 0 0 0,-1 0 0 0 0,0-1 0 0 0,-1 0 0 0 0,-2 1 78 0 0,0 1-369 0 0,11-17 269 0 0,-1 1 0 0 0,0-1 1 0 0,1 0-1 0 0,-1 0 0 0 0,0 0 0 0 0,-1 0 0 0 0,1 0 0 0 0,0-1 1 0 0,-1 1-1 0 0,0-1 100 0 0,2-1-30 0 0,1 0 0 0 0,0 0 0 0 0,-1-1 0 0 0,1 1 0 0 0,-1 0 0 0 0,0-1 0 0 0,1 0 0 0 0,-1 1 0 0 0,1-1 0 0 0,-1 0 0 0 0,0 0 0 0 0,1 0 0 0 0,-1 0 0 0 0,1 0 0 0 0,-1 0 0 0 0,0 0 0 0 0,1-1-1 0 0,-1 1 1 0 0,1-1 0 0 0,-1 1 0 0 0,1-1 0 0 0,-1 1 0 0 0,1-1 0 0 0,-1 0 0 0 0,1 0 0 0 0,-1 0 0 0 0,1 0 0 0 0,-1 0 30 0 0,-3-4-17 0 0,0 0 1 0 0,1-1-1 0 0,0 1 0 0 0,0 0 0 0 0,0-1 0 0 0,1 0 0 0 0,0 0 0 0 0,0 0 1 0 0,0-1-1 0 0,1 1 0 0 0,0 0 0 0 0,0-1 0 0 0,0 0 0 0 0,1 1 1 0 0,0-6 16 0 0,-1-15 68 0 0,1 1 0 0 0,1 0 0 0 0,3-13-68 0 0,-2 24 14 0 0,4-28-12 0 0,1 0 1 0 0,3 1 0 0 0,2-1-1 0 0,10-25-2 0 0,-13 47-15 0 0,1 1 0 0 0,4-6 15 0 0,1-3-83 0 0,-7 16-135 0 0,0-1 1 0 0,1 1-1 0 0,0 1 0 0 0,2 0 0 0 0,3-5 218 0 0,32-30-6023 0 0,-10 13-791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3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11 107 18975 0 0,'0'2'870'0'0,"-1"11"135"0"0,1-8-960 0 0,0 1 0 0 0,-1 0 0 0 0,2 0 0 0 0,-1-1 1 0 0,1 1-1 0 0,0 2-45 0 0,2 1 356 0 0,0-1 197 0 0,0 1 0 0 0,0-1 0 0 0,4 7-553 0 0,-6-13 27 0 0,1 1 0 0 0,0-1 1 0 0,-1 0-1 0 0,1 1 1 0 0,0-1-1 0 0,0 0 0 0 0,0 0 1 0 0,1 0-1 0 0,-1-1 1 0 0,0 1-1 0 0,1 0 0 0 0,-1-1 1 0 0,1 0-1 0 0,0 1-27 0 0,10 3 51 0 0,1-1-1 0 0,-1-1 0 0 0,1 0 1 0 0,0-1-1 0 0,0 0 1 0 0,0-1-1 0 0,0-1 0 0 0,0 0 1 0 0,13-2-51 0 0,-18 1-50 0 0,0-1 0 0 0,0 0 0 0 0,0 0 1 0 0,-1-1-1 0 0,1 0 0 0 0,-1-1 1 0 0,7-3 49 0 0,1-2 59 0 0,-1 0 1 0 0,-1-1-1 0 0,8-7-59 0 0,-16 12-14 0 0,-1-1 0 0 0,0 1 0 0 0,0-1 0 0 0,-1 0 0 0 0,0 0 0 0 0,0-1 0 0 0,0 1-1 0 0,-1-1 1 0 0,0 0 0 0 0,0 0 0 0 0,0 0 0 0 0,-1 0 0 0 0,0 0 0 0 0,-1 0 0 0 0,0-1 0 0 0,0 1-1 0 0,0-1 1 0 0,-1 1 0 0 0,0-2 14 0 0,0 7 7 0 0,-1-1 1 0 0,1 1-1 0 0,-1-1 0 0 0,0 1 0 0 0,1-1 1 0 0,-1 1-1 0 0,0-1 0 0 0,0 1 0 0 0,-1 0 0 0 0,1-1 1 0 0,0 1-1 0 0,-1 0 0 0 0,0 0 0 0 0,1 0 0 0 0,-1 0 1 0 0,0 0-1 0 0,0 0 0 0 0,0 1 0 0 0,0-1 0 0 0,0 1 1 0 0,0-1-1 0 0,-1 1 0 0 0,1 0 0 0 0,0 0 0 0 0,-1 0 1 0 0,1 0-1 0 0,-1 0 0 0 0,1 1 0 0 0,-1-1 0 0 0,1 1 1 0 0,-1-1-1 0 0,0 1 0 0 0,0 0-7 0 0,-4 0 49 0 0,0 0 0 0 0,0 1 0 0 0,0 0 0 0 0,0 0 0 0 0,0 0 0 0 0,0 1 0 0 0,0 0 0 0 0,0 0 1 0 0,0 1-1 0 0,1 0 0 0 0,-6 3-49 0 0,-5 5 124 0 0,0 1 0 0 0,1 0 0 0 0,1 1 0 0 0,0 1 0 0 0,0 0 0 0 0,1 1 0 0 0,-8 12-124 0 0,2 1 160 0 0,1 0 1 0 0,1 1 0 0 0,1 1-1 0 0,-1 7-160 0 0,10-19 86 0 0,0 0 1 0 0,2 0-1 0 0,0 1 0 0 0,2-1 0 0 0,0 1 0 0 0,-1 10-86 0 0,4-15 67 0 0,0 1 0 0 0,1-1 0 0 0,1 1-1 0 0,0-1 1 0 0,1 1 0 0 0,0-1-1 0 0,1 0 1 0 0,4 12-67 0 0,-4-17 67 0 0,0 0 0 0 0,1 0 0 0 0,-1 0 0 0 0,2-1 0 0 0,-1 1-1 0 0,1-1 1 0 0,1 0 0 0 0,-1 0 0 0 0,1-1 0 0 0,1 1-67 0 0,2 1 3 0 0,0 1-1 0 0,0-1 1 0 0,1-1 0 0 0,0 0-1 0 0,1 0 1 0 0,0-1 0 0 0,0 0-1 0 0,0-1 1 0 0,1 0 0 0 0,3 0-3 0 0,-3-1-53 0 0,1-2-1 0 0,-1 0 1 0 0,1 0 0 0 0,0-1 0 0 0,0 0-1 0 0,0-1 1 0 0,0-1 0 0 0,0 0 0 0 0,0-1 0 0 0,0-1-1 0 0,10-2 54 0 0,-6 0-61 0 0,-1 0-1 0 0,0-2 1 0 0,-1 0-1 0 0,1 0 0 0 0,-1-2 1 0 0,0 0-1 0 0,-1-1 0 0 0,0 0 1 0 0,0-1 61 0 0,4-3-97 0 0,0-1 0 0 0,0-1 0 0 0,-2 0 0 0 0,0-1 0 0 0,0-1 1 0 0,6-11 96 0 0,2-7-43 0 0,-3 0 0 0 0,-1-2 0 0 0,-1 0 0 0 0,-2-1 0 0 0,-2-1 0 0 0,9-38 43 0 0,14-83 791 0 0,-33 142-611 0 0,-3 16-136 0 0,-1-1 1 0 0,-1 0-1 0 0,1 1 0 0 0,0-1 0 0 0,-1 0 0 0 0,1 0 0 0 0,-1 1 0 0 0,0-1 0 0 0,0 0 0 0 0,0 0 0 0 0,0 0 0 0 0,0 0 0 0 0,-1-1-44 0 0,1 3 27 0 0,-1 1 0 0 0,1-1-1 0 0,0 0 1 0 0,-1 0 0 0 0,1 0 0 0 0,0 0 0 0 0,0 0-1 0 0,0 0 1 0 0,0 0 0 0 0,0 0 0 0 0,0 1-1 0 0,0-1 1 0 0,0 0 0 0 0,0 0 0 0 0,0 0-1 0 0,0 0 1 0 0,1 0 0 0 0,-1 0 0 0 0,1 0-27 0 0,-1 1 3 0 0,0-3 253 0 0,0 3 0 0 0,0 0-9 0 0,0 3-39 0 0,-6 20-46 0 0,2 0 0 0 0,0 1-1 0 0,2-1 1 0 0,1 0 0 0 0,1 17-162 0 0,1-29 19 0 0,0-1-1 0 0,1 1 0 0 0,0 0 1 0 0,1-1-1 0 0,0 0 1 0 0,1 1-1 0 0,0-1 0 0 0,0-1 1 0 0,1 1-1 0 0,4 5-18 0 0,-4-8 0 0 0,-1-1 0 0 0,1 1 0 0 0,1-1 0 0 0,-1 0 0 0 0,1-1 0 0 0,0 0 0 0 0,0 0 0 0 0,1 0 0 0 0,0 0 0 0 0,-1-1 0 0 0,1 0 0 0 0,1-1 0 0 0,-1 1 0 0 0,0-2 0 0 0,1 1 0 0 0,1 0 0 0 0,7 1 0 0 0,0-1 0 0 0,1 0 0 0 0,0-1 0 0 0,-1 0 0 0 0,1-2 0 0 0,0 0 0 0 0,5-1 0 0 0,-12-1-54 0 0,0 0 0 0 0,-1-1 0 0 0,1 0 1 0 0,-1 0-1 0 0,0-1 0 0 0,0 0 0 0 0,0-1 0 0 0,7-5 54 0 0,10-4-129 0 0,-6 2-33 0 0,-1-1-1 0 0,-1 0 1 0 0,0-2 0 0 0,-1 0-1 0 0,8-10 163 0 0,-14 13-41 0 0,0 0 1 0 0,0-1-1 0 0,-1-1 0 0 0,-1 0 0 0 0,3-7 41 0 0,13-26-27 0 0,-2-2 27 0 0,-10 11-245 0 0,-12 36 193 0 0,-2 4 185 0 0,-5 3 28 0 0,2-1-91 0 0,0 0 0 0 0,1-1-1 0 0,0 1 1 0 0,-1 1-1 0 0,1-1 1 0 0,0 0-1 0 0,-1 4-69 0 0,-68 131 330 0 0,-20 41 11 0 0,81-155-254 0 0,1 1-1 0 0,1-1 1 0 0,-4 21-87 0 0,11-33 12 0 0,-1 0 1 0 0,2-1 0 0 0,0 1 0 0 0,0 0 0 0 0,1 0 0 0 0,1 0 0 0 0,0 0 0 0 0,3 13-13 0 0,-3-21 9 0 0,1 1 0 0 0,-1-1 0 0 0,1 1 0 0 0,1-1 0 0 0,-1 0 0 0 0,1 0 0 0 0,0 0 0 0 0,0 0 0 0 0,0 0 0 0 0,1-1 0 0 0,0 1 0 0 0,0-1 0 0 0,0 0 0 0 0,0 0 0 0 0,1 0 0 0 0,2 1-9 0 0,-2-2-138 0 0,-1-1 0 0 0,0 1 0 0 0,1-1 0 0 0,0 0 0 0 0,-1-1 0 0 0,1 1 0 0 0,0-1 0 0 0,0 0 0 0 0,0 0 0 0 0,0-1 0 0 0,0 1 0 0 0,0-1 0 0 0,0 0 0 0 0,0 0 0 0 0,0-1 0 0 0,0 1 0 0 0,0-1 0 0 0,0-1 1 0 0,3 0 137 0 0,21-7-6644 0 0,6-4-2141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1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147 551 9672 0 0,'0'0'748'0'0,"1"1"-492"0"0,16 5-36 0 0,-16-4 111 0 0,0-1 1 0 0,0 0 0 0 0,-1 0 0 0 0,1 1 0 0 0,-1-1 0 0 0,1 1-1 0 0,-1-1 1 0 0,1 0 0 0 0,-1 1 0 0 0,0-1 0 0 0,0 1-332 0 0,0-2 32 0 0,1 5 297 0 0,-1 0 0 0 0,0 0 0 0 0,0-1 0 0 0,0 1 0 0 0,-1 0 0 0 0,0 0 0 0 0,0-1 0 0 0,0 1 0 0 0,-1 1-329 0 0,-18 45 1713 0 0,11-28-936 0 0,-2 2-8 0 0,0-1-1 0 0,-2 0 1 0 0,-3 4-769 0 0,4-6 484 0 0,2 0 0 0 0,1 0-1 0 0,1 1 1 0 0,0 1-484 0 0,-1 4 393 0 0,3-6 6 0 0,0 1 0 0 0,1 3-399 0 0,-4 18 265 0 0,8-41-245 0 0,0 1 1 0 0,0 0-1 0 0,1 0 1 0 0,0-1 0 0 0,0 1-1 0 0,0 0 1 0 0,0-1-1 0 0,0 1 1 0 0,1 0-1 0 0,0 0 1 0 0,0-1-1 0 0,0 3-20 0 0,2 0 28 0 0,0 1 0 0 0,0-1 0 0 0,0 0 0 0 0,1 0 0 0 0,0 0 1 0 0,0 0-29 0 0,-2-4-6 0 0,0 0 0 0 0,0 0 1 0 0,0 0-1 0 0,0-1 1 0 0,0 1-1 0 0,0-1 1 0 0,0 0-1 0 0,0 1 0 0 0,0-1 1 0 0,1 0-1 0 0,-1 0 1 0 0,0 0-1 0 0,1-1 1 0 0,-1 1-1 0 0,1 0 6 0 0,38 3-108 0 0,-35-3 105 0 0,18-2 37 0 0,1 0 1 0 0,0-2 0 0 0,-1-1-1 0 0,1 0 1 0 0,-1-2 0 0 0,2-2-35 0 0,22-4 92 0 0,-33 8-79 0 0,0-1 0 0 0,0 0 0 0 0,0-2 0 0 0,-1 1 0 0 0,0-2-1 0 0,0 0 1 0 0,-1-1 0 0 0,0 0 0 0 0,-1 0 0 0 0,5-6-13 0 0,-12 10 6 0 0,0 0 0 0 0,0 0 0 0 0,-1 0-1 0 0,1-1 1 0 0,-1 0 0 0 0,-1 0 0 0 0,1 0 0 0 0,-1 0 0 0 0,0 0-1 0 0,0-1 1 0 0,-1 1 0 0 0,0-1 0 0 0,0 0 0 0 0,-1 0-1 0 0,1 1 1 0 0,-2-1 0 0 0,1 0 0 0 0,-1 0 0 0 0,0 0 0 0 0,0 0-1 0 0,-1 0 1 0 0,-1-6-6 0 0,0 2 8 0 0,-1 0-1 0 0,0 1 0 0 0,0-1 1 0 0,-1 1-1 0 0,-1 0 1 0 0,0 0-1 0 0,0 1 1 0 0,-1-1-1 0 0,0 1 0 0 0,-1 1 1 0 0,1-1-1 0 0,-2 1 1 0 0,1 0-1 0 0,-4-2-7 0 0,-3-1-64 0 0,1 1 1 0 0,-2 0-1 0 0,1 1 0 0 0,-14-6 64 0 0,-66-26-637 0 0,21 10-199 0 0,71 30 710 0 0,-23-13-80 0 0,24 13 28 0 0,0 0 0 0 0,0 1 0 0 0,0-1 1 0 0,0 0-1 0 0,0 0 0 0 0,0 0 0 0 0,0 0 1 0 0,1 0-1 0 0,-1 0 0 0 0,0-1 0 0 0,1 1 1 0 0,-1 0-1 0 0,1 0 0 0 0,-1 0 0 0 0,1-1 0 0 0,-1 1 1 0 0,1 0-1 0 0,0 0 0 0 0,0-1 0 0 0,-1 1 178 0 0,1-7-1744 0 0</inkml:trace>
  <inkml:trace contextRef="#ctx0" brushRef="#br0" timeOffset="317.615">909 27 10592 0 0,'5'-13'1133'0'0,"-5"12"-1100"0"0,1 0 0 0 0,-1 0 0 0 0,1 0 0 0 0,0 0 0 0 0,0 1 1 0 0,0-1-1 0 0,-1 0 0 0 0,1 0 0 0 0,0 0 0 0 0,0 1 0 0 0,0-1 0 0 0,0 0 0 0 0,0 1 0 0 0,0-1 0 0 0,0 1 0 0 0,1-1 1 0 0,-1 1-1 0 0,0 0 0 0 0,0-1 0 0 0,1 1-33 0 0,-2 0 256 0 0,1 0 1 0 0,0 1 0 0 0,0-1 0 0 0,0 0-1 0 0,0 0 1 0 0,0 1 0 0 0,0-1-1 0 0,0 0 1 0 0,0 1 0 0 0,0-1-1 0 0,-1 1 1 0 0,1-1 0 0 0,0 1-1 0 0,0 0 1 0 0,-1-1 0 0 0,1 1-1 0 0,0 0 1 0 0,-1 0 0 0 0,1 0-257 0 0,2 2 923 0 0,-1 0 1 0 0,0 1-1 0 0,0 0 1 0 0,0-1 0 0 0,0 1-1 0 0,0 1-923 0 0,3 14 168 0 0,9 42 1068 0 0,-4 1 1 0 0,1 34-1237 0 0,15 150 864 0 0,-18-158-662 0 0,9 37-202 0 0,-7-75 17 0 0,2-1-1 0 0,3 0 1 0 0,4 9-17 0 0,-8-31-39 0 0,10 30-1622 0 0,-4-23-4159 0 0,0-5-2366 0 0</inkml:trace>
  <inkml:trace contextRef="#ctx0" brushRef="#br0" timeOffset="672.66">2070 732 17935 0 0,'-13'0'1364'0'0,"-28"2"-305"0"0,1 2 0 0 0,0 2 0 0 0,0 2 0 0 0,0 1 0 0 0,-23 10-1059 0 0,35-11 165 0 0,2 2 1 0 0,-1 1-1 0 0,2 2 0 0 0,-1 0 1 0 0,-3 4-166 0 0,15-8 76 0 0,0 1 1 0 0,1 0 0 0 0,0 1 0 0 0,1 1-1 0 0,0 0 1 0 0,0 0 0 0 0,1 1-1 0 0,1 1 1 0 0,-3 4-77 0 0,10-12-33 0 0,0-1-1 0 0,0 1 0 0 0,0 0 1 0 0,1 0-1 0 0,0 0 1 0 0,0 0-1 0 0,1 0 1 0 0,-1 1-1 0 0,1-1 1 0 0,1 0-1 0 0,-1 1 0 0 0,1-1 1 0 0,0 0-1 0 0,1 5 34 0 0,0-7-25 0 0,-1 0-1 0 0,1 0 1 0 0,0 0-1 0 0,1-1 1 0 0,-1 1-1 0 0,1 0 1 0 0,0 0-1 0 0,0-1 1 0 0,0 1-1 0 0,0-1 1 0 0,0 0-1 0 0,1 0 1 0 0,0 0 0 0 0,-1 0-1 0 0,1 0 1 0 0,0 0-1 0 0,1-1 1 0 0,-1 1-1 0 0,0-1 1 0 0,1 0-1 0 0,-1 0 1 0 0,1 0-1 0 0,0 0 26 0 0,9 2-41 0 0,-1 0-1 0 0,1 0 1 0 0,-1-1-1 0 0,1 0 0 0 0,0-1 1 0 0,0-1-1 0 0,0 0 1 0 0,0-1-1 0 0,0 0 0 0 0,0-1 1 0 0,0-1-1 0 0,0 0 1 0 0,0-1-1 0 0,0 0 1 0 0,-1 0-1 0 0,5-3 42 0 0,3-2 2 0 0,-1-1 0 0 0,0 0 0 0 0,0-1 0 0 0,-1-1 0 0 0,0-1 0 0 0,-1 0-1 0 0,-1-2 1 0 0,0 0 0 0 0,10-12-2 0 0,-14 13 23 0 0,-1-1 1 0 0,-1 0-1 0 0,0-1 0 0 0,-1-1 0 0 0,-1 1 1 0 0,0-1-1 0 0,-1 0 0 0 0,3-15-23 0 0,7-25 93 0 0,-3-1 0 0 0,-3 0-93 0 0,-4 21 7 0 0,2-16 132 0 0,1-46-139 0 0,-6 47 257 0 0,2-18 960 0 0,-4-4-1217 0 0,-2 71 71 0 0,0 2-6 0 0,0 3-1 0 0,6 175 224 0 0,-1-66 145 0 0,7 15-433 0 0,-7-85 173 0 0,3 0-1 0 0,2 0 1 0 0,1-1 0 0 0,11 24-173 0 0,-6-23 27 0 0,1 4-65 0 0,2-1 0 0 0,20 33 38 0 0,-23-50-36 0 0,-7-10-482 0 0,1-1 1 0 0,1 0 0 0 0,0-1-1 0 0,1-1 1 0 0,1 1 0 0 0,9 7 517 0 0,-1-6-1023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3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492 120 5064 0 0,'-1'-4'83'0'0,"1"2"-47"0"0,0 0 1 0 0,0 0-1 0 0,0-1 0 0 0,0 1 0 0 0,0 0 1 0 0,0 0-1 0 0,1 0 0 0 0,-1 0 1 0 0,1 0-1 0 0,-1 1 0 0 0,1-1 1 0 0,0 0-1 0 0,0 0 0 0 0,0 0 1 0 0,0 0-1 0 0,0 0-36 0 0,-1 1 585 0 0,1-1 1 0 0,-1 0 0 0 0,0 1-1 0 0,0-1 1 0 0,0 0-1 0 0,0 1 1 0 0,0-1-1 0 0,0 0 1 0 0,0 0-1 0 0,0 1 1 0 0,-1-1 0 0 0,1 1-1 0 0,-1-1 1 0 0,0 0-586 0 0,1-1-176 0 0,-1 1 343 0 0,0-1-1 0 0,0 0 0 0 0,-1 0 1 0 0,1 0-1 0 0,-1 1 0 0 0,1-1 1 0 0,-1 1-1 0 0,0-1 0 0 0,0 1 0 0 0,0-1 1 0 0,0 1-1 0 0,0 0 0 0 0,-1 0 1 0 0,1 0-1 0 0,-1 1 0 0 0,1-1 1 0 0,-1 0-1 0 0,0 1 0 0 0,1 0 1 0 0,-1-1-1 0 0,0 1 0 0 0,0 0 1 0 0,0 1-1 0 0,0-1 0 0 0,-3 0-166 0 0,-1 0 108 0 0,1 0 0 0 0,-1 0 0 0 0,0 0 0 0 0,0 1 0 0 0,0 0 0 0 0,0 1 0 0 0,0-1 0 0 0,0 1 0 0 0,0 1 0 0 0,0-1-1 0 0,-2 2-107 0 0,-16 6 228 0 0,1 1 0 0 0,0 1 0 0 0,1 1 0 0 0,-11 9-228 0 0,13-6 18 0 0,2 1-1 0 0,0 1 0 0 0,0 1 1 0 0,2 0-1 0 0,0 1 0 0 0,-12 20-17 0 0,17-20 0 0 0,1 0 0 0 0,0 0 0 0 0,2 2 0 0 0,1-1 0 0 0,0 1 0 0 0,0 3 0 0 0,5-12-3 0 0,0 1 0 0 0,0 0 0 0 0,1 0 0 0 0,1 0 0 0 0,-1 6 3 0 0,2-11-7 0 0,0 0 1 0 0,1 0 0 0 0,0 1 0 0 0,0-1-1 0 0,0 0 1 0 0,1 0 0 0 0,0 0 0 0 0,1-1-1 0 0,0 3 7 0 0,1-2 14 0 0,1 0-1 0 0,-1 1 0 0 0,1-1 1 0 0,1-1-1 0 0,-1 1 1 0 0,1-1-1 0 0,2 1-13 0 0,-4-4-17 0 0,0 0 1 0 0,0-1 0 0 0,0 0-1 0 0,1 1 1 0 0,0-1-1 0 0,0-1 1 0 0,0 1 0 0 0,0-1-1 0 0,0 0 1 0 0,0 0-1 0 0,0 0 1 0 0,1-1-1 0 0,-1 0 17 0 0,5 1 5 0 0,-1-1 0 0 0,1 0-1 0 0,-1-1 1 0 0,1 0-1 0 0,-1 0 1 0 0,1-1-1 0 0,-1 0 1 0 0,1-1 0 0 0,-1 0-1 0 0,0 0 1 0 0,0-1-1 0 0,0-1 1 0 0,0 1-1 0 0,0-1-4 0 0,28-16 1 0 0,-19 11-28 0 0,-1 0 0 0 0,13-10 27 0 0,-14 8-2 0 0,1-1 1 0 0,-2-1-1 0 0,0-1 0 0 0,0 0 0 0 0,-1-1 0 0 0,7-11 2 0 0,-3 1 0 0 0,-2-1-1 0 0,1-3 1 0 0,-12 18 3 0 0,1 0-1 0 0,-2-1 0 0 0,1 1 1 0 0,-2-1-1 0 0,1 0 1 0 0,0-8-3 0 0,-1-3 53 0 0,0 11 19 0 0,-1 0 1 0 0,-1 0 0 0 0,1 0 0 0 0,-2-1 0 0 0,0 1-1 0 0,-1 0 1 0 0,0 0 0 0 0,0 0 0 0 0,-4-10-73 0 0,5 22 12 0 0,0-1 1 0 0,0 1-1 0 0,0 0 1 0 0,0-1-1 0 0,0 1 1 0 0,0 0-1 0 0,0 0 1 0 0,0-1-1 0 0,0 1 0 0 0,0 0 1 0 0,-1-1-1 0 0,1 1 1 0 0,0 0-1 0 0,0 0 1 0 0,0-1-1 0 0,0 1 1 0 0,-1 0-1 0 0,1 0 1 0 0,0 0-1 0 0,0-1 1 0 0,-1 1-1 0 0,1 0 1 0 0,0 0-1 0 0,0 0 1 0 0,-1 0-1 0 0,1-1 1 0 0,0 1-1 0 0,-1 0 1 0 0,1 0-1 0 0,0 0 1 0 0,0 0-1 0 0,-1 0 0 0 0,1 0 1 0 0,0 0-1 0 0,-1 0 1 0 0,1 0-1 0 0,0 0 1 0 0,-1 0-1 0 0,1 0-12 0 0,-1 0 25 0 0,0 1-1 0 0,0 0 0 0 0,0-1 0 0 0,0 1 0 0 0,0 0 0 0 0,0-1 1 0 0,0 1-1 0 0,0 0 0 0 0,1 0 0 0 0,-1 0 0 0 0,0 0-24 0 0,-18 28 304 0 0,5 8-153 0 0,2 0 0 0 0,1 0 0 0 0,-3 19-151 0 0,-4 16 145 0 0,13-46-101 0 0,2 1-1 0 0,0-1 0 0 0,2 1 1 0 0,1 17-44 0 0,0-37 4 0 0,1 1 1 0 0,-1 0 0 0 0,2-1 0 0 0,-1 1 0 0 0,1 0 0 0 0,0-1-1 0 0,0 0 1 0 0,1 1 0 0 0,0-1 0 0 0,1 0 0 0 0,-1 0-1 0 0,1-1 1 0 0,1 1 0 0 0,-1-1 0 0 0,1 0 0 0 0,0 0-1 0 0,1 0-4 0 0,1 1-10 0 0,2 0 0 0 0,-1 0 0 0 0,1-1 0 0 0,-1 0 0 0 0,2 0 0 0 0,-1-1 0 0 0,0-1 0 0 0,1 1 0 0 0,0-2 0 0 0,0 1 0 0 0,1-1 0 0 0,-1-1 10 0 0,-5-1-114 0 0,0 0 1 0 0,0 0-1 0 0,-1-1 1 0 0,1 0-1 0 0,0 0 1 0 0,0 0-1 0 0,0-1 0 0 0,-1 0 1 0 0,1 1-1 0 0,0-2 1 0 0,3 0 113 0 0,27-9-734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9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330 127 9672 0 0,'1'-4'111'0'0,"0"0"0"0"0,-1 0 0 0 0,1 0 0 0 0,-1 1 0 0 0,0-1 0 0 0,0 0 0 0 0,0 0 0 0 0,-1 0 0 0 0,1-1-111 0 0,-1 0 75 0 0,0 0 1 0 0,1 0-1 0 0,0 0 0 0 0,0 0 1 0 0,1-1-76 0 0,0-3 873 0 0,-1 5-134 0 0,0 1 0 0 0,0 0 1 0 0,1 0-1 0 0,-1-1 0 0 0,1 1 0 0 0,0 0 1 0 0,0 0-1 0 0,0 0 0 0 0,0 0 0 0 0,1 0 1 0 0,0-2-740 0 0,-1 4 1472 0 0,-1 6-949 0 0,-1-1 1 0 0,0 0-1 0 0,0 0 0 0 0,0 0 1 0 0,0 1-1 0 0,-1 0-523 0 0,-4 15 469 0 0,-3 46 255 0 0,2 0 0 0 0,3 23-724 0 0,-2 9 112 0 0,1 22 113 0 0,6 75-225 0 0,3-119-1622 0 0,10 49 1622 0 0,-7-86-1722 0 0</inkml:trace>
  <inkml:trace contextRef="#ctx0" brushRef="#br0" timeOffset="329.304">0 631 20127 0 0,'0'0'463'0'0,"1"-2"61"0"0,0-1-459 0 0,0 0 0 0 0,1 0 0 0 0,-1 0 0 0 0,1 0 0 0 0,-1 0-1 0 0,1 0 1 0 0,0 0 0 0 0,0 1 0 0 0,0-1 0 0 0,1 1 0 0 0,-1-1 0 0 0,0 1 0 0 0,1 0 0 0 0,0 0 0 0 0,0 0 0 0 0,-1 1-1 0 0,1-1 1 0 0,0 0 0 0 0,1 1-65 0 0,45-15 86 0 0,34-5-86 0 0,-28 7-186 0 0,42-14-4441 0 0,16-12 4627 0 0,-15 5-2826 0 0,6-3 878 0 0,-14 1-10 0 0</inkml:trace>
  <inkml:trace contextRef="#ctx0" brushRef="#br0" timeOffset="708.768">950 160 9216 0 0,'0'-26'836'0'0,"-1"-51"-837"0"0,0 64 2048 0 0,-1 0 1 0 0,-3-11-2048 0 0,2 17 2597 0 0,-1 10 798 0 0,-2 14-1055 0 0,-11 52-379 0 0,-6 66-1961 0 0,-1 74 210 0 0,24-205-201 0 0,-18 247 108 0 0,13-179-819 0 0,4 0 0 0 0,3 1 0 0 0,6 28 702 0 0,-7-85-372 0 0,-1-13 200 0 0,0 1 1 0 0,0-1-1 0 0,1 1 0 0 0,-1-1 1 0 0,1 0-1 0 0,1 4 172 0 0,-2-5-293 0 0,0-2 62 0 0,0 0 9 0 0,0-3 40 0 0,-9-91 528 0 0,9 51 189 0 0,3 0 0 0 0,1 1 0 0 0,2-1 0 0 0,11-40-535 0 0,-12 69 217 0 0,0-1 1 0 0,0 1-1 0 0,1 1 1 0 0,1-1-1 0 0,0 1 0 0 0,1 0 1 0 0,1 1-1 0 0,0 0 1 0 0,9-10-218 0 0,-15 19 60 0 0,1-1 0 0 0,0 1 0 0 0,0 0 0 0 0,0 0 0 0 0,0 0 0 0 0,0 1 0 0 0,0 0 0 0 0,1-1 0 0 0,-1 2 0 0 0,1-1 0 0 0,3-1-60 0 0,-5 3 27 0 0,0-1 0 0 0,0 0-1 0 0,1 1 1 0 0,-1 0 0 0 0,0-1 0 0 0,0 1-1 0 0,1 1 1 0 0,-1-1 0 0 0,0 0-1 0 0,0 1 1 0 0,0-1 0 0 0,0 1 0 0 0,0 0-1 0 0,0 0 1 0 0,0 1 0 0 0,0-1 0 0 0,2 2-27 0 0,27 19 173 0 0,-2 2 0 0 0,0 2 0 0 0,-2 0 0 0 0,18 23-173 0 0,-17-18 92 0 0,-1-1 27 0 0,6 12-119 0 0,-13-15 44 0 0,2-1-1 0 0,2 1-43 0 0,-1-2-1053 0 0,14 21 1053 0 0,-9-12-3180 0 0,-16-18-5114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403 102 13560 0 0,'0'-5'122'0'0,"0"-1"1"0"0,0 1-1 0 0,0 0 0 0 0,0-1 1 0 0,-1 1-1 0 0,0 0 1 0 0,0 0-1 0 0,-1 0 1 0 0,1-1-1 0 0,-1 1 1 0 0,0 1-1 0 0,0-1 1 0 0,-3-4-123 0 0,3 7 178 0 0,1 0 0 0 0,0 0 0 0 0,-1 0 0 0 0,1 0 0 0 0,-1 1 0 0 0,0-1 0 0 0,1 1 0 0 0,-1-1 0 0 0,0 1 1 0 0,0 0-1 0 0,0-1 0 0 0,0 1 0 0 0,0 0 0 0 0,0 0 0 0 0,0 1 0 0 0,-2-2-178 0 0,1 2 139 0 0,0 0-1 0 0,1 0 1 0 0,-1 0-1 0 0,0 0 1 0 0,1 0-1 0 0,-1 0 1 0 0,1 1 0 0 0,-1-1-1 0 0,0 1 1 0 0,1 0-1 0 0,-1 0 1 0 0,1 0-1 0 0,0 0 1 0 0,-1 0-1 0 0,0 1-138 0 0,-3 1 261 0 0,-18 10 775 0 0,2 0-1 0 0,-2 3-1035 0 0,16-10 211 0 0,-1 1 1 0 0,1 0-1 0 0,1 1 1 0 0,-1-1-1 0 0,1 2 0 0 0,-5 6-211 0 0,-14 24 284 0 0,1 2 0 0 0,2 0 0 0 0,1 1 0 0 0,3 1 0 0 0,2 1 0 0 0,-6 21-284 0 0,17-39 22 0 0,0 0-1 0 0,2 1 0 0 0,1-1 1 0 0,1 1-1 0 0,1-1 0 0 0,3 27-21 0 0,0-37 0 0 0,0 0 0 0 0,1 0 0 0 0,1 0 0 0 0,1 0 0 0 0,0-1 0 0 0,1 0 0 0 0,0 0 0 0 0,1-1 0 0 0,1 1 0 0 0,1-1 0 0 0,-2-3 0 0 0,1-1 0 0 0,-1 0 0 0 0,2 0 0 0 0,-1-1 0 0 0,2 0 0 0 0,-1 0 0 0 0,1-1 0 0 0,0 0 0 0 0,1-1 0 0 0,0-1 0 0 0,0 1 0 0 0,11 3 0 0 0,-7-4 0 0 0,1-1 0 0 0,0 0 0 0 0,1-2 0 0 0,-1 0 0 0 0,0 0 0 0 0,1-2 0 0 0,0 0 0 0 0,3-1 0 0 0,9-1 0 0 0,1-1 0 0 0,0-2 0 0 0,-1-2 0 0 0,5-1 0 0 0,-15 2 11 0 0,-1-1 0 0 0,0-1 0 0 0,-1-1 0 0 0,1 0 0 0 0,-1-1 0 0 0,-1-1 0 0 0,14-10-11 0 0,-8 3 19 0 0,-1 0 1 0 0,-1-2-1 0 0,-1 0 0 0 0,0-1 1 0 0,3-6-20 0 0,-11 11 25 0 0,0-1 1 0 0,-1 1-1 0 0,-1-2 1 0 0,0 1-1 0 0,-2-2 1 0 0,0 1-1 0 0,4-16-25 0 0,-4 9 45 0 0,-2 0 0 0 0,-1 0 0 0 0,-1-1-1 0 0,-1 0 1 0 0,-1-14-45 0 0,-1 17 25 0 0,-1 1 0 0 0,-1 0 0 0 0,-1 0 0 0 0,-1 0 0 0 0,-1 0 0 0 0,-1 0-1 0 0,0 1 1 0 0,-2 0 0 0 0,0 0 0 0 0,-2 1 0 0 0,0 0 0 0 0,0 1 0 0 0,-2 0 0 0 0,-1 0 0 0 0,-6-6-25 0 0,11 16 8 0 0,0 1 1 0 0,0-1-1 0 0,-1 2 1 0 0,0-1-1 0 0,-1 1 0 0 0,1 1 1 0 0,-1-1-1 0 0,0 2 1 0 0,-1-1-1 0 0,1 2 1 0 0,-1-1-1 0 0,1 1 1 0 0,-1 1-1 0 0,0 0 1 0 0,-9-1-9 0 0,1 2-263 0 0,0 0-1 0 0,0 1 1 0 0,0 1 0 0 0,-1 1 0 0 0,1 0-1 0 0,0 2 1 0 0,1 0 0 0 0,-16 6 263 0 0,30-9-172 0 0,-15 6-2017 0 0,8 1-2994 0 0,2 3-2123 0 0</inkml:trace>
  <inkml:trace contextRef="#ctx0" brushRef="#br0" timeOffset="351.875">1261 371 20239 0 0,'-5'19'671'0'0,"2"-7"-364"0"0,0-1 0 0 0,1 0 0 0 0,0 1 0 0 0,0-1 0 0 0,1 3-307 0 0,2 35 12 0 0,-1 36 554 0 0,0-61 420 0 0,2 22-986 0 0,-1-22 870 0 0,-1 20-870 0 0,-16 274 2128 0 0,14-245-1825 0 0,2-30-1099 0 0,-3 0 1 0 0,-4 24 795 0 0,-11 71-2252 0 0,15-111 679 0 0,2-2-370 0 0</inkml:trace>
  <inkml:trace contextRef="#ctx0" brushRef="#br0" timeOffset="682.223">1274 522 17967 0 0,'6'-41'1747'0'0,"-5"33"-1700"0"0,0 0 0 0 0,0 1 0 0 0,1-1 1 0 0,0 0-1 0 0,0 1 0 0 0,1-1 1 0 0,1-2-48 0 0,3-4 559 0 0,-4 6 82 0 0,2-1 0 0 0,-1 1-1 0 0,1 0 1 0 0,5-6-641 0 0,-8 11 112 0 0,0 1 0 0 0,1 0 0 0 0,-1 0 0 0 0,0 0 0 0 0,1 0 0 0 0,-1 0 0 0 0,1 1 0 0 0,0-1 0 0 0,-1 1 0 0 0,1-1 0 0 0,0 1 0 0 0,0 0 0 0 0,0 0 0 0 0,0 1 0 0 0,0-1 0 0 0,0 0 0 0 0,1 1-112 0 0,3-1 60 0 0,1 1-1 0 0,-1 0 0 0 0,1 1 0 0 0,0-1 1 0 0,-1 1-1 0 0,1 1 0 0 0,-1 0 1 0 0,0 0-1 0 0,0 0 0 0 0,0 1 0 0 0,0 0 1 0 0,0 0-1 0 0,0 0 0 0 0,-1 1 1 0 0,1 0-1 0 0,-1 1 0 0 0,0 0-59 0 0,14 10 42 0 0,-10-8 3 0 0,-1 0-1 0 0,-1 0 1 0 0,0 1-1 0 0,4 4-44 0 0,-9-9 9 0 0,-1 1-1 0 0,1 0 0 0 0,-1-1 0 0 0,0 1 1 0 0,0 0-1 0 0,0 0 0 0 0,-1 0 1 0 0,1 0-1 0 0,-1 1 0 0 0,0-1 1 0 0,0 0-1 0 0,0 1 0 0 0,-1 2-8 0 0,6 24 19 0 0,-5-26-11 0 0,1 0 0 0 0,-1 0-1 0 0,0 0 1 0 0,-1 1 0 0 0,1-1-1 0 0,-1 0 1 0 0,0 1 0 0 0,-1-1-1 0 0,1 1-7 0 0,-13 28 88 0 0,2-5-9 0 0,7-11-34 0 0,3-13-30 0 0,1 0-1 0 0,-2-1 1 0 0,1 1-1 0 0,-1 0 1 0 0,1-1-1 0 0,-1 1 1 0 0,0-1-1 0 0,-3 4-14 0 0,-28 36 284 0 0,-15 12-284 0 0,40-47 23 0 0,-3 3-25 0 0,-1-1 1 0 0,0 1 0 0 0,0-2-1 0 0,-1 0 1 0 0,-1 0 0 0 0,0-1 0 0 0,0-1-1 0 0,-5 2 2 0 0,15-8-44 0 0,1-1 0 0 0,0 0 1 0 0,0 0-1 0 0,-1 0 0 0 0,1 0 0 0 0,-1-1 0 0 0,1 1 0 0 0,-1-1 0 0 0,1 0 0 0 0,-1 0 1 0 0,1 0-1 0 0,-1-1 0 0 0,1 1 0 0 0,-1-1 0 0 0,1 0 0 0 0,0 0 0 0 0,-1 0 0 0 0,1 0 0 0 0,0 0 1 0 0,0-1-1 0 0,0 1 0 0 0,-1-2 44 0 0,0 0-200 0 0,0 0 1 0 0,1 0-1 0 0,-1 0 0 0 0,1 0 0 0 0,0-1 1 0 0,0 1-1 0 0,0-1 0 0 0,0 0 1 0 0,1 0-1 0 0,-1 0 0 0 0,1 0 1 0 0,0-1-1 0 0,0 1 0 0 0,1-1 1 0 0,-1 1-1 0 0,1-1 0 0 0,0 1 1 0 0,1-1-1 0 0,-1 0 0 0 0,1 0 1 0 0,-1-3 199 0 0,1-25-1594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06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494 448 3680 0 0,'0'0'284'0'0,"1"-1"-187"0"0,13-9-7 0 0,-7 5 1267 0 0,0 0 1 0 0,1 0 0 0 0,0 1 0 0 0,-1 0 0 0 0,3-1-1358 0 0,5-1 1682 0 0,-1 1-719 0 0,1 0 0 0 0,-1 0 0 0 0,12-1-963 0 0,-21 5 184 0 0,0 0 0 0 0,0 1 0 0 0,-1 0 0 0 0,1 0 0 0 0,0 0 0 0 0,0 0 0 0 0,0 1 0 0 0,0 0 0 0 0,-1 0 0 0 0,1 0 0 0 0,0 0 0 0 0,-1 1 0 0 0,1 0 0 0 0,1 1-184 0 0,-5-3 6 0 0,1 1-1 0 0,0 0 0 0 0,0 0 0 0 0,0 0 0 0 0,0 0 0 0 0,-1 0 0 0 0,1 0 0 0 0,0 0 0 0 0,-1 1 0 0 0,1-1 0 0 0,-1 0 0 0 0,0 1 0 0 0,1 0 0 0 0,-1-1 0 0 0,0 1 1 0 0,0 0-1 0 0,0-1 0 0 0,0 1 0 0 0,0 0 0 0 0,0 0 0 0 0,-1 0 0 0 0,1 0 0 0 0,-1 0 0 0 0,1 0 0 0 0,-1 0 0 0 0,0 0 0 0 0,1 0 0 0 0,-1 0 0 0 0,0 0 0 0 0,-1 1-5 0 0,1 3 36 0 0,0-1-1 0 0,-1 1 0 0 0,0-1 0 0 0,0 1 0 0 0,0-1 1 0 0,-1 1-1 0 0,1-1 0 0 0,-1 0 0 0 0,-1 0 0 0 0,1 0 1 0 0,-1 0-1 0 0,-1 2-35 0 0,-5 5 86 0 0,-1 1 0 0 0,0-2 0 0 0,-8 8-86 0 0,-17 19 63 0 0,29-31-60 0 0,-6 8 8 0 0,0-1 1 0 0,-9 7-12 0 0,20-19 137 0 0,1-2 70 0 0,0 0 17 0 0,12 3 330 0 0,1 1-79 0 0,1 0 0 0 0,-1-2 0 0 0,2 1-475 0 0,-4-2 221 0 0,0 1 1 0 0,0 1 0 0 0,0 0 0 0 0,4 2-222 0 0,29 12 665 0 0,0-3-1 0 0,36 7-664 0 0,-54-15 277 0 0,-16-3-185 0 0,0 0 1 0 0,0 0 0 0 0,-1 1-1 0 0,1 0 1 0 0,-1 1 0 0 0,0 0-1 0 0,0 0 1 0 0,0 1 0 0 0,-1 0 0 0 0,0 1-93 0 0,-4-4 64 0 0,-1 0 1 0 0,1 1 0 0 0,-1 0 0 0 0,0 0-1 0 0,0 0 1 0 0,0 0 0 0 0,-1 0 0 0 0,1 0-1 0 0,-1 1 1 0 0,0 0 0 0 0,0-1-1 0 0,-1 1 1 0 0,1 0 0 0 0,-1 0 0 0 0,0-1-1 0 0,-1 1 1 0 0,1 0 0 0 0,-1 0 0 0 0,0 0-1 0 0,0 0 1 0 0,-1 3-65 0 0,0 8 104 0 0,-2 0 0 0 0,0 0-1 0 0,-1 0 1 0 0,-1-1 0 0 0,0 0-1 0 0,-2 0 1 0 0,1 0 0 0 0,-1 0-1 0 0,-1-1 1 0 0,-1-1 0 0 0,0 1-1 0 0,-1-1 1 0 0,-9 9-104 0 0,-4 4 85 0 0,-2-1 0 0 0,0-2 0 0 0,-2 0 0 0 0,-23 14-85 0 0,39-29 38 0 0,8-6-26 0 0,0 1-1 0 0,0-1 0 0 0,0 0 0 0 0,0 0 0 0 0,-1-1 0 0 0,1 1 0 0 0,-1-1 0 0 0,1 1 0 0 0,-1-1 0 0 0,1 0 0 0 0,-1 0 0 0 0,0-1 0 0 0,0 1 0 0 0,1-1 0 0 0,-1 0 0 0 0,0 0 0 0 0,0 0 0 0 0,-3-1-11 0 0,4 1 4 0 0,-9-2 24 0 0,1 0 0 0 0,-1 0 0 0 0,1-2 0 0 0,0 1 0 0 0,0-1-1 0 0,0-1 1 0 0,0 0 0 0 0,-3-3-28 0 0,3 0-381 0 0,0 0 0 0 0,1 0 0 0 0,0-1 0 0 0,0-1 0 0 0,1 0 0 0 0,1 0 0 0 0,-1-1 0 0 0,2 0-1 0 0,-1 0 1 0 0,2-1 0 0 0,-4-7 381 0 0,-3-4-1784 0 0</inkml:trace>
  <inkml:trace contextRef="#ctx0" brushRef="#br0" timeOffset="562.225">681 162 11920 0 0,'-28'-1'550'0'0,"1"-1"1"0"0,-1-2 0 0 0,1-1-1 0 0,-2-1-550 0 0,18 4 441 0 0,-1 0 0 0 0,1 2 0 0 0,0-1-1 0 0,0 1 1 0 0,-1 1 0 0 0,1 0 0 0 0,0 1-1 0 0,0 0 1 0 0,0 0 0 0 0,0 2 0 0 0,0-1-1 0 0,-5 3-440 0 0,-4 3 305 0 0,-1 1-1 0 0,1 0 1 0 0,1 2 0 0 0,0 0-1 0 0,-14 12-304 0 0,17-10 131 0 0,0 1 0 0 0,1 0 0 0 0,1 0 0 0 0,0 2 1 0 0,1 0-1 0 0,-9 17-131 0 0,6-7 95 0 0,1 1 0 0 0,2 1 1 0 0,1 0-1 0 0,-3 11-95 0 0,-8 43 201 0 0,4 0-1 0 0,-8 83-200 0 0,21-113 173 0 0,3 1 0 0 0,2 31-173 0 0,2-51 74 0 0,0 23 201 0 0,3-1 0 0 0,2 1 0 0 0,3-1 0 0 0,15 50-275 0 0,-15-77-13 0 0,1 0 0 0 0,2-1 0 0 0,0 0 0 0 0,2-1 0 0 0,2 0-1 0 0,0-1 1 0 0,16 18 13 0 0,4 1-9 0 0,3-1 0 0 0,1-2-1 0 0,31 24 10 0 0,-57-54 28 0 0,0-1 0 0 0,1-1 0 0 0,0 0 0 0 0,1-1 0 0 0,8 4-28 0 0,-13-8-5 0 0,0-1 0 0 0,1 0 0 0 0,-1 0 0 0 0,1-1 0 0 0,0-1 0 0 0,-1 0 0 0 0,1 0 0 0 0,11-1 5 0 0,4-2-6 0 0,1-1 0 0 0,-1-1 0 0 0,0-2 0 0 0,0 0 0 0 0,-1-2 0 0 0,4-2 6 0 0,24-11 618 0 0,0-2 0 0 0,18-12-618 0 0,-49 23 136 0 0,-2-1-1 0 0,0-1 1 0 0,0-1-1 0 0,-1-1 1 0 0,-1 0 0 0 0,0-2-1 0 0,-1 0 1 0 0,-1-1-1 0 0,13-18-135 0 0,-7 5 148 0 0,-4 7-32 0 0,-1 0 1 0 0,-1-2-1 0 0,-1 0 0 0 0,-1-1 1 0 0,5-15-117 0 0,-15 31 21 0 0,17-47 110 0 0,-2 0 0 0 0,-2-2 0 0 0,-1-13-131 0 0,14-153 283 0 0,-31 222-278 0 0,2-42 79 0 0,-1-1 1 0 0,-3 1-1 0 0,-4-17-84 0 0,3 26 68 0 0,-2-3 44 0 0,-2 0 0 0 0,-2 0 0 0 0,-1 1-1 0 0,-3 1 1 0 0,-3-7-112 0 0,3 16 32 0 0,-1 1-1 0 0,-1 0 1 0 0,-1 1-1 0 0,-1 0 1 0 0,-1 2-1 0 0,-12-11-31 0 0,10 12-33 0 0,-1 2-1 0 0,-1 1 1 0 0,-1 0-1 0 0,-1 2 0 0 0,0 1 1 0 0,-2 1-1 0 0,0 0 0 0 0,-1 2 1 0 0,-20-7 33 0 0,41 19-68 0 0,-115-50-452 0 0,100 45-302 0 0,-1 1-1 0 0,0 1 1 0 0,0 1 0 0 0,-20-2 822 0 0,18 6-2002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3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26 375 11520 0 0,'-8'4'-110'0'0,"3"-2"1434"0"0,-8 5 5052 0 0,22-10-5799 0 0,1 0 0 0 0,-1 1 0 0 0,1 0-1 0 0,0 0 1 0 0,0 1 0 0 0,-1 1 0 0 0,1-1 0 0 0,6 2-577 0 0,25-3 1539 0 0,25-4-1539 0 0,-1-1 245 0 0,170-16-201 0 0,9 0-14 0 0,-215 21-81 0 0,54-4-1779 0 0,10-6 1830 0 0,-66 8-449 0 0,0-2 0 0 0,-1-1 1 0 0,0-1-1 0 0,0-1 0 0 0,10-6 449 0 0,-14 2-1563 0 0</inkml:trace>
  <inkml:trace contextRef="#ctx0" brushRef="#br0" timeOffset="374.958">828 71 14744 0 0,'-24'19'800'0'0,"-2"-1"-1"0"0,-20 11-799 0 0,43-27 202 0 0,-1 0-1 0 0,1 0 0 0 0,-1 1 0 0 0,1 0 1 0 0,0-1-1 0 0,0 1 0 0 0,0 0 0 0 0,1 0 1 0 0,-1 1-1 0 0,1-1 0 0 0,-2 4-201 0 0,3-6 139 0 0,0 1-1 0 0,0-1 1 0 0,1 1-1 0 0,-1-1 1 0 0,1 1 0 0 0,-1-1-1 0 0,1 1 1 0 0,0 0 0 0 0,-1-1-1 0 0,1 1 1 0 0,0-1-1 0 0,0 1 1 0 0,0 0 0 0 0,0-1-1 0 0,1 1 1 0 0,-1 0-1 0 0,0-1 1 0 0,1 1 0 0 0,-1-1-1 0 0,1 1 1 0 0,-1-1-1 0 0,1 1 1 0 0,0-1 0 0 0,0 1-1 0 0,0-1 1 0 0,0 0 0 0 0,-1 1-1 0 0,2-1 1 0 0,-1 0-1 0 0,0 0 1 0 0,1 1-139 0 0,6 4 200 0 0,0 0-1 0 0,1-1 1 0 0,0 0-1 0 0,0-1 1 0 0,1 1-1 0 0,-1-2 1 0 0,1 1-1 0 0,0-2 1 0 0,3 2-200 0 0,8 2 259 0 0,9 2-92 0 0,1-2 0 0 0,0-1 1 0 0,0-1-1 0 0,14-1-167 0 0,17 2 125 0 0,25 0 67 0 0,33-4-192 0 0,-91-1 19 0 0,-22 0 1 0 0,-1 1-9 0 0,0-1 0 0 0,-1 0 0 0 0,1 0 0 0 0,0-1 0 0 0,0 0 0 0 0,0 0 0 0 0,0 0 0 0 0,-1-1 0 0 0,1 0 1 0 0,3-1-12 0 0,-9 3 19 0 0,0 0 1 0 0,1 0 0 0 0,-1 0 0 0 0,1 0-1 0 0,-1 0 1 0 0,0 0 0 0 0,1 0 0 0 0,-1 0-1 0 0,0 0 1 0 0,1 0 0 0 0,-1 0 0 0 0,0 0 0 0 0,1 1-1 0 0,-1-1 1 0 0,0 0 0 0 0,1 0 0 0 0,-1 0-1 0 0,0 1 1 0 0,1-1 0 0 0,-1 0 0 0 0,0 0-1 0 0,0 1 1 0 0,1-1 0 0 0,-1 0 0 0 0,0 0 0 0 0,0 1-1 0 0,1-1 1 0 0,-1 0 0 0 0,0 1-20 0 0,-87 64 792 0 0,54-40-670 0 0,-17 16-106 0 0,-2 7-16 0 0,-32 26 56 0 0,71-63-405 0 0,0 1 0 0 0,1 1 0 0 0,0 0-1 0 0,1 0 1 0 0,-2 5 349 0 0,4-6-1302 0 0,-1 0 1 0 0,-1 0-1 0 0,-5 4 1302 0 0,13-14-235 0 0,-13 13-1908 0 0</inkml:trace>
  <inkml:trace contextRef="#ctx0" brushRef="#br0" timeOffset="3236.512">1052 2 4144 0 0,'0'0'319'0'0,"-17"4"2643"0"0,6 0-1827 0 0,1-1-273 0 0,0 1 0 0 0,1 0 0 0 0,-1 1 0 0 0,-8 6-862 0 0,17-10 73 0 0,0-1 0 0 0,-1 1 1 0 0,1 0-1 0 0,0-1 0 0 0,0 1 1 0 0,-1-1-1 0 0,1 1 0 0 0,0-1 1 0 0,-1 1-1 0 0,1-1 0 0 0,0 0 1 0 0,-1 0-1 0 0,1 0 0 0 0,-1 0-73 0 0,2 0 23 0 0,-1 0 0 0 0,1 1 1 0 0,-1-1-1 0 0,1 0 0 0 0,-1 0 0 0 0,1 0 0 0 0,-1 0 0 0 0,1 0 0 0 0,-1 1 0 0 0,1-1 0 0 0,-1 0 0 0 0,1 0 0 0 0,-1 1 1 0 0,1-1-1 0 0,0 0 0 0 0,-1 1 0 0 0,1-1 0 0 0,-1 0 0 0 0,1 1 0 0 0,0-1 0 0 0,-1 1 0 0 0,1-1 0 0 0,0 1-23 0 0,-6 4 1121 0 0,0-4 2383 0 0,-3 0-2989 0 0,8-1-440 0 0,1 0 0 0 0,-1 0 0 0 0,1 0 0 0 0,-1 0 0 0 0,1 0 0 0 0,0 0 0 0 0,-1 1 0 0 0,1-1 0 0 0,-1 0 1 0 0,1 0-1 0 0,-1 0 0 0 0,1 0 0 0 0,0 1 0 0 0,-1-1 0 0 0,1 0 0 0 0,-1 0 0 0 0,1 1 0 0 0,0-1 0 0 0,-1 0 1 0 0,1 1-1 0 0,0-1 0 0 0,0 0 0 0 0,-1 1 0 0 0,1-1 0 0 0,0 1 0 0 0,0-1 0 0 0,-1 0 0 0 0,1 1-75 0 0,-3-1 35 0 0,1 0 0 0 0,-1 0 0 0 0,1 0 0 0 0,-1-1 0 0 0,0 1-1 0 0,1-1 1 0 0,-1 0 0 0 0,0 0-35 0 0,2 1-12 0 0,-6-3 65 0 0,-6-5-71 0 0,13 8 40 0 0,0 0 0 0 0,0 0 0 0 0,0 0 0 0 0,0 0 1 0 0,0 0-1 0 0,-1 0 0 0 0,1 0 0 0 0,0 0 0 0 0,0-1 1 0 0,0 1-1 0 0,0 0 0 0 0,0 0 0 0 0,0 0 0 0 0,0 0 0 0 0,-1 0 1 0 0,1 0-1 0 0,0 0 0 0 0,0 0 0 0 0,0-1 0 0 0,0 1 1 0 0,0 0-1 0 0,0 0 0 0 0,0 0 0 0 0,0 0 0 0 0,0 0 1 0 0,0 0-1 0 0,0-1 0 0 0,0 1 0 0 0,0 0 0 0 0,0 0 0 0 0,0 0 1 0 0,0 0-1 0 0,0 0 0 0 0,0-1 0 0 0,0 1 0 0 0,0 0 1 0 0,0 0-1 0 0,0 0 0 0 0,0 0 0 0 0,0 0 0 0 0,0 0 0 0 0,0-1 1 0 0,0 1-1 0 0,0 0 0 0 0,0 0 0 0 0,0 0 0 0 0,0 0 1 0 0,0 0-1 0 0,0 0 0 0 0,1-1-22 0 0,-1 1 10 0 0,0-1 1 0 0,1 0-1 0 0,-1 1 0 0 0,0-1 0 0 0,0 0 1 0 0,1 0-1 0 0,-1 1 0 0 0,0-1 1 0 0,0 0-1 0 0,0 0 0 0 0,0 0 0 0 0,0 1 1 0 0,0-1-1 0 0,0 0-10 0 0,-9-3 337 0 0,4 0-314 0 0,5-2 20 0 0,-4 0-21 0 0,5 0 38 0 0,-21 2 12 0 0,7 3-58 0 0,10 1 17 0 0,-2 3 12 0 0,-20-2-13 0 0,19-2-18 0 0,1 1 1 0 0,-1 0 0 0 0,1 0 0 0 0,-1 0 0 0 0,-4 2-13 0 0,4 2 10 0 0,6-4-10 0 0,0 0 0 0 0,-1 0 0 0 0,1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0,9 5 33 0 0,0 1 0 0 0,0-1-1 0 0,1-1 1 0 0,-1 0-1 0 0,6 1-32 0 0,5 3 29 0 0,-11-4-20 0 0,25 8 54 0 0,-22-9-64 0 0,-1 1 1 0 0,0-1-1 0 0,5 4 1 0 0,24 7 13 0 0,-5-10 368 0 0,-22-3-277 0 0,31 5-198 0 0,-25-5-12 0 0,-16 0 109 0 0,-2 2-6 0 0,40 8 3 0 0,-38-10 0 0 0,0-1 0 0 0,-1 1 0 0 0,1 0 0 0 0,0 0 0 0 0,0 0 0 0 0,-1 1 0 0 0,1-1 0 0 0,0 1 0 0 0,1 1 0 0 0,6 3 0 0 0,27 9 58 0 0,-19-8 84 0 0,-16-6-46 0 0,-2-1-33 0 0,1 1-131 0 0,0-1 64 0 0,-1 1-1 0 0,1-1 1 0 0,-1 0-1 0 0,0 1 1 0 0,1-1-1 0 0,-1 0 1 0 0,0 1 0 0 0,1-1-1 0 0,-1 0 1 0 0,0 1-1 0 0,1-1 1 0 0,-1 1 0 0 0,0-1-1 0 0,0 1 1 0 0,0-1-1 0 0,1 0 1 0 0,-1 1 0 0 0,0-1-1 0 0,0 1 1 0 0,0-1-1 0 0,0 1 1 0 0,0-1 0 0 0,0 1-1 0 0,0-1 1 0 0,0 1-1 0 0,0-1 1 0 0,0 1 0 0 0,0-1-1 0 0,0 1 1 0 0,0-1-1 0 0,0 1 1 0 0,-1-1-1 0 0,1 1 1 0 0,0-1 0 0 0,0 1-1 0 0,-1-1 5 0 0,1 0 1 0 0,0 0 1 0 0,0 0-1 0 0,0 0 0 0 0,0 0 0 0 0,0 0 0 0 0,0 1 0 0 0,0-1 0 0 0,0 0 1 0 0,0 0-1 0 0,0 0 0 0 0,0 0 0 0 0,0 0 0 0 0,0 0 0 0 0,0 0 1 0 0,0 0-1 0 0,0 0 0 0 0,0 0 0 0 0,0 1 0 0 0,0-1 0 0 0,0 0 0 0 0,0 0 1 0 0,0 0-1 0 0,0 0 0 0 0,0 0 0 0 0,0 0 0 0 0,0 0 0 0 0,0 0 0 0 0,0 0 1 0 0,0 0-1 0 0,0 0 0 0 0,0 1 0 0 0,0-1 0 0 0,0 0 0 0 0,0 0 1 0 0,1 0-1 0 0,-1 0 0 0 0,0 0 0 0 0,0 0 0 0 0,0 0 0 0 0,0 0 0 0 0,0 0 1 0 0,0 0-1 0 0,0 0 0 0 0,0 0 0 0 0,0 0 0 0 0,0 0 0 0 0,0 0 0 0 0,1 0 1 0 0,-1 0-1 0 0,0 0 0 0 0,0 0-1 0 0,8 8 69 0 0,-6 3 4 0 0,-2-10-71 0 0,0-1-1 0 0,0 0 1 0 0,0 0 0 0 0,0 0-1 0 0,0 0 1 0 0,0 1 0 0 0,0-1 0 0 0,0 0-1 0 0,0 0 1 0 0,0 0 0 0 0,0 0 0 0 0,0 0-1 0 0,0 1 1 0 0,0-1 0 0 0,0 0-1 0 0,0 0 1 0 0,1 0 0 0 0,-1 0 0 0 0,0 0-1 0 0,0 0 1 0 0,0 1 0 0 0,0-1 0 0 0,0 0-1 0 0,0 0 1 0 0,1 0 0 0 0,-1 0 0 0 0,0 0-1 0 0,0 0 1 0 0,0 0 0 0 0,0 0-1 0 0,0 0 1 0 0,1 0 0 0 0,-1 0 0 0 0,0 0-1 0 0,0 0 1 0 0,0 0 0 0 0,0 0 0 0 0,1 0-1 0 0,-1 0 1 0 0,0 0 0 0 0,0 0-1 0 0,0 0 1 0 0,0 0 0 0 0,1 0 0 0 0,-1 0-1 0 0,0 0 1 0 0,0 0-2 0 0,10 2 10 0 0,14 3 82 0 0,-26-5 44 0 0,3 3-55 0 0,-1-3-77 0 0,1 0-1 0 0,-1 0 1 0 0,0 1-1 0 0,0-1 1 0 0,1 0-1 0 0,-1 1 1 0 0,0-1-1 0 0,0 0 0 0 0,0 1 1 0 0,0-1-1 0 0,0 0 1 0 0,1 1-1 0 0,-1-1 1 0 0,0 0-1 0 0,0 1 1 0 0,0-1-1 0 0,0 0 1 0 0,0 1-1 0 0,0-1 1 0 0,0 0-1 0 0,0 1 1 0 0,0-1-1 0 0,0 0 1 0 0,0 1-1 0 0,-1-1 1 0 0,1 0-1 0 0,0 1 1 0 0,0-1-1 0 0,0 0 1 0 0,0 1-4 0 0,-1-1 0 0 0,0 1 1 0 0,1-1-1 0 0,-1 1 1 0 0,0-1-1 0 0,0 0 1 0 0,1 1 0 0 0,-1-1-1 0 0,0 0 1 0 0,0 0-1 0 0,1 0 1 0 0,-1 1-1 0 0,0-1 1 0 0,0 0-1 0 0,0 0 1 0 0,1 0 0 0 0,-1 0-1 0 0,0 0 1 0 0,0 0-1 0 0,0-1 1 0 0,0 1-1 0 0,0 0 0 0 0,-1-1-1 0 0,1 1 1 0 0,1 0-1 0 0,0 0 0 0 0,-1 0 0 0 0,1 0 1 0 0,-1 0-1 0 0,1 0 0 0 0,0 0 1 0 0,-1 0-1 0 0,1 0 0 0 0,-1 0 1 0 0,1 0-1 0 0,0 1 0 0 0,-1-1 0 0 0,1 0 1 0 0,0 0-1 0 0,-1 0 0 0 0,1 0 1 0 0,0 1-1 0 0,-1-1 0 0 0,1 0 1 0 0,-1 1 0 0 0,-17 40-20 0 0,9-21 32 0 0,8-15-12 0 0,-1 0-1 0 0,0-1 1 0 0,-1 1 0 0 0,1-1 0 0 0,-1 1-1 0 0,0-1 1 0 0,-1 1 0 0 0,-11 13-5 0 0,1-3-41 0 0,0 2 1 0 0,-6 10 45 0 0,8-10-86 0 0,0-1-1 0 0,-15 14 87 0 0,-8 11-1675 0 0,17-18-77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8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29 14280 0 0,'-8'-3'1485'0'0,"6"2"-1446"0"0,1 0-29 0 0,1 1 0 0 0,0 0 0 0 0,-1-1 0 0 0,0 1-1 0 0,1 0 1 0 0,-1-1 0 0 0,1 1 0 0 0,-1 0 0 0 0,1 0-1 0 0,-1 0 1 0 0,1 0 0 0 0,-1-1 0 0 0,0 1 0 0 0,1 0-1 0 0,-1 0 1 0 0,0 0 0 0 0,1 0 0 0 0,-1 0-10 0 0,1-9 309 0 0,0 8-297 0 0,0 1-1 0 0,0-1 1 0 0,0 1-1 0 0,0-1 1 0 0,0 1-1 0 0,0 0 1 0 0,1-1-1 0 0,-1 1 1 0 0,0-1-1 0 0,0 1 1 0 0,0 0-1 0 0,0-1 1 0 0,1 1-1 0 0,-1 0 1 0 0,0-1-1 0 0,0 1 1 0 0,0 0-1 0 0,1-1 1 0 0,-1 1-1 0 0,0 0 0 0 0,1-1 1 0 0,-1 1-1 0 0,0 0 1 0 0,1 0-1 0 0,-1-1 1 0 0,1 1-12 0 0,30 1 304 0 0,1 0 1 0 0,-1 3-1 0 0,1 0 1 0 0,-1 2-1 0 0,0 2 0 0 0,15 5-304 0 0,-24-5 165 0 0,0 1 0 0 0,0 1 0 0 0,-1 1 0 0 0,0 1 0 0 0,-1 1 0 0 0,0 0 0 0 0,-1 2 0 0 0,16 15-165 0 0,-22-18 47 0 0,0 0-1 0 0,-2 1 1 0 0,1 0 0 0 0,-1 1-1 0 0,-1 0 1 0 0,-1 1-1 0 0,0 0 1 0 0,-1 1-1 0 0,0 0 1 0 0,-1 0-1 0 0,2 10-46 0 0,-4-10-1 0 0,-1 1 0 0 0,-1 1 0 0 0,0 0 1 0 0,-2-10 14 0 0,-1 0 1 0 0,0-1-1 0 0,0 1 1 0 0,-1 0 0 0 0,0 0-1 0 0,0 0 1 0 0,-2 7-15 0 0,-1-1 39 0 0,2-4-77 0 0,-1-1 0 0 0,0 1 0 0 0,-1-1-1 0 0,0 1 1 0 0,0-1 0 0 0,-1 0 0 0 0,-2 2 38 0 0,-4 5-163 0 0,-1 0 0 0 0,-1-1-1 0 0,0-1 1 0 0,-4 3 163 0 0,9-11-103 0 0,1 1 0 0 0,-1-2 1 0 0,0 1-1 0 0,-1-1 0 0 0,1 0 0 0 0,-1-1 0 0 0,0 0 0 0 0,0-1 0 0 0,-4 2 103 0 0,7-4-58 0 0,-19 5-208 0 0,24-6 258 0 0,1 0-1 0 0,-1 0 0 0 0,0 0 0 0 0,1 0 0 0 0,-1-1 0 0 0,0 1 0 0 0,1 0 0 0 0,-1 0 0 0 0,0-1 1 0 0,1 1-1 0 0,-1 0 0 0 0,0-1 0 0 0,1 1 0 0 0,-1 0 0 0 0,0-1 9 0 0,1 0-1 0 0,-1 1-1 0 0,1-1 1 0 0,0 0 0 0 0,-1 1-1 0 0,1-1 1 0 0,0 0-1 0 0,-1 0 1 0 0,1 1-1 0 0,0-1 1 0 0,0 0 0 0 0,0 0-1 0 0,0 1 1 0 0,0-1-1 0 0,0 0 1 0 0,0 0 0 0 0,0 0-1 0 0,0 1 1 0 0,0-1-1 0 0,0 0 1 0 0,0 0 0 0 0,1 0-1 0 0,-1 1 2 0 0,7-19 26 0 0,-6 17-16 0 0,5-10 145 0 0,1 1-1 0 0,0 0 1 0 0,1 0-1 0 0,1 0-154 0 0,19-30 390 0 0,12-21 169 0 0,4 1-1 0 0,2 3 0 0 0,49-48-558 0 0,-63 73-208 0 0,2 1 0 0 0,1 2 0 0 0,1 2 0 0 0,1 1 0 0 0,2 2 0 0 0,1 1 0 0 0,2 2 208 0 0,-26 14-374 0 0,1-1-571 0 0,2 0 0 0 0,15-4 945 0 0,-28 11-140 0 0,7-2-390 0 0,0 0 1 0 0,0 1-1 0 0,0 0 1 0 0,13 0 529 0 0,-8 1-834 0 0,0 2 1 0 0,15 2 833 0 0,-26-2-124 0 0,1 2 1 0 0,-1-1-1 0 0,1 1 0 0 0,-1 0 1 0 0,0 0-1 0 0,0 1 1 0 0,6 3 123 0 0,-12-6 2 0 0,6 4 167 0 0,1 0-1 0 0,-1 1 1 0 0,5 3-169 0 0,-9-5 145 0 0,-1-1 0 0 0,0 0 0 0 0,0 1 0 0 0,0 0 0 0 0,0-1 0 0 0,0 1 0 0 0,0 0 0 0 0,-1 0 0 0 0,1 0 0 0 0,0 1-145 0 0,4 11 639 0 0,0 1-1 0 0,-1-1 0 0 0,-1 1 0 0 0,0 0 1 0 0,-1 0-1 0 0,0 0 0 0 0,-2 1 1 0 0,0-1-1 0 0,-1 1 0 0 0,0-1 0 0 0,-2 0-638 0 0,1 17 724 0 0,-3 11-192 0 0,-10 19 91 0 0,4-20-958 0 0,1 10 335 0 0,8-42-1914 0 0,1-11-20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9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22 1840 0 0,'0'-1'133'0'0,"0"-5"193"0"0,0 5 1222 0 0,0 1 527 0 0,0 0 101 0 0,0 0-120 0 0,-4-8 256 0 0,1 3-100 0 0,3 4 2892 0 0,-4 3-5051 0 0,0-1 1 0 0,0 1-1 0 0,0 0 0 0 0,0 0 0 0 0,0 1 1 0 0,0-1-1 0 0,1 1 0 0 0,0 0 0 0 0,-1 0 1 0 0,1 0-1 0 0,0 0 0 0 0,0 0 0 0 0,1 1 1 0 0,-1 0-1 0 0,1-1 0 0 0,0 1 0 0 0,-1 2-53 0 0,-3 5-3 0 0,0 1 0 0 0,2 0 0 0 0,-1 0 0 0 0,2 0-1 0 0,-2 6 4 0 0,4-13-1 0 0,0 1-1 0 0,0-1 1 0 0,1 1-1 0 0,-1-1 1 0 0,1 0-1 0 0,0 1 0 0 0,1-1 1 0 0,-1 0-1 0 0,1 1 1 0 0,0-1-1 0 0,1 0 1 0 0,-1 1 1 0 0,0-3-10 0 0,1-1 0 0 0,-1 1 0 0 0,0-1 0 0 0,1 1 0 0 0,-1-1 0 0 0,1 1 0 0 0,0-1 0 0 0,0 0 0 0 0,0 0 0 0 0,0 0 0 0 0,0 0 0 0 0,0 0 0 0 0,1-1 0 0 0,-1 1 0 0 0,0-1 0 0 0,1 1 0 0 0,-1-1 0 0 0,1 0 0 0 0,0 0 0 0 0,-1 0 0 0 0,1 0 0 0 0,1 0 10 0 0,2 0-34 0 0,0 0 0 0 0,-1-1 1 0 0,1 1-1 0 0,0-1 0 0 0,0 0 1 0 0,0-1-1 0 0,0 1 0 0 0,5-2 34 0 0,6-3-138 0 0,1 0-1 0 0,3-2 139 0 0,12-4-64 0 0,-29 9 67 0 0,1 0 0 0 0,0 0 1 0 0,-1 0-1 0 0,1 0 0 0 0,-1-1 0 0 0,0 0 0 0 0,0 0 1 0 0,0 0-1 0 0,0-1 0 0 0,-1 1 0 0 0,1-1 0 0 0,-1 0 0 0 0,1-1-3 0 0,-1 2 39 0 0,-3 3-32 0 0,1-1-1 0 0,-1 0 0 0 0,0 0 1 0 0,1 1-1 0 0,-1-1 1 0 0,1 0-1 0 0,-1 0 1 0 0,0 0-1 0 0,0 0 1 0 0,1 1-1 0 0,-1-1 1 0 0,0 0-1 0 0,0 0 1 0 0,0 0-1 0 0,0 0 1 0 0,0 0-1 0 0,0 1 1 0 0,0-1-1 0 0,0 0 1 0 0,-1 0-1 0 0,1 0 1 0 0,0 0-1 0 0,0 0 1 0 0,-1 1-1 0 0,1-1 0 0 0,0 0 1 0 0,-1 0-1 0 0,1 1 1 0 0,-1-1-1 0 0,1 0 1 0 0,-1 1-1 0 0,0-1 1 0 0,1 0-1 0 0,-1 0-6 0 0,-3-3 27 0 0,-1-1-1 0 0,0 1 1 0 0,1 0-1 0 0,-5-1-26 0 0,5 2-13 0 0,1 1-21 0 0,0 0-1 0 0,0 0 0 0 0,-1 0 1 0 0,1 1-1 0 0,-1 0 0 0 0,1 0 1 0 0,-1 0-1 0 0,1 0 0 0 0,-1 0 0 0 0,0 1 1 0 0,1-1-1 0 0,-1 1 0 0 0,-2 0 35 0 0,-10 1-727 0 0,1 0 0 0 0,-12 3 727 0 0,2 0-973 0 0,16-3 526 0 0,6-1 165 0 0,0 0 0 0 0,0 1 1 0 0,0-1-1 0 0,-1 1 0 0 0,1 0 0 0 0,0 0 1 0 0,0 0-1 0 0,0 0 0 0 0,-2 1 282 0 0,-24 14-1668 0 0,9-2-10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1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95 10880 0 0,'0'0'497'0'0,"0"0"-8"0"0,0-3-311 0 0,17-44 2544 0 0,-14 38-2038 0 0,-2 9-615 0 0,-1-1 0 0 0,1 1 1 0 0,-1-1-1 0 0,0 1 0 0 0,1-1 0 0 0,-1 0 0 0 0,0 1 0 0 0,0-1 0 0 0,1 1 0 0 0,-1-1 0 0 0,0 0 1 0 0,0 1-1 0 0,0-1 0 0 0,0 1 0 0 0,0-1 0 0 0,0 0 0 0 0,0 1 0 0 0,0-1 0 0 0,0 0 0 0 0,0 1 1 0 0,0-1-1 0 0,0 1 0 0 0,-1-1 0 0 0,1 0 0 0 0,0 1 0 0 0,0-1 0 0 0,-1 1 0 0 0,1-1 0 0 0,0 1 0 0 0,-1-1 1 0 0,1 1-1 0 0,0-1 0 0 0,-1 1 0 0 0,1-1 0 0 0,-1 1 0 0 0,1-1 0 0 0,-1 1 0 0 0,1-1 0 0 0,-1 1 1 0 0,1 0-1 0 0,-1 0 0 0 0,0-1-69 0 0,-2-1 115 0 0,-1 0 0 0 0,1 1 0 0 0,-1-1 0 0 0,0 1 0 0 0,0 0 1 0 0,0 0-1 0 0,1 0 0 0 0,-1 0 0 0 0,0 1 0 0 0,0-1 0 0 0,0 1 0 0 0,0 0 1 0 0,0 0-1 0 0,-1 1-115 0 0,-11 0 265 0 0,0 2 0 0 0,-12 2-265 0 0,27-4 0 0 0,-7 1 69 0 0,1 1 1 0 0,-1 0-1 0 0,1 0 0 0 0,-1 1 0 0 0,1 0 0 0 0,-3 2-69 0 0,-5 3 113 0 0,2 0-41 0 0,0 0-1 0 0,1 0 0 0 0,0 1 0 0 0,0 0 0 0 0,1 1 1 0 0,1 1-1 0 0,0-1 0 0 0,0 2 0 0 0,1-1 0 0 0,-4 9-71 0 0,10-16-6 0 0,1-1 0 0 0,-1 1 0 0 0,1-1-1 0 0,0 1 1 0 0,0 0 0 0 0,0 0 0 0 0,1 0-1 0 0,0 0 1 0 0,0 0 0 0 0,0 0 0 0 0,0 0-1 0 0,1 1 1 0 0,0-1 0 0 0,0 0 0 0 0,1 0-1 0 0,-1 0 1 0 0,1 0 0 0 0,0 1-1 0 0,0-1 1 0 0,1 0 0 0 0,0 0 0 0 0,0-1-1 0 0,0 1 1 0 0,0 0 0 0 0,1-1 0 0 0,0 2 6 0 0,0-3-48 0 0,0 0-1 0 0,0 0 1 0 0,0 0 0 0 0,0-1 0 0 0,1 0 0 0 0,-1 1-1 0 0,1-1 1 0 0,-1 0 0 0 0,1-1 0 0 0,0 1 0 0 0,0-1 0 0 0,0 1-1 0 0,1-1 49 0 0,4 1-128 0 0,1 1-1 0 0,-1-2 1 0 0,1 0-1 0 0,-1 0 0 0 0,3 0 129 0 0,1-2-86 0 0,0 1 0 0 0,-1-2 0 0 0,1 0-1 0 0,0 0 1 0 0,-1-1 0 0 0,1-1-1 0 0,-1 0 1 0 0,0 0 0 0 0,0-2 0 0 0,-1 1-1 0 0,0-1 1 0 0,0-1 0 0 0,0 0-1 0 0,0-1 87 0 0,-6 4 66 0 0,-1-1-1 0 0,0 1 0 0 0,0-1 1 0 0,0 0-1 0 0,-1 0 0 0 0,1 0 1 0 0,-1 0-1 0 0,0 0 0 0 0,-1-1 1 0 0,2-4-66 0 0,-1 2 144 0 0,0 0 1 0 0,-1-1-1 0 0,0 1 0 0 0,0-1 1 0 0,-1 1-1 0 0,0-1 0 0 0,-1-1-144 0 0,0-48 1462 0 0,-7 70-609 0 0,1 0 1 0 0,1 0 0 0 0,-4 11-854 0 0,-2 13 321 0 0,2 0-1 0 0,-2 20-320 0 0,-5 20 288 0 0,-4 10 168 0 0,-8 66-456 0 0,-50 356 222 0 0,65-441-904 0 0,-13 35 682 0 0,19-83-349 0 0,0 0-1 0 0,-1 0 1 0 0,-1 0-1 0 0,-1-1 0 0 0,0 0 1 0 0,-11 13 349 0 0,18-28-128 0 0,0 0-1 0 0,0 1 1 0 0,0-1-1 0 0,0-1 1 0 0,0 1 0 0 0,0 0-1 0 0,-1-1 1 0 0,1 0-1 0 0,-1 0 1 0 0,0 0 0 0 0,1 0-1 0 0,-1 0 1 0 0,0-1-1 0 0,0 0 1 0 0,0 0 0 0 0,0 0-1 0 0,-1 0 1 0 0,1 0-1 0 0,0-1 1 0 0,0 0 0 0 0,0 0-1 0 0,-1 0 1 0 0,1 0-1 0 0,0-1 1 0 0,0 0 0 0 0,0 0-1 0 0,0 0 1 0 0,0 0-1 0 0,0 0 1 0 0,0-1 0 0 0,0 0-1 0 0,0 0 1 0 0,1 0-1 0 0,-1 0 1 0 0,1-1 0 0 0,-1 1-1 0 0,1-1 1 0 0,0 0-1 0 0,0 0 1 0 0,0 0 0 0 0,1 0-1 0 0,-1 0 1 0 0,1-1 128 0 0,-3-3-87 0 0,2-1 0 0 0,-1 1 0 0 0,1-1 0 0 0,0 0 0 0 0,1 0 0 0 0,0 0 0 0 0,0 0 0 0 0,1 0 0 0 0,0-3 87 0 0,-1-13-129 0 0,1 0-1 0 0,1-16 130 0 0,3 17-68 0 0,0 0 0 0 0,1 0 0 0 0,1 1-1 0 0,2-1 1 0 0,0 1 0 0 0,1 1-1 0 0,1 0 1 0 0,1 0 0 0 0,3-3 68 0 0,2-5-1552 0 0,4-13 1552 0 0,-10 20-3080 0 0,4-7-1993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2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419 675 10136 0 0,'0'0'230'0'0,"0"0"30"0"0,0 0 19 0 0,0 0 37 0 0,-2 0 125 0 0,-8 1 133 0 0,-1 0 0 0 0,0 0 0 0 0,1 1 0 0 0,0 1 0 0 0,0 0 0 0 0,-1 0 0 0 0,-8 5-574 0 0,-17 9 1874 0 0,-16 11-1874 0 0,34-18 193 0 0,-4 3 49 0 0,1 1-1 0 0,1 0 0 0 0,0 2 1 0 0,1 0-1 0 0,1 1 0 0 0,1 1 1 0 0,0 1-1 0 0,-10 16-241 0 0,22-28 3 0 0,0 0 1 0 0,1 1-1 0 0,0-1 0 0 0,1 1 1 0 0,0 0-1 0 0,0 0 0 0 0,0 0 1 0 0,1 0-1 0 0,0 1 0 0 0,1-1 1 0 0,0 1-1 0 0,0-1 0 0 0,1 9-3 0 0,0-11 48 0 0,1 0-1 0 0,-1-1 0 0 0,1 1 1 0 0,1 0-1 0 0,-1-1 0 0 0,1 1 0 0 0,0-1 1 0 0,0 0-1 0 0,0 0 0 0 0,1 1 0 0 0,0-2 1 0 0,0 1-1 0 0,0 0 0 0 0,1 0 0 0 0,0-1 1 0 0,-1 0-1 0 0,2 0 0 0 0,-1 0 0 0 0,0 0 1 0 0,1-1-1 0 0,0 1-47 0 0,15 6 35 0 0,0 0-1 0 0,1-1 1 0 0,0-1 0 0 0,0-1-1 0 0,13 2-34 0 0,-15-5 28 0 0,-1 0 0 0 0,0-2-1 0 0,0 0 1 0 0,1-1-1 0 0,-1-1 1 0 0,15-1-28 0 0,24-6 124 0 0,29-7-124 0 0,-82 13 4 0 0,11-2 18 0 0,0 0 0 0 0,-1-1 1 0 0,0-1-1 0 0,0 0 0 0 0,0-1 1 0 0,-1 0-1 0 0,0-1 0 0 0,0-1 1 0 0,-1 0-1 0 0,1-1 0 0 0,-2 0 1 0 0,1-1-1 0 0,-2 0 0 0 0,1 0 1 0 0,-1-1-1 0 0,7-11-22 0 0,4-10 16 0 0,-1-2 1 0 0,-1 0-1 0 0,8-24-16 0 0,38-110-68 0 0,-48 118-26 0 0,27-76 2172 0 0,-4-7-2078 0 0,-29 64 451 0 0,-11 69-377 0 0,1-1 0 0 0,-1 1 1 0 0,0-1-1 0 0,0 1 0 0 0,0 0 0 0 0,1-1 0 0 0,-1 1 1 0 0,0-1-1 0 0,0 1 0 0 0,0-1 0 0 0,0 1 0 0 0,0-1 1 0 0,0 1-1 0 0,0 0 0 0 0,0-1 0 0 0,0 1 1 0 0,0-1-1 0 0,0 1 0 0 0,0-1 0 0 0,0 1 0 0 0,-1-1 1 0 0,1 1-1 0 0,0 0 0 0 0,0-1 0 0 0,0 1 0 0 0,-1-1 1 0 0,1 1-75 0 0,-9 6 401 0 0,-11 20-537 0 0,9-7 83 0 0,2-1-1 0 0,0 1 1 0 0,-4 15 53 0 0,6-16-96 0 0,-4 15 31 0 0,1 1-1 0 0,1 1 0 0 0,2-1 1 0 0,1 1-1 0 0,2 8 66 0 0,3-22 0 0 0,1 0 0 0 0,0 0 0 0 0,2 1 0 0 0,1-1 0 0 0,0 0 0 0 0,2-1 0 0 0,0 1 0 0 0,9 19 0 0 0,-11-31-7 0 0,1 0 1 0 0,0 0-1 0 0,0 0 0 0 0,1-1 0 0 0,0 0 0 0 0,1 0 1 0 0,0 0-1 0 0,7 6 7 0 0,-8-9-12 0 0,0 0-1 0 0,0-1 1 0 0,0 0 0 0 0,1 0-1 0 0,0 0 1 0 0,0-1 0 0 0,0 0-1 0 0,0 0 1 0 0,0-1 0 0 0,1 1-1 0 0,-1-1 1 0 0,1-1 0 0 0,4 1 12 0 0,82 14-1290 0 0,-90-16 1171 0 0,1 0 0 0 0,-1-1-1 0 0,1 1 1 0 0,-1 0 0 0 0,0-1 0 0 0,0 0-1 0 0,1 0 1 0 0,-1 0 0 0 0,2-1 119 0 0,12-3-415 0 0,-7 2 203 0 0,-1 0-1 0 0,1-1 0 0 0,0 0 1 0 0,-1-1-1 0 0,0 0 1 0 0,8-6 212 0 0,12-9-608 0 0,9-11 608 0 0,-21 17-151 0 0,3-2-7 0 0,-2-2 1 0 0,0 0 0 0 0,13-18 157 0 0,41-62 206 0 0,-70 96-184 0 0,4-8 33 0 0,1 2 214 0 0,-1-1 0 0 0,-1-1 0 0 0,3-3-269 0 0,4-8 772 0 0,-11 19-401 0 0,-1 2-10 0 0,0 0-1 0 0,-1 2-17 0 0,-21 73 742 0 0,15-55-990 0 0,2-1 0 0 0,0 1 0 0 0,1 0 0 0 0,-1 15-95 0 0,4-22 71 0 0,0-1 1 0 0,1 1-1 0 0,0 6-71 0 0,1-15 30 0 0,-1 0-1 0 0,1 0 1 0 0,0 0-1 0 0,0 0 1 0 0,0 0 0 0 0,1 0-1 0 0,0 0 1 0 0,-1 0 0 0 0,1-1-1 0 0,0 1 1 0 0,1-1 0 0 0,1 3-30 0 0,3 3-500 0 0,14 15-245 0 0,-19-23-100 0 0,-1 0-1 0 0,1 0 0 0 0,0 1 1 0 0,0-1-1 0 0,0 0 1 0 0,0-1-1 0 0,0 1 0 0 0,2 0 846 0 0,13 3-7519 0 0</inkml:trace>
  <inkml:trace contextRef="#ctx0" brushRef="#br0" timeOffset="374.1">1831 1 17503 0 0,'-116'0'1904'0'0,"104"0"-1840"0"0,-1 0 0 0 0,1 1 0 0 0,0 1 0 0 0,-1 0 0 0 0,-10 3-64 0 0,-11 5 2546 0 0,-11 6-2546 0 0,36-12 204 0 0,-1 0 0 0 0,2 1 0 0 0,-1 1 0 0 0,0-1 1 0 0,1 1-1 0 0,0 1-204 0 0,3-3-3 0 0,1-1-21 0 0,1-1-1 0 0,0 1 1 0 0,0 0-1 0 0,0 1 1 0 0,0-1-1 0 0,0 0 0 0 0,1 1 1 0 0,-1 0-1 0 0,1-1 1 0 0,0 1-1 0 0,0 0 1 0 0,1 0-1 0 0,-1 0 0 0 0,1 1 1 0 0,0-1-1 0 0,0 0 1 0 0,0 0-1 0 0,0 1 1 0 0,1-1-1 0 0,0 0 1 0 0,0 1-1 0 0,0-1 0 0 0,0 0 1 0 0,1 1-1 0 0,0-1 1 0 0,0 0-1 0 0,0 0 1 0 0,0 1-1 0 0,1-1 25 0 0,1 5-127 0 0,1 0 1 0 0,0 0-1 0 0,1 0 1 0 0,0 0-1 0 0,0-1 0 0 0,1 0 1 0 0,0 0-1 0 0,1-1 0 0 0,-1 1 1 0 0,1-1-1 0 0,1-1 0 0 0,5 4 127 0 0,0 0-149 0 0,1-1-1 0 0,1-1 1 0 0,-1-1-1 0 0,1 0 0 0 0,1-1 1 0 0,-1 0-1 0 0,1-1 1 0 0,9 1 149 0 0,18 2-486 0 0,1-2 0 0 0,27 0 486 0 0,-56-5-18 0 0,0-1-1 0 0,0-1 0 0 0,-1 0 1 0 0,1-1-1 0 0,7-1 19 0 0,-14 1 31 0 0,0 0 0 0 0,0-1 0 0 0,0 0-1 0 0,0 0 1 0 0,0-1 0 0 0,-1 1 0 0 0,1-2-1 0 0,-1 1 1 0 0,0-1 0 0 0,1-1-31 0 0,-6 4 5 0 0,-1 0 0 0 0,1 0 0 0 0,-1 0 0 0 0,1 0 1 0 0,-1-1-1 0 0,0 1 0 0 0,0 0 0 0 0,0 0 0 0 0,0-1 0 0 0,0 1 0 0 0,-1-1 0 0 0,1 1 0 0 0,-1-1 0 0 0,1 1 0 0 0,-1-1 0 0 0,0 1 1 0 0,0-1-1 0 0,0 1 0 0 0,-1-1 0 0 0,1 1 0 0 0,-1-2-5 0 0,0-3 99 0 0,0 1 1 0 0,-1-1-1 0 0,0 0 1 0 0,0 1-1 0 0,0-1 0 0 0,-1 1 1 0 0,-2-5-100 0 0,-3-1 101 0 0,0 0 0 0 0,-1 1 1 0 0,0 0-1 0 0,-1 0 0 0 0,0 0 0 0 0,0 2 1 0 0,-1-1-1 0 0,-5-2-101 0 0,-18-11-661 0 0,-2 0 0 0 0,-10-3 661 0 0,37 21-458 0 0,-1 1-1 0 0,0 0 1 0 0,0 0 0 0 0,0 1 0 0 0,-1 1 458 0 0,-12-4-1182 0 0</inkml:trace>
  <inkml:trace contextRef="#ctx0" brushRef="#br0" timeOffset="938.464">2602 771 14080 0 0,'-8'-3'325'0'0,"-1"0"1"0"0,1 1 0 0 0,-1 0 0 0 0,0 0-1 0 0,0 1 1 0 0,1 0 0 0 0,-1 1-1 0 0,0 0 1 0 0,0 0 0 0 0,0 1 0 0 0,0 0-1 0 0,1 0 1 0 0,-1 1 0 0 0,0 0 0 0 0,1 1-1 0 0,-4 1-325 0 0,-62 27 1146 0 0,36-16-926 0 0,-3 4-220 0 0,28-13 11 0 0,1 1 0 0 0,0 0 0 0 0,0 1 0 0 0,1 1-1 0 0,-2 1-10 0 0,13-9 1 0 0,-10 7-7 0 0,0 1 0 0 0,1 1 1 0 0,0 0-1 0 0,-2 3 6 0 0,9-10-7 0 0,0 0 0 0 0,1-1 0 0 0,-1 1 0 0 0,0 0 0 0 0,1 0 0 0 0,0 0 0 0 0,-1 0-1 0 0,1 1 1 0 0,0-1 0 0 0,1 0 0 0 0,-1 0 0 0 0,1 1 0 0 0,-1-1 0 0 0,1 0 0 0 0,0 0 0 0 0,0 1 0 0 0,1-1 0 0 0,-1 0-1 0 0,1 1 1 0 0,-1 0 7 0 0,2-1-28 0 0,-1 0-1 0 0,0 0 0 0 0,1-1 1 0 0,0 1-1 0 0,0 0 0 0 0,0-1 0 0 0,0 1 1 0 0,0-1-1 0 0,0 1 0 0 0,1-1 1 0 0,-1 0-1 0 0,1 0 0 0 0,-1 0 1 0 0,2 0 28 0 0,6 4-127 0 0,0 0 1 0 0,0-1-1 0 0,6 2 127 0 0,12 3-234 0 0,0-1 0 0 0,1 0 0 0 0,20 1 234 0 0,88 10-339 0 0,-92-15 196 0 0,-3 0-214 0 0,0-2 1 0 0,39-3 356 0 0,-54-1-360 0 0,0-2 1 0 0,0-1-1 0 0,-1-1 1 0 0,0-1 0 0 0,5-3 359 0 0,-20 5-140 0 0,0 0 1 0 0,-1-1-1 0 0,0 0 1 0 0,0-1 0 0 0,0 0-1 0 0,0-1 1 0 0,-1 0-1 0 0,0 0 1 0 0,-1-1 0 0 0,1 0 139 0 0,2-4-83 0 0,-1 0 1 0 0,0-1 0 0 0,-1 0 0 0 0,0 0 0 0 0,-1-1 0 0 0,6-14 82 0 0,3-12 253 0 0,-2-1-1 0 0,-2 0 1 0 0,-1-1 0 0 0,4-37-253 0 0,0-23 4131 0 0,3-103-4131 0 0,-19 180 583 0 0,-1 0 0 0 0,-1 0 0 0 0,0 0 0 0 0,-2 1 0 0 0,-2-1 0 0 0,-1-3-583 0 0,-6-4 1038 0 0,13 32-1024 0 0,0-1-1 0 0,0 1 1 0 0,0 0-1 0 0,0 0 1 0 0,0-1-1 0 0,0 1 1 0 0,0 0-1 0 0,-1 0 0 0 0,1-1 1 0 0,0 1-1 0 0,0 0 1 0 0,0 0-1 0 0,0-1 1 0 0,0 1-1 0 0,0 0 1 0 0,-1 0-1 0 0,1-1 1 0 0,0 1-1 0 0,0 0 1 0 0,0 0-1 0 0,0 0 0 0 0,-1-1 1 0 0,1 1-1 0 0,0 0 1 0 0,0 0-1 0 0,-1 0 1 0 0,1 0-1 0 0,0 0 1 0 0,0 0-1 0 0,-1-1 1 0 0,1 1-1 0 0,0 0 1 0 0,0 0-1 0 0,-1 0-13 0 0,-7 6 321 0 0,-3 14-48 0 0,3 6-177 0 0,2 0-1 0 0,2 0 0 0 0,0 0 1 0 0,0 25-96 0 0,5 106 145 0 0,1-110-81 0 0,4 61 498 0 0,16 82-562 0 0,33 103-119 0 0,-22-166-909 0 0,-27-107 646 0 0,16 45-2571 0 0,-22-63 1046 0 0</inkml:trace>
  <inkml:trace contextRef="#ctx0" brushRef="#br0" timeOffset="1268.583">3721 653 13824 0 0,'25'-38'2719'0'0,"-21"31"-1337"0"0,-4 5 55 0 0,0 2-98 0 0,0 0-481 0 0,-9 1 389 0 0,1 1-1143 0 0,-1 1 0 0 0,0 0-1 0 0,1 0 1 0 0,0 1 0 0 0,0 0 0 0 0,0 1-1 0 0,-2 2-103 0 0,-29 13-13 0 0,23-14-149 0 0,-1 0-1 0 0,-10 1 163 0 0,-8 2-565 0 0,15-3 67 0 0,0-2 0 0 0,0 0 0 0 0,0-2 0 0 0,-12 1 498 0 0,-82-2-1856 0 0,68-1 1506 0 0,21-2 136 0 0,0 0 0 0 0,0-1 214 0 0,2 0 18 0 0,0 1 0 0 0,-4 1-18 0 0,20 1 76 0 0,-1 0 1 0 0,1 1-1 0 0,-1 0 1 0 0,0 0 0 0 0,1 1-1 0 0,0 0 1 0 0,-1 0-1 0 0,-2 2-76 0 0,7-2 72 0 0,0-1 0 0 0,1 1 0 0 0,-1 0 0 0 0,1 0 0 0 0,0 0 0 0 0,0 0 0 0 0,-2 2-72 0 0,-4 4 300 0 0,7-6-255 0 0,0 0 0 0 0,0 0 0 0 0,0-1 0 0 0,1 1-1 0 0,-1 0 1 0 0,0 0 0 0 0,1 0 0 0 0,-1 0 0 0 0,1 0-1 0 0,0 0 1 0 0,0 0 0 0 0,0 0 0 0 0,0 0-1 0 0,0 0 1 0 0,0 0 0 0 0,0 0 0 0 0,1 1-45 0 0,-1-2 22 0 0,2 7 112 0 0,0 0-1 0 0,0 0 0 0 0,1 0 0 0 0,0 0 0 0 0,0-1 0 0 0,4 8-133 0 0,5 5 833 0 0,12 17-833 0 0,-15-26 164 0 0,1 1 0 0 0,0-1 0 0 0,1 0 0 0 0,0-1 0 0 0,0-1 0 0 0,1 1-164 0 0,29 18 753 0 0,7 3-753 0 0,-26-17 171 0 0,148 80 670 0 0,-109-64-1015 0 0,-2 3 0 0 0,-2 3 0 0 0,24 21 174 0 0,-54-35-1659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2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0 17503 0 0,'0'0'1352'0'0,"0"0"-873"0"0,0 0-352 0 0,0 0 49 0 0,0 0 44 0 0,0 0 10 0 0,0 3 33 0 0,-2 30 401 0 0,-2 0 1 0 0,-1 0-1 0 0,-2 6-664 0 0,-7 40 223 0 0,-8 38-70 0 0,3-23-121 0 0,-4 85-809 0 0,2 77 777 0 0,20-226-501 0 0,1-15-212 0 0,-1 0 0 0 0,-1 10 713 0 0,0-8-876 0 0,2-17 864 0 0,0 0 0 0 0,1 0 1 0 0,-1 0-1 0 0,0 0 1 0 0,0 0-1 0 0,0 0 0 0 0,0 0 1 0 0,0 1-1 0 0,0-1 0 0 0,0 0 1 0 0,0 0-1 0 0,1 0 1 0 0,-1 0-1 0 0,0 0 0 0 0,0 0 1 0 0,0 0-1 0 0,0 0 0 0 0,0 0 1 0 0,0 0-1 0 0,0 0 1 0 0,1 0-1 0 0,-1 0 0 0 0,0 0 1 0 0,0-1-1 0 0,0 1 0 0 0,0 0 1 0 0,0 0-1 0 0,0 0 1 0 0,0 0-1 0 0,0 0 0 0 0,1 0 1 0 0,-1 0-1 0 0,0 0 0 0 0,0 0 1 0 0,0 0-1 0 0,0 0 1 0 0,0 0-1 0 0,0 0 0 0 0,0-1 1 0 0,0 1-1 0 0,0 0 0 0 0,0 0 1 0 0,0 0-1 0 0,0 0 1 0 0,0 0-1 0 0,0 0 0 0 0,0 0 1 0 0,0 0-1 0 0,0-1 1 0 0,0 1-1 0 0,0 0 0 0 0,0 0 1 0 0,0 0-1 0 0,0 0 0 0 0,0 0 1 0 0,0 0-1 0 0,0-1 12 0 0,15-28-366 0 0,-12 21 615 0 0,20-46 1410 0 0,-1-7-1659 0 0,3-9 733 0 0,-25 69-730 0 0,6-15 204 0 0,1-1 1 0 0,1 1-1 0 0,0 0 1 0 0,1 1-1 0 0,9-13-207 0 0,-13 22 51 0 0,3-4 81 0 0,0 0 1 0 0,-1-1 0 0 0,0 0 0 0 0,2-5-133 0 0,-7 11 47 0 0,0 1 0 0 0,1-1 1 0 0,0 1-1 0 0,0-1 1 0 0,3-2-48 0 0,-5 5 6 0 0,0 1 1 0 0,0 0 0 0 0,0 0-1 0 0,1-1 1 0 0,-1 1 0 0 0,1 0-1 0 0,-1 0 1 0 0,1 0 0 0 0,-1 0-1 0 0,1 1 1 0 0,0-1 0 0 0,-1 0 0 0 0,1 1-1 0 0,0-1 1 0 0,-1 1 0 0 0,1 0-1 0 0,0-1 1 0 0,0 1-7 0 0,4 0 23 0 0,-1 0 0 0 0,1 0 0 0 0,-1 0 0 0 0,0 1 1 0 0,1 0-1 0 0,-1 0 0 0 0,0 0 0 0 0,1 1 0 0 0,-1 0 0 0 0,0 0 0 0 0,0 0 0 0 0,0 1-23 0 0,8 3 66 0 0,-1 2 0 0 0,1 0 0 0 0,-2 0 0 0 0,1 1 0 0 0,-1 1 0 0 0,-1 0 0 0 0,0 0 0 0 0,0 1 0 0 0,-1 0 0 0 0,0 1 0 0 0,-1 0 0 0 0,-1 0 0 0 0,1 1 0 0 0,-2 0 0 0 0,0 0 0 0 0,3 10-66 0 0,-8-16 0 0 0,1 0 0 0 0,-1 0 0 0 0,0 0 0 0 0,-1 0 0 0 0,0 6 0 0 0,4 27 0 0 0,-3-32 0 0 0,-1 0 0 0 0,1 0 0 0 0,-2 0 0 0 0,1 1 0 0 0,-1-1 0 0 0,0 0 0 0 0,-1 0 0 0 0,0 0 0 0 0,-2 20 0 0 0,0-7-67 0 0,2-11-79 0 0,1 0 0 0 0,-1 1 0 0 0,2 6 146 0 0,0-14-27 0 0,0 1-1 0 0,0-1 1 0 0,1 0-1 0 0,-1 0 1 0 0,1 0-1 0 0,0 0 0 0 0,0 0 1 0 0,0 0-1 0 0,0 0 1 0 0,0 0-1 0 0,1 0 1 0 0,0 0-1 0 0,-1-1 1 0 0,2 2 27 0 0,-1-3-38 0 0,0 1 0 0 0,0-1-1 0 0,0 1 1 0 0,0-1 0 0 0,1 0 0 0 0,-1 0 0 0 0,0 0 0 0 0,1 0 0 0 0,-1 0 0 0 0,1-1 0 0 0,-1 1 0 0 0,1-1 0 0 0,-1 0 0 0 0,1 0 0 0 0,-1 1 0 0 0,1-2 0 0 0,1 1 38 0 0,2 0-41 0 0,-1 0 0 0 0,1-1 0 0 0,-1 1 1 0 0,1-2-1 0 0,-1 1 0 0 0,1 0 0 0 0,-1-1 0 0 0,2 0 41 0 0,52-30-576 0 0,-52 28 493 0 0,-1 0 0 0 0,0 0-1 0 0,1-1 1 0 0,-1 0 0 0 0,-1 0 0 0 0,5-5 83 0 0,30-36-8 0 0,-36 41 3 0 0,9-14-69 0 0,0-1 0 0 0,-2 0-1 0 0,0 0 1 0 0,4-16 74 0 0,9-14-115 0 0,-12 22 47 0 0,0-1 0 0 0,-2 0-1 0 0,3-17 69 0 0,-3 9-48 0 0,15-33 48 0 0,-9 29 132 0 0,-3-1-1 0 0,3-17-131 0 0,-8 29 166 0 0,-3 10 3 0 0,1 0 253 0 0,-1 0 1 0 0,-1-5-423 0 0,1 13 361 0 0,-4 7 36 0 0,-9 3-134 0 0,7 2-235 0 0,0 0 0 0 0,0 0-1 0 0,1 1 1 0 0,-1-1 0 0 0,0 0 0 0 0,0 1 0 0 0,0-1 0 0 0,1 1-1 0 0,-1-1 1 0 0,0 1 0 0 0,0-1 0 0 0,1 1 0 0 0,-1-1 0 0 0,0 1 0 0 0,1 0-1 0 0,-1-1 1 0 0,1 1 0 0 0,-1 0 0 0 0,1 0 0 0 0,-1-1 0 0 0,1 1-1 0 0,-1 0 1 0 0,1 0-28 0 0,-3 4 7 0 0,-1 0 5 0 0,0 1 1 0 0,0 0-1 0 0,1 0 1 0 0,0 0-1 0 0,0 0 1 0 0,0 0-1 0 0,1 1 1 0 0,0 0 0 0 0,0-1-1 0 0,1 1 1 0 0,0 0-1 0 0,0 4-12 0 0,-8 77-74 0 0,2-14 352 0 0,2 28-278 0 0,6-89 62 0 0,0 0-1 0 0,1 0 1 0 0,1 4-62 0 0,-1-4 45 0 0,0 0 0 0 0,0 0 0 0 0,-1 5-45 0 0,-1 1 32 0 0,0 1 0 0 0,2 0 0 0 0,0-1 0 0 0,1 0 0 0 0,5 17-32 0 0,-3-20-27 0 0,-1-2-180 0 0,0-1 1 0 0,7 13 206 0 0,-9-21-49 0 0,1 0 0 0 0,0-1 0 0 0,0 1 0 0 0,0-1 1 0 0,1 0-1 0 0,-1 0 0 0 0,1 0 0 0 0,0 0 0 0 0,2 1 49 0 0,7 6-266 0 0,-10-8-129 0 0,0 0 0 0 0,0-1 0 0 0,1 1 0 0 0,-1-1 0 0 0,0 0 0 0 0,1 0 0 0 0,-1 0 0 0 0,1 0 0 0 0,0-1 0 0 0,-1 1 0 0 0,1-1 0 0 0,0 0 0 0 0,1 0 395 0 0,21 3-6766 0 0</inkml:trace>
  <inkml:trace contextRef="#ctx0" brushRef="#br0" timeOffset="328.049">928 489 15520 0 0,'-8'3'688'0'0,"8"-3"143"0"0,0 0-671 0 0,0 0-160 0 0,0 0 0 0 0,26-3 0 0 0,8 0 64 0 0,-4 3-64 0 0,5 0 80 0 0,0-5-80 0 0,-4 2 352 0 0,7-2 16 0 0,10 2 8 0 0,-4-5 0 0 0,-14 4-1016 0 0,4-4-192 0 0,1-3-48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22 278 10880 0 0,'0'0'248'0'0,"0"0"34"0"0,0 0 20 0 0,0 0-38 0 0,-9 0-160 0 0,-1-2-4 0 0,8 1 417 0 0,2 1 175 0 0,0 0 39 0 0,0 0-35 0 0,14 8 288 0 0,-3-4-777 0 0,-1 0 0 0 0,1 0 1 0 0,1-1-1 0 0,-1-1 0 0 0,0 0 1 0 0,1 0-1 0 0,2-1-207 0 0,27 1 994 0 0,16-3-994 0 0,-15 0 402 0 0,52-1 1382 0 0,14-6-1784 0 0,451-59 2384 0 0,-467 47-2359 0 0,20-10-25 0 0,19-4-1 0 0,-83 22-741 0 0,-1-1-1 0 0,0-3 0 0 0,41-20 743 0 0,-81 32-503 0 0,-1 1-1 0 0,1-1 0 0 0,-1-1 0 0 0,0 1 0 0 0,-1-1 1 0 0,1 0-1 0 0,1-2 504 0 0,13-14-1821 0 0</inkml:trace>
  <inkml:trace contextRef="#ctx0" brushRef="#br0" timeOffset="479.433">1274 1 13824 0 0,'0'1'65'0'0,"-1"0"1"0"0,1 0-1 0 0,-1 0 1 0 0,0-1-1 0 0,1 1 1 0 0,-1 0-1 0 0,0 0 1 0 0,0-1-1 0 0,0 1 1 0 0,0 0-1 0 0,1-1 1 0 0,-1 1-1 0 0,0-1 1 0 0,0 1-1 0 0,0-1 1 0 0,0 0-1 0 0,0 1 1 0 0,0-1-1 0 0,0 0 1 0 0,0 1-1 0 0,0-1 1 0 0,0 0-1 0 0,-1 0-65 0 0,-26 0-99 0 0,19 0 233 0 0,6 0 219 0 0,3 0 98 0 0,0 0 11 0 0,0 0 46 0 0,0 0-388 0 0,-1 0-1 0 0,1 0 0 0 0,-1-1 0 0 0,1 1 0 0 0,0 0 0 0 0,-1 0 0 0 0,1 0 1 0 0,-1-1-1 0 0,1 1 0 0 0,-1 0 0 0 0,1-1 0 0 0,0 1 0 0 0,-1 0 0 0 0,1-1 1 0 0,0 1-1 0 0,-1 0 0 0 0,1-1 0 0 0,0 1 0 0 0,-1-1 0 0 0,1 1 0 0 0,0-1 1 0 0,0 1-1 0 0,0 0 0 0 0,-1-1 0 0 0,1 1 0 0 0,0-1-119 0 0,0 1 50 0 0,0-1 0 0 0,0 1-1 0 0,0 0 1 0 0,0 0 0 0 0,0-1-1 0 0,1 1 1 0 0,-1 0 0 0 0,0 0-1 0 0,0 0 1 0 0,0-1 0 0 0,0 1 0 0 0,0 0-1 0 0,0 0 1 0 0,1 0 0 0 0,-1 0-1 0 0,0-1 1 0 0,0 1 0 0 0,0 0-1 0 0,1 0 1 0 0,-1 0 0 0 0,0 0 0 0 0,0 0-1 0 0,0 0 1 0 0,1 0 0 0 0,-1 0-1 0 0,0-1 1 0 0,0 1 0 0 0,1 0-1 0 0,-1 0 1 0 0,0 0 0 0 0,0 0 0 0 0,0 0-1 0 0,1 0 1 0 0,-1 0 0 0 0,0 0-1 0 0,0 0 1 0 0,1 0 0 0 0,-1 1-1 0 0,0-1 1 0 0,0 0 0 0 0,0 0 0 0 0,1 0-1 0 0,-1 0 1 0 0,0 0 0 0 0,0 0-1 0 0,0 0 1 0 0,1 0 0 0 0,-1 1-1 0 0,0-1 1 0 0,0 0 0 0 0,0 0 0 0 0,0 0-1 0 0,1 0-49 0 0,-1 1 7 0 0,1-1 0 0 0,-1 0-1 0 0,1 0 1 0 0,-1 0 0 0 0,1 1-1 0 0,-1-1 1 0 0,1 0 0 0 0,-1 0-1 0 0,0 1 1 0 0,1-1 0 0 0,-1 0-1 0 0,1 1 1 0 0,-1-1 0 0 0,0 0-1 0 0,1 1 1 0 0,-1-1 0 0 0,0 1-1 0 0,1-1 1 0 0,-1 1 0 0 0,0-1-1 0 0,0 1 1 0 0,1-1 0 0 0,-1 1-1 0 0,0 0-6 0 0,0-1 14 0 0,0 0 0 0 0,0 1 0 0 0,-1-1 0 0 0,1 1 0 0 0,0-1 0 0 0,0 1 0 0 0,-1-1 0 0 0,1 0 0 0 0,0 1 0 0 0,-1-1 0 0 0,1 1 0 0 0,0-1 0 0 0,-1 0 0 0 0,1 0 0 0 0,0 1 0 0 0,-1-1 0 0 0,1 0 0 0 0,-1 1 0 0 0,1-1 0 0 0,-1 0 0 0 0,1 0 0 0 0,0 0-14 0 0,-2 1 121 0 0,6 1 4 0 0,36 8 2 0 0,0-1 1 0 0,0-1 0 0 0,1-3-1 0 0,19 0-127 0 0,11-3 59 0 0,-30-1 32 0 0,0-1-1 0 0,11-2-90 0 0,-23 0 66 0 0,-17 2-43 0 0,0-1-1 0 0,1-1 1 0 0,6-1-23 0 0,-1-1 10 0 0,4 3 42 0 0,-16 3-59 0 0,2-4 352 0 0,-5 0-412 0 0,-2 2 91 0 0,-1 0 0 0 0,0 0 1 0 0,0 0-1 0 0,0 0 1 0 0,0 0-1 0 0,1 0 0 0 0,-1 1 1 0 0,0-1-1 0 0,0 0 1 0 0,0 0-1 0 0,0 0 0 0 0,1 0 1 0 0,-1 0-1 0 0,0 0 1 0 0,0 0-1 0 0,0 0 0 0 0,0 0 1 0 0,0 0-1 0 0,0 1 1 0 0,1-1-1 0 0,-1 0 0 0 0,0 0 1 0 0,0 0-1 0 0,0 0 0 0 0,0 0 1 0 0,0 0-1 0 0,0 1 1 0 0,0-1-1 0 0,0 0 0 0 0,0 0 1 0 0,0 0-1 0 0,1 0 1 0 0,-1 1-1 0 0,0-1 0 0 0,0 0 1 0 0,0 0-1 0 0,0 0 1 0 0,0 0-1 0 0,0 1 0 0 0,0-1 1 0 0,0 0-1 0 0,0 0 1 0 0,-1 0-1 0 0,1 0 0 0 0,0 1 1 0 0,0-1-1 0 0,0 0 0 0 0,0 0 1 0 0,0 0-1 0 0,0 0 1 0 0,0 1-1 0 0,0-1 0 0 0,0 0 1 0 0,0 0-1 0 0,-1 0-24 0 0,0 3 5 0 0,-1 1-1 0 0,0-1 0 0 0,0 0 1 0 0,0 0-1 0 0,0 0 0 0 0,0 0 1 0 0,-1-1-1 0 0,1 1 0 0 0,-1-1 1 0 0,0 1-1 0 0,0-1 0 0 0,0 0 1 0 0,0 0-1 0 0,-3 1-4 0 0,-6 6 106 0 0,7-6-88 0 0,-1 0 1 0 0,1 0-1 0 0,0-1 1 0 0,-1 1-1 0 0,0-1 0 0 0,0-1 1 0 0,-1 1-19 0 0,0 0 0 0 0,0 0 0 0 0,0 1 0 0 0,-7 3 0 0 0,-6 6 0 0 0,-10 5 0 0 0,-21 4 0 0 0,7-2 0 0 0,-28 15 0 0 0,42-20-1 0 0,0-1 0 0 0,-1-1 0 0 0,0-1 0 0 0,-20 3 1 0 0,18-5-10 0 0,30-8 7 0 0,-3 0-5 0 0,-1 1 1 0 0,1 0-1 0 0,0 1 0 0 0,0-1 0 0 0,0 1 1 0 0,0 1 7 0 0,5-4-1 0 0,0 1 0 0 0,0-1 1 0 0,1 1-1 0 0,-1 0 0 0 0,0-1 1 0 0,1 1-1 0 0,-1 0 0 0 0,1 0 1 0 0,-1-1-1 0 0,1 1 0 0 0,-1 0 1 0 0,1 0-1 0 0,0 0 0 0 0,-1 0 1 0 0,1 0-1 0 0,0-1 0 0 0,0 1 1 0 0,-1 0-1 0 0,1 0 0 0 0,0 0 1 0 0,0 0-1 0 0,0 0 0 0 0,0 0 1 0 0,0 0-1 0 0,0 0 0 0 0,1 0 1 0 0,-1 0-1 0 0,0-1 0 0 0,0 1 1 0 0,1 0-1 0 0,-1 0 0 0 0,0 0 1 0 0,1 0-1 0 0,-1-1 0 0 0,1 1 1 0 0,-1 0-1 0 0,1 0 1 0 0,1 3 2 0 0,0-1 0 0 0,-1 1 0 0 0,0-1 0 0 0,0 1 0 0 0,0 0 0 0 0,0-1 0 0 0,0 1 0 0 0,-1 0 0 0 0,0 0 0 0 0,1 3-2 0 0,-7 38 27 0 0,1 0-40 0 0,5-44-183 0 0,-1 2-153 0 0,1-3 273 0 0,0 1 1 0 0,0-1-1 0 0,0 0 1 0 0,0 0 0 0 0,0 0-1 0 0,0 1 1 0 0,0-1-1 0 0,0 0 1 0 0,0 0-1 0 0,0 0 1 0 0,0 0 0 0 0,-1 1-1 0 0,1-1 1 0 0,0 0-1 0 0,0 0 1 0 0,0 0-1 0 0,0 0 1 0 0,0 1 0 0 0,0-1-1 0 0,0 0 1 0 0,0 0-1 0 0,0 0 1 0 0,-1 0-1 0 0,1 0 1 0 0,0 1 0 0 0,0-1-1 0 0,0 0 1 0 0,0 0-1 0 0,0 0 1 0 0,-1 0-1 0 0,1 0 1 0 0,0 0 0 0 0,0 0-1 0 0,0 0 1 0 0,-1 0-1 0 0,1 0 1 0 0,0 0-1 0 0,0 0 1 0 0,0 0 75 0 0,-11 0-1283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3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509 740 11376 0 0,'0'0'256'0'0,"0"0"34"0"0,0 0 21 0 0,-9-4 72 0 0,-61-45 3273 0 0,65 46-3410 0 0,0 0 1 0 0,0 0 0 0 0,-1 1 0 0 0,1 0 0 0 0,0 0 0 0 0,-1 0 0 0 0,1 1 0 0 0,-1 0 0 0 0,-5-1-247 0 0,-3 1 337 0 0,-1 1 0 0 0,1 1-1 0 0,-3 0-336 0 0,3 0 194 0 0,4 0-101 0 0,1 1 1 0 0,-1-1-1 0 0,1 2 0 0 0,0-1 1 0 0,0 1-1 0 0,0 1 0 0 0,1-1 0 0 0,-1 2 1 0 0,1-1-1 0 0,0 1 0 0 0,-6 4-93 0 0,-7 7 119 0 0,1 2-1 0 0,0 0 0 0 0,-7 9-118 0 0,17-16 0 0 0,0 1 0 0 0,0 0 0 0 0,1 0 0 0 0,1 1 0 0 0,0 0 0 0 0,1 0 0 0 0,0 1 0 0 0,1 0 0 0 0,1 0 0 0 0,0 1 0 0 0,0-1 0 0 0,0 12 0 0 0,4-22-7 0 0,1 0 0 0 0,0 1 0 0 0,0-1 0 0 0,0 0 0 0 0,0 0 0 0 0,1 0 0 0 0,-1 0 0 0 0,1 0 0 0 0,0 0 0 0 0,1 0 0 0 0,-1 0 0 0 0,1 0 0 0 0,-1 0-1 0 0,1 0 1 0 0,0-1 0 0 0,1 1 0 0 0,1 2 7 0 0,0-1-33 0 0,1-1 0 0 0,-1 0 0 0 0,1 0 0 0 0,-1 0 0 0 0,1 0 0 0 0,0-1 0 0 0,1 0 0 0 0,-1 0 0 0 0,1 0 0 0 0,-1-1 0 0 0,5 2 33 0 0,0-1-68 0 0,0-1 0 0 0,0 1 0 0 0,0-1 1 0 0,1-1-1 0 0,-1 0 0 0 0,0-1 1 0 0,0 0-1 0 0,1 0 0 0 0,-1-1 0 0 0,0 0 1 0 0,0-1-1 0 0,0 0 0 0 0,0-1 0 0 0,8-2 68 0 0,-10 1-37 0 0,-3 2-2 0 0,1 0 0 0 0,-1-1 0 0 0,0 1 0 0 0,0-1 0 0 0,0 0 0 0 0,0-1 0 0 0,0 1 0 0 0,1-3 39 0 0,1 0-49 0 0,1-1 0 0 0,-1 1 0 0 0,1 1 0 0 0,8-5 49 0 0,-6 4-28 0 0,0-1-1 0 0,7-7 29 0 0,-7 5-14 0 0,0-1-1 0 0,-1-1 1 0 0,-1 0 0 0 0,0 0-1 0 0,0 0 1 0 0,-1-1 0 0 0,-1 0 0 0 0,4-11 14 0 0,6-16-2 0 0,-3-1 0 0 0,2-11 2 0 0,-6 14 33 0 0,-3 0 0 0 0,0-10-33 0 0,4-23 82 0 0,-4 30 8 0 0,-2 0-1 0 0,-2 0 0 0 0,-2-18-89 0 0,-12-121 582 0 0,10 152-330 0 0,-2 0 0 0 0,-1 1 1 0 0,-1-1-1 0 0,-8-17-252 0 0,12 38 94 0 0,-1 0 1 0 0,0 0-1 0 0,0 0 0 0 0,0 1 1 0 0,-1 0-1 0 0,0-1 0 0 0,0 1 1 0 0,0 0-95 0 0,3 5 15 0 0,1-1 0 0 0,0 1 0 0 0,-1-1 0 0 0,1 1 0 0 0,-1 0 0 0 0,1-1 0 0 0,-1 1 0 0 0,0 0 0 0 0,1-1 0 0 0,-1 1 0 0 0,1 0 0 0 0,-1 0 0 0 0,0 0 0 0 0,1-1 1 0 0,-1 1-1 0 0,1 0 0 0 0,-1 0 0 0 0,0 0 0 0 0,1 0 0 0 0,-1 0 0 0 0,0 0 0 0 0,1 0 0 0 0,-1 0 0 0 0,1 0 0 0 0,-1 1 0 0 0,0-1 0 0 0,1 0-15 0 0,-2 1 17 0 0,1 0 0 0 0,-1-1 0 0 0,1 1 1 0 0,0 0-1 0 0,-1 0 0 0 0,1 0 0 0 0,0 1 0 0 0,0-1 0 0 0,0 0 0 0 0,0 0 0 0 0,-1 1-17 0 0,0 2 4 0 0,-1 0 0 0 0,1 0 0 0 0,-1 0 0 0 0,1 0 0 0 0,1 1 0 0 0,-1-1 0 0 0,-1 5-4 0 0,1 40 0 0 0,2-32-1 0 0,0 0 0 0 0,0-1-1 0 0,2 1 1 0 0,0 0-1 0 0,2 6 2 0 0,9 30-126 0 0,2 0 126 0 0,1 3-51 0 0,19 73 43 0 0,45 188-533 0 0,-74-284 155 0 0,-1-3-625 0 0,1-1 0 0 0,1 0 1 0 0,2-1-1 0 0,5 12 1011 0 0,-6-23-6261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26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52 11256 0 0,'0'0'256'0'0,"-3"-2"34"0"0,-14-12 233 0 0,14 11-489 0 0,0 0 0 0 0,0 0 1 0 0,-1 0-1 0 0,1 1 0 0 0,-1-1 1 0 0,0 1-1 0 0,-1-1-34 0 0,-8-1 327 0 0,0 1 0 0 0,0 1 0 0 0,0 0 1 0 0,0 1-1 0 0,0 0 0 0 0,0 1 0 0 0,0 0 0 0 0,-6 1-327 0 0,17 0 59 0 0,0-1-1 0 0,0 0 0 0 0,0 1 1 0 0,0-1-1 0 0,0 1 0 0 0,1-1 1 0 0,-1 1-1 0 0,0 0 0 0 0,-1 0-58 0 0,-9 4 207 0 0,-1-1-16 0 0,7-3-80 0 0,0 1-1 0 0,0-1 0 0 0,0 1 0 0 0,1 1 0 0 0,-1-1 1 0 0,1 1-1 0 0,-1 0 0 0 0,1 0 0 0 0,0 0 0 0 0,-1 2-110 0 0,-14 13 311 0 0,0 1-1 0 0,1 1 0 0 0,2 1 0 0 0,0 0 0 0 0,1 2 0 0 0,1 0 0 0 0,1 0 0 0 0,1 1 0 0 0,0 2-310 0 0,7-9 24 0 0,0 0 0 0 0,1 0 0 0 0,1 0-1 0 0,1 0 1 0 0,0 1 0 0 0,1-1 0 0 0,1 1 0 0 0,0 0 0 0 0,3 13-24 0 0,-2-26 2 0 0,1 0 0 0 0,0 0 1 0 0,0 0-1 0 0,0 0 0 0 0,1 0 1 0 0,0-1-1 0 0,0 1 0 0 0,0-1 0 0 0,0 1 1 0 0,1-1-1 0 0,0 0 0 0 0,0 0 1 0 0,0 0-1 0 0,0 0 0 0 0,1 0 1 0 0,-1-1-1 0 0,1 1 0 0 0,1 0-2 0 0,0-1 9 0 0,0 1-1 0 0,0-1 0 0 0,1 1 0 0 0,-1-2 1 0 0,1 1-1 0 0,0-1 0 0 0,0 1 0 0 0,0-2 1 0 0,0 1-1 0 0,0-1 0 0 0,0 1 1 0 0,0-2-1 0 0,1 1 0 0 0,-1-1-8 0 0,7 0-1 0 0,-1-2 0 0 0,0 1 0 0 0,1-2-1 0 0,-1 1 1 0 0,0-2 0 0 0,-1 1 0 0 0,1-2 0 0 0,-1 0 0 0 0,9-4 1 0 0,5-5 21 0 0,0-2 0 0 0,0 0 0 0 0,9-11-21 0 0,-29 23 7 0 0,0 0 0 0 0,-1-1 0 0 0,0 0-1 0 0,0 0 1 0 0,2-3-7 0 0,-2 3 24 0 0,0-1-1 0 0,0 1 1 0 0,1 0-1 0 0,1 0-23 0 0,3-3 114 0 0,-7 7-69 0 0,-1 0 1 0 0,1 0-1 0 0,0 0 1 0 0,-1-1-1 0 0,1 1 1 0 0,0 0-1 0 0,-1-1 1 0 0,0 1 0 0 0,1-1-1 0 0,-1 0 1 0 0,0 0-1 0 0,0 1 1 0 0,0-1-1 0 0,0 0 1 0 0,0 0-1 0 0,0 0 1 0 0,-1 0-1 0 0,1 0 1 0 0,-1 0-1 0 0,1-2-45 0 0,2-31 2368 0 0,-5 37-2105 0 0,0 0-224 0 0,0 0-32 0 0,0-1-1 0 0,1 0 0 0 0,0 1 1 0 0,-1-1-1 0 0,1 1 1 0 0,0-1-1 0 0,0 1 1 0 0,0 0-1 0 0,0-1 1 0 0,0 1-1 0 0,0 0 1 0 0,0 0-1 0 0,0 0 1 0 0,1 0-1 0 0,-1 0 1 0 0,1 1-7 0 0,1 13 35 0 0,0-13-32 0 0,-1-1 0 0 0,1 1 1 0 0,-1 0-1 0 0,0 0 0 0 0,0 0 0 0 0,0 0 1 0 0,0 0-1 0 0,-1-1 0 0 0,1 1 0 0 0,-1 0 0 0 0,0 0 1 0 0,0 0-1 0 0,0-1-3 0 0,-9 19 28 0 0,6-13-23 0 0,0 0 0 0 0,1-1 0 0 0,0 1 0 0 0,0 1 0 0 0,0 4-5 0 0,-6 44 0 0 0,6-32 0 0 0,-1-1 0 0 0,-3 8 0 0 0,0-5 1 0 0,2-11 1 0 0,0 0 0 0 0,2 1 0 0 0,0-1 0 0 0,0 1 0 0 0,1 15-2 0 0,5-5 24 0 0,-2-21-20 0 0,-1 0 0 0 0,1 0 0 0 0,-1 0 1 0 0,0 0-1 0 0,0 0 0 0 0,-1 0 0 0 0,0 3-4 0 0,-6 10 2 0 0,6-16-3 0 0,-1 0 0 0 0,1 0 0 0 0,0 0 0 0 0,0 1 0 0 0,1-1 0 0 0,-1 0 0 0 0,0 0 0 0 0,1 0 0 0 0,0 1-1 0 0,0-1 1 0 0,0 0 0 0 0,0 1 0 0 0,1 0 1 0 0,5 12-32 0 0,-4-14 19 0 0,-1 0 0 0 0,0 0 1 0 0,0 0-1 0 0,0 0 0 0 0,-1 0 0 0 0,1 1 0 0 0,0-1 1 0 0,-1 0-1 0 0,1 0 0 0 0,-1 0 0 0 0,0 1 0 0 0,0-1 1 0 0,0 1 12 0 0,-2 9-69 0 0,2-11 8 0 0,-1 1 1 0 0,1-1 0 0 0,0 1-1 0 0,-1-1 1 0 0,1 1-1 0 0,0 0 1 0 0,0-1 0 0 0,0 1-1 0 0,0-1 1 0 0,0 1-1 0 0,0-1 1 0 0,1 1-1 0 0,-1-1 1 0 0,0 1 0 0 0,1-1-1 0 0,0 1 1 0 0,-1-1-1 0 0,1 0 1 0 0,0 1 0 0 0,-1-1-1 0 0,1 0 1 0 0,0 1-1 0 0,0-1 1 0 0,1 1 60 0 0,5 6-1359 0 0,-5-7-1186 0 0,-2-1-4493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30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15632 0 0,'0'0'718'0'0,"0"0"-19"0"0,-1 1-449 0 0,-2 1-189 0 0,0 0-1 0 0,0 0 0 0 0,0 0 0 0 0,0 0 0 0 0,1 1 1 0 0,-1 0-1 0 0,1-1 0 0 0,0 1 0 0 0,-1 0 0 0 0,1 0 1 0 0,1 0-1 0 0,-1 0 0 0 0,0 1 0 0 0,0 2-60 0 0,-4 8 199 0 0,2 0-1 0 0,-4 15-198 0 0,7-25-4 0 0,-14 58 60 0 0,3 0 0 0 0,-4 60-56 0 0,15-110 0 0 0,-12 277 0 0 0,13-264-43 0 0,-1 59-335 0 0,5-1-1 0 0,7 39 379 0 0,-9-109-180 0 0,1 4-269 0 0,-1 0 0 0 0,-1 4 449 0 0,-1-19-218 0 0,0-2 27 0 0,1-2 93 0 0,2-8 85 0 0,0-1 0 0 0,-1 1 0 0 0,0-1 0 0 0,0 0 0 0 0,-1 0 0 0 0,-1-1 13 0 0,4-26 30 0 0,4-27 292 0 0,-2 7 840 0 0,8-22-1162 0 0,-10 61 325 0 0,2 1 0 0 0,-1 0 0 0 0,2 0 0 0 0,0 0-1 0 0,2 1 1 0 0,2-5-325 0 0,-3 10 308 0 0,0 1-1 0 0,1 0 1 0 0,0 0-1 0 0,1 1 1 0 0,0 0-1 0 0,0 1 0 0 0,4-2-307 0 0,-12 10 25 0 0,-1-1 0 0 0,1 1 0 0 0,0 0 0 0 0,-1 0 0 0 0,1 0 0 0 0,0 0 0 0 0,0 1 0 0 0,0-1 0 0 0,0 0 0 0 0,0 1 0 0 0,-1-1 0 0 0,1 1 0 0 0,0 0 0 0 0,0 0 0 0 0,0 0 0 0 0,0 0 0 0 0,0 0 0 0 0,0 0 0 0 0,0 0 0 0 0,0 1 0 0 0,0-1 0 0 0,0 1 0 0 0,0-1 0 0 0,0 1 0 0 0,0 0 0 0 0,0-1 0 0 0,0 2-25 0 0,4 2 27 0 0,1 1 1 0 0,-1-1 0 0 0,0 2-1 0 0,0-1 1 0 0,-1 0-1 0 0,2 4-27 0 0,6 4 78 0 0,4 5-67 0 0,10 17-11 0 0,2 1-1 0 0,4 5 1 0 0,-3 1 0 0 0,10 19 0 0 0,-5-7 0 0 0,34 60-1101 0 0,-64-105 580 0 0,0 0-921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30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47 15056 0 0,'0'1'1157'0'0,"-1"10"-541"0"0,-3-2-454 0 0,3-7-102 0 0,0 0 0 0 0,0 1 0 0 0,0-1 0 0 0,0 0 0 0 0,0 1 0 0 0,1-1 0 0 0,-1 1 0 0 0,1 0 0 0 0,-1-1 0 0 0,1 3-60 0 0,0-2 43 0 0,0 0-1 0 0,1 0 0 0 0,-1 0 0 0 0,1 0 0 0 0,0 0 0 0 0,-1 0 0 0 0,1 0 0 0 0,0 0 0 0 0,1-1 0 0 0,-1 1 1 0 0,0 0-1 0 0,1 0 0 0 0,0-1 0 0 0,-1 1 0 0 0,1-1 0 0 0,0 0 0 0 0,1 1 0 0 0,-1-1-42 0 0,6 8 106 0 0,-6-9-94 0 0,-1 0-1 0 0,0 1 0 0 0,1-1 0 0 0,-1 0 0 0 0,1 0 0 0 0,0 0 0 0 0,-1-1 0 0 0,1 1 0 0 0,0 0 0 0 0,-1-1 0 0 0,1 1 1 0 0,0-1-1 0 0,0 1 0 0 0,0-1 0 0 0,-1 0 0 0 0,3 0-11 0 0,35 0 12 0 0,-21-1 34 0 0,5 1-11 0 0,-1-2 0 0 0,1 0 0 0 0,-1-2-1 0 0,12-3-34 0 0,-21 4 4 0 0,0-1 0 0 0,0-1 0 0 0,0 0 0 0 0,0 0 0 0 0,-1-1 0 0 0,0-1 0 0 0,11-8-4 0 0,-21 14 11 0 0,-1 0-1 0 0,1-1 0 0 0,0 1 1 0 0,-1 0-1 0 0,0-1 1 0 0,1 1-1 0 0,-1-1 1 0 0,0 1-1 0 0,0-1 1 0 0,0 0-1 0 0,0 1 0 0 0,0-1 1 0 0,0 0-1 0 0,0 0 1 0 0,-1 0-1 0 0,1 0 1 0 0,-1 0-1 0 0,1 0 1 0 0,-1 0-1 0 0,0 0 1 0 0,1 0-1 0 0,-1 0 0 0 0,0 0 1 0 0,-1 0-11 0 0,1 0 15 0 0,-1 0 1 0 0,1 0-1 0 0,-1 0 0 0 0,0 1 1 0 0,1-1-1 0 0,-1 0 0 0 0,0 1 1 0 0,0-1-1 0 0,-1 0 0 0 0,1 1 1 0 0,0 0-1 0 0,0-1 0 0 0,-1 1 0 0 0,1 0 1 0 0,-1-1-1 0 0,1 1 0 0 0,-1 0 1 0 0,1 0-1 0 0,-1 0 0 0 0,0 0 1 0 0,1 1-1 0 0,-1-1 0 0 0,0 0 1 0 0,-1 0-16 0 0,-6-1 12 0 0,1 0 0 0 0,-1 1 0 0 0,0 0 0 0 0,0 0 1 0 0,0 1-1 0 0,1 0 0 0 0,-1 0 0 0 0,0 1 0 0 0,-8 2-12 0 0,-9 2-34 0 0,1 2-1 0 0,-19 7 35 0 0,26-7 128 0 0,0 0 0 0 0,0 1 1 0 0,-13 9-129 0 0,21-11 66 0 0,0 1 1 0 0,1 0-1 0 0,0 0 1 0 0,0 1-1 0 0,0 1 1 0 0,1-1-1 0 0,0 2-66 0 0,5-6 26 0 0,-1 0-1 0 0,1 0 0 0 0,0 0 1 0 0,0 1-1 0 0,0-1 0 0 0,1 1 1 0 0,-1 0-1 0 0,1 0 0 0 0,0 0 1 0 0,1 0-1 0 0,-1 0 0 0 0,0 4-25 0 0,1 3 67 0 0,1 1-1 0 0,0-1 1 0 0,0 0-1 0 0,1 3-66 0 0,0-10 21 0 0,0 0 0 0 0,1-1 0 0 0,-1 1 0 0 0,1 0 0 0 0,-1-1 0 0 0,1 1 0 0 0,1-1 0 0 0,-1 0-1 0 0,1 1 1 0 0,0-1 0 0 0,1 2-21 0 0,6 6 52 0 0,0 0 0 0 0,0-1 0 0 0,1-1 0 0 0,0 1 0 0 0,1-2 0 0 0,0 1 0 0 0,1-2 0 0 0,0 0 0 0 0,0 0 0 0 0,3 0-52 0 0,8 1 28 0 0,-1-1-1 0 0,1-2 0 0 0,0 0 1 0 0,1-1-1 0 0,-1-2 0 0 0,1 0 1 0 0,-1-2-1 0 0,1-1 0 0 0,0 0 1 0 0,0-2-1 0 0,-1-1 0 0 0,8-3-27 0 0,-14 2-1 0 0,-1-1 0 0 0,0-1 0 0 0,0 0 0 0 0,0-2-1 0 0,-1 0 1 0 0,0 0 0 0 0,-1-2 0 0 0,0 0 0 0 0,10-8 1 0 0,-8 4-34 0 0,-6 6 30 0 0,-1 0 0 0 0,0 0 0 0 0,-1-1 0 0 0,0-1 0 0 0,8-10 4 0 0,-11 12 14 0 0,-1 0-1 0 0,0-1 0 0 0,0 0 1 0 0,-1 0-1 0 0,0 0 0 0 0,-1-1 1 0 0,0 1-1 0 0,0-1 0 0 0,-1 0 1 0 0,0 0-1 0 0,-1 0 0 0 0,0 0 1 0 0,-1 0-1 0 0,0 0 0 0 0,0 0 1 0 0,-1-1-14 0 0,0 4 62 0 0,0-10 237 0 0,-1 0-1 0 0,0 1 1 0 0,-2-1 0 0 0,-2-8-299 0 0,3 16 84 0 0,1 3-20 0 0,-1 0 1 0 0,2 0 0 0 0,-1 0-1 0 0,1-1 1 0 0,-1-4-65 0 0,2 10 170 0 0,0 1-2 0 0,0 0-6 0 0,0 0-28 0 0,0 0-7 0 0,-4 12 105 0 0,3-4-208 0 0,0-1 1 0 0,1 1-1 0 0,-1 0 1 0 0,1-1-1 0 0,1 1 1 0 0,0 0-1 0 0,0-1 1 0 0,0 1-1 0 0,1-1 0 0 0,0 0 1 0 0,3 7-25 0 0,-3-9 5 0 0,0 0 0 0 0,1 0 0 0 0,-1-1 0 0 0,1 1 0 0 0,0-1 0 0 0,1 0 0 0 0,-1 0 0 0 0,1 0 0 0 0,0 0 0 0 0,0 0-1 0 0,0-1 1 0 0,0 0 0 0 0,1 0 0 0 0,-1 0 0 0 0,1 0 0 0 0,0-1 0 0 0,3 2-5 0 0,19 5 26 0 0,1 0-1 0 0,1-2 1 0 0,-1-1-1 0 0,1-1 0 0 0,0-1 1 0 0,0-2-1 0 0,1-1 1 0 0,-1-1-1 0 0,0-2 1 0 0,0 0-1 0 0,0-2 0 0 0,0-2 1 0 0,24-7-26 0 0,-33 7-120 0 0,0-1-1 0 0,-1 0 1 0 0,0-1 0 0 0,-1-2-1 0 0,0 1 1 0 0,0-2 0 0 0,-1-1-1 0 0,12-10 121 0 0,-12 3 0 0 0,-15 10 0 0 0,-7 6 0 0 0,-5 4 0 0 0,5 1-6 0 0,-1 0 0 0 0,1 0 0 0 0,1 1-1 0 0,-1-1 1 0 0,0 1 0 0 0,0 0 0 0 0,1 1-1 0 0,0-1 1 0 0,0 1 0 0 0,0 0 0 0 0,0 0-1 0 0,0 0 1 0 0,1 1 0 0 0,0-1 0 0 0,0 1 0 0 0,0-1-1 0 0,0 1 1 0 0,0 2 6 0 0,-5 14-14 0 0,0-1 1 0 0,1 1-1 0 0,1 0 0 0 0,1 0 14 0 0,5-21 1 0 0,-4 14-50 0 0,1 0 0 0 0,1 0 0 0 0,0 0 0 0 0,1 0 0 0 0,0 0 0 0 0,1 0 0 0 0,1 0 0 0 0,0 0 0 0 0,1 0 0 0 0,1-1 0 0 0,3 11 49 0 0,-5-21 1 0 0,0 0 1 0 0,1 0-1 0 0,0 0 0 0 0,-1 0 1 0 0,1 0-1 0 0,0 0 0 0 0,0-1 0 0 0,1 1 1 0 0,-1-1-1 0 0,1 1 0 0 0,-1-1 1 0 0,1 0-1 0 0,0 0 0 0 0,-1 0 1 0 0,1 0-1 0 0,0-1 0 0 0,0 1 1 0 0,1-1-1 0 0,-1 0 0 0 0,0 0 1 0 0,0 0-1 0 0,1 0 0 0 0,-1 0-1 0 0,12 1-314 0 0,-1 0 0 0 0,1 0-1 0 0,0-2 1 0 0,9 0 314 0 0,-15 0-442 0 0,22-1-1356 0 0,2-4-3403 0 0,2-5-1353 0 0</inkml:trace>
  <inkml:trace contextRef="#ctx0" brushRef="#br0" timeOffset="440.948">1917 109 13360 0 0,'0'0'1026'0'0,"0"0"-583"0"0,0 2 32 0 0,0 5 49 0 0,1 0 0 0 0,-1 0 0 0 0,1 0 0 0 0,1-1 0 0 0,-1 1 0 0 0,3 5-524 0 0,-3-9 202 0 0,0 0-1 0 0,0 0 1 0 0,0-1 0 0 0,1 1 0 0 0,-1 0 0 0 0,1-1 0 0 0,0 1 0 0 0,0-1 0 0 0,0 0 0 0 0,0 1 0 0 0,0-1 0 0 0,0 0 0 0 0,1-1 0 0 0,-1 1 0 0 0,1 0 0 0 0,1 1-202 0 0,10 4 964 0 0,-11-5-874 0 0,1 0 1 0 0,-1 0 0 0 0,1-1 0 0 0,-1 0-1 0 0,1 1 1 0 0,-1-1 0 0 0,1-1 0 0 0,0 1-91 0 0,13 2-45 0 0,1-2 1 0 0,-1 0 0 0 0,0-1 0 0 0,1 0 0 0 0,-1-1-1 0 0,9-3 45 0 0,14-3 20 0 0,-1-2 0 0 0,10-5-20 0 0,-40 11 0 0 0,0 0-1 0 0,0-1 0 0 0,0 0 1 0 0,-1-1-1 0 0,0 0 0 0 0,0 0 1 0 0,2-2 0 0 0,-7 5 3 0 0,0 0 0 0 0,0-1 0 0 0,0 1 0 0 0,-1-1 0 0 0,1 0 0 0 0,-1 1 0 0 0,1-1 0 0 0,-1 0 0 0 0,0 0 0 0 0,-1-1 0 0 0,1 1 0 0 0,0 0 0 0 0,-1-1 0 0 0,0 1 0 0 0,1-1 0 0 0,-1 1 1 0 0,-1-1-1 0 0,1 0 0 0 0,0-2-3 0 0,-1 3 12 0 0,-1 0 0 0 0,1 1 0 0 0,0-1 0 0 0,-1 0 0 0 0,0 0 0 0 0,1 0 0 0 0,-1 1 0 0 0,0-1 0 0 0,-1 0 0 0 0,1 1 0 0 0,0-1 0 0 0,-1 1 0 0 0,1 0 0 0 0,-1-1 0 0 0,0 1 0 0 0,0 0 0 0 0,0 0 0 0 0,0 0 0 0 0,0 0 1 0 0,0 0-1 0 0,0 0 0 0 0,-1 1 0 0 0,1-1 0 0 0,-1 1 0 0 0,1 0 0 0 0,-1 0 0 0 0,0 0 0 0 0,1 0 0 0 0,-1 0 0 0 0,-1 0-12 0 0,-8-2 22 0 0,-1 0 0 0 0,0 1 0 0 0,0 1-1 0 0,0 0 1 0 0,-12 1-22 0 0,9-1 6 0 0,0 2 0 0 0,0 0 0 0 0,0 1 0 0 0,1 1-1 0 0,-1 0 1 0 0,1 1 0 0 0,0 1 0 0 0,0 0 0 0 0,0 1-1 0 0,1 1 1 0 0,0 0 0 0 0,0 1 0 0 0,1 1 0 0 0,-2 1-6 0 0,-13 11 55 0 0,0 1 0 0 0,2 2 0 0 0,0 1 0 0 0,-13 18-55 0 0,32-34 36 0 0,-1 2-1 0 0,2-1 1 0 0,0 1 0 0 0,0 0 0 0 0,1 0 0 0 0,0 1 0 0 0,1 0 0 0 0,0 0 0 0 0,1 0 0 0 0,0 1-36 0 0,1-4 45 0 0,1-1 1 0 0,0 1-1 0 0,1 0 0 0 0,0 0 0 0 0,0 0 1 0 0,1 0-1 0 0,0 0 0 0 0,1-1 1 0 0,0 1-1 0 0,0 0 0 0 0,1-1 0 0 0,0 1 1 0 0,0-1-1 0 0,2 3-45 0 0,3 3 154 0 0,0 0 0 0 0,1-1 0 0 0,1 0 1 0 0,7 8-155 0 0,-12-15 67 0 0,0-1 1 0 0,1 0 0 0 0,0 0-1 0 0,0 0 1 0 0,0 0 0 0 0,0-1-1 0 0,1 0 1 0 0,0-1 0 0 0,0 1-1 0 0,7 1-67 0 0,14 2 119 0 0,1-1-1 0 0,1-1 0 0 0,-1-2 0 0 0,11-1-118 0 0,-13 0 55 0 0,21 0-43 0 0,-1-2 0 0 0,1-2 0 0 0,18-5-12 0 0,-23 0-1422 0 0,-1-2 0 0 0,32-12 1422 0 0,-64 18-566 0 0,20-8-5284 0 0,-3-5-1725 0 0</inkml:trace>
  <inkml:trace contextRef="#ctx0" brushRef="#br0" timeOffset="793.859">2918 724 14280 0 0,'0'0'632'0'0,"-4"8"136"0"0,-4 0-616 0 0,8-8-152 0 0,0 0 0 0 0,-10 0-6320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2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179 196 15920 0 0,'-7'-5'186'0'0,"-12"-9"278"0"0,18 13-417 0 0,0 0-1 0 0,1 0 1 0 0,-1 0 0 0 0,0 0 0 0 0,0 0-1 0 0,1 0 1 0 0,-1 0 0 0 0,0 0 0 0 0,1 0-1 0 0,-1 0 1 0 0,1-1 0 0 0,0 1 0 0 0,-1 0 0 0 0,1 0-1 0 0,0 0 1 0 0,0-1 0 0 0,-1 1-47 0 0,2-6 47 0 0,0-1 0 0 0,1 1 0 0 0,0 0 0 0 0,0 0 0 0 0,0 0 0 0 0,4-6-47 0 0,7-3 300 0 0,-2 3 449 0 0,-10 13-704 0 0,-1-1 1 0 0,0 1 0 0 0,0 0 0 0 0,1 0-1 0 0,-1-1 1 0 0,0 1 0 0 0,0 0-1 0 0,0-1 1 0 0,0 1 0 0 0,0 0 0 0 0,1 0-1 0 0,-1-1 1 0 0,0 1 0 0 0,0 0-1 0 0,0-1 1 0 0,0 1 0 0 0,0 0-1 0 0,0-1 1 0 0,0 1 0 0 0,0 0 0 0 0,0-1-1 0 0,0 1 1 0 0,0 0 0 0 0,0-1-1 0 0,0 1 1 0 0,0 0 0 0 0,0-1 0 0 0,-1 1-1 0 0,1 0 1 0 0,0 0 0 0 0,0-1-46 0 0,-1 0 812 0 0,0 14-367 0 0,0-1 0 0 0,0 1 0 0 0,-2-1 0 0 0,0 1-445 0 0,-5 37 22 0 0,7-23-22 0 0,1-10 0 0 0,-2-1 0 0 0,-1 9 0 0 0,-26 133 0 0 0,7-71-314 0 0,-4-1-1 0 0,-23 49 315 0 0,47-128-43 0 0,-4 10-291 0 0,1 0-1 0 0,-2 17 335 0 0,-1 5-487 0 0,6-31 253 0 0,1 0 0 0 0,-1 0 0 0 0,2 0 0 0 0,-1 4 234 0 0,1-9-135 0 0,0 1 0 0 0,0-1 0 0 0,1 0 0 0 0,-1 1 0 0 0,1-1 0 0 0,0 1 0 0 0,0-1 0 0 0,0 0 0 0 0,0 0 0 0 0,0 0 0 0 0,1 1 135 0 0,-1-2-309 0 0,-1-2 11 0 0,2-2 66 0 0,6-7 430 0 0,0-1 0 0 0,-1 0 0 0 0,0 0 0 0 0,0 0 0 0 0,-1-1 0 0 0,-1 0 0 0 0,1-2-198 0 0,-4 8 130 0 0,0-1 0 0 0,-1 1-1 0 0,0-1 1 0 0,0 1 0 0 0,0-1 0 0 0,-1 0 0 0 0,0 1 0 0 0,0-4-130 0 0,0 3 125 0 0,0 0-1 0 0,1 0 1 0 0,-1-1 0 0 0,1 1-1 0 0,0 0 1 0 0,1 0 0 0 0,0-1-125 0 0,26-50 994 0 0,-26 51-911 0 0,1-2 16 0 0,0-1 0 0 0,1 1 1 0 0,0 0-1 0 0,0 0 0 0 0,1 0 0 0 0,-1 1 0 0 0,2-1 0 0 0,3-3-99 0 0,-6 8 26 0 0,-1 1-11 0 0,1 0 0 0 0,-1 0 0 0 0,0 0 0 0 0,0-1 0 0 0,-1 1 0 0 0,1 0 0 0 0,0-1 0 0 0,-1 1 0 0 0,0-1 0 0 0,1-2-15 0 0,-1 4 10 0 0,-1 0-1 0 0,0 0 0 0 0,1 0 0 0 0,-1 0 0 0 0,1 0 1 0 0,-1 0-1 0 0,1 1 0 0 0,-1-1 0 0 0,1 0 0 0 0,0 0 1 0 0,-1 0-1 0 0,1 0 0 0 0,0 1 0 0 0,0-1 0 0 0,0 0 1 0 0,-1 1-1 0 0,1-1 0 0 0,0 1 0 0 0,0-1 0 0 0,0 1 1 0 0,0-1-1 0 0,0 1-9 0 0,3-1 41 0 0,-1 0 0 0 0,1 0 0 0 0,-1 0 1 0 0,0 1-1 0 0,1-1 0 0 0,-1 1 0 0 0,4 0-41 0 0,3 1 109 0 0,0 0-1 0 0,0 0 1 0 0,0 1 0 0 0,10 3-109 0 0,28 7 181 0 0,20 8 10 0 0,-59-17-163 0 0,-1 0-1 0 0,0 1 1 0 0,0 0 0 0 0,0 1 0 0 0,0-1-1 0 0,4 6-27 0 0,12 7 78 0 0,-14-9-31 0 0,0 0 0 0 0,-1 0 0 0 0,6 5-47 0 0,-13-10 9 0 0,1 0 1 0 0,-1 1-1 0 0,1-1 0 0 0,-1 0 0 0 0,0 1 0 0 0,0-1 1 0 0,-1 1-1 0 0,1 0 0 0 0,-1 0 0 0 0,0-1 0 0 0,1 1 1 0 0,-2 0-1 0 0,1 1-9 0 0,0 0 11 0 0,0 0 0 0 0,-1 0 0 0 0,0 0 0 0 0,0-1 0 0 0,0 1 1 0 0,-1 0-1 0 0,0 2-11 0 0,0-5 2 0 0,1 1 1 0 0,-1-1 0 0 0,0 1-1 0 0,0-1 1 0 0,0 0-1 0 0,-1 1 1 0 0,1-1 0 0 0,-1 0-1 0 0,1 0 1 0 0,-1 0 0 0 0,0 0-1 0 0,1 0 1 0 0,-1 0 0 0 0,0-1-1 0 0,0 1-2 0 0,-7 4 0 0 0,0 0 0 0 0,-1 0 0 0 0,0-1 0 0 0,1 0-1 0 0,-1 0 1 0 0,-8 1 0 0 0,-15 4 4 0 0,-16 2-4 0 0,26-7-12 0 0,1 1-1 0 0,0 0 1 0 0,-16 9 12 0 0,30-12-79 0 0,0 0 0 0 0,-1 0 0 0 0,1-1 0 0 0,0 0 0 0 0,-1 0 0 0 0,0-1 0 0 0,1-1 1 0 0,-5 1 78 0 0,-7-1-536 0 0,-1-1 0 0 0,-17-4 536 0 0,32 4-215 0 0,1 0-1 0 0,0 0 1 0 0,0 0-1 0 0,0-1 1 0 0,0 0-1 0 0,0 0 1 0 0,0 0 0 0 0,1-1-1 0 0,-1 0 1 0 0,1 0-1 0 0,-1 0 1 0 0,1 0-1 0 0,0-1 1 0 0,0 1 0 0 0,1-1-1 0 0,-1 0 1 0 0,1 0-1 0 0,0 0 1 0 0,0-1 0 0 0,0 1-1 0 0,-1-3 216 0 0,-5-17-4721 0 0,3 3-1288 0 0</inkml:trace>
  <inkml:trace contextRef="#ctx0" brushRef="#br0" timeOffset="701.432">1107 447 12528 0 0,'1'0'41'0'0,"1"-2"95"0"0,1 1 1 0 0,-1 0-1 0 0,1 0 1 0 0,-1 1-1 0 0,1-1 1 0 0,0 0-1 0 0,-1 1 1 0 0,2-1-137 0 0,-2 1 197 0 0,0-2-26 0 0,-1 1 602 0 0,-1 1 261 0 0,0 0 43 0 0,-9 8 633 0 0,-6 9-941 0 0,-9 8 52 0 0,-14 5-358 0 0,20-17-290 0 0,0 1 1 0 0,1 0 0 0 0,1 2 0 0 0,0 0-1 0 0,1 0 1 0 0,-5 10-174 0 0,-40 59 417 0 0,58-81-390 0 0,0 0 0 0 0,0 1 0 0 0,0-1-1 0 0,1 0 1 0 0,-1 1 0 0 0,1-1 0 0 0,0 0-1 0 0,0 1 1 0 0,1 0 0 0 0,0-1 0 0 0,-1 2-27 0 0,1-3 15 0 0,0 0-1 0 0,1-1 1 0 0,-1 1 0 0 0,0 0 0 0 0,1-1 0 0 0,-1 1 0 0 0,1 0 0 0 0,0-1 0 0 0,0 1-1 0 0,0-1 1 0 0,0 1 0 0 0,1-1 0 0 0,-1 0 0 0 0,1 0 0 0 0,-1 1 0 0 0,1-1 0 0 0,0 0 0 0 0,0 0-1 0 0,-1 0 1 0 0,2 0-15 0 0,1 1 19 0 0,1 0-1 0 0,-1-1 1 0 0,1 0-1 0 0,-1 0 1 0 0,1 0-1 0 0,0 0 1 0 0,0-1 0 0 0,0 1-1 0 0,0-1 1 0 0,0 0-1 0 0,0-1 1 0 0,0 1-1 0 0,0-1 1 0 0,4 0-19 0 0,9-2 61 0 0,1 0 0 0 0,-1-2 1 0 0,9-2-62 0 0,-12 3 36 0 0,1-1-8 0 0,5 1 7 0 0,0-2 1 0 0,-1-1-1 0 0,0 0 0 0 0,0-2 0 0 0,0 0 0 0 0,-1-1 0 0 0,1-1-35 0 0,29-17-99 0 0,-34 19 61 0 0,1 0 0 0 0,-1-2 1 0 0,11-7 37 0 0,-6 1-30 0 0,0-2 1 0 0,-1 0 0 0 0,0-1-1 0 0,12-18 30 0 0,-26 29 40 0 0,0-1 0 0 0,0 1 0 0 0,-1-1 0 0 0,0 0 0 0 0,0 0 0 0 0,-1-1 0 0 0,0 1 0 0 0,-1-1 0 0 0,1-5-40 0 0,-5 0 178 0 0,0 4 244 0 0,2 10-220 0 0,0 1-64 0 0,0 0-30 0 0,-9 10 83 0 0,4-5-173 0 0,0 1 0 0 0,1 0 0 0 0,0 0 0 0 0,0 0 1 0 0,1 1-1 0 0,0-1 0 0 0,0 1 0 0 0,0 0 0 0 0,1 0 0 0 0,0 0 0 0 0,0 0 1 0 0,1 1-19 0 0,-2 14 63 0 0,1 1 1 0 0,1-1 0 0 0,1 8-64 0 0,0-20 3 0 0,1 0 0 0 0,0 0 0 0 0,0-1 0 0 0,1 1 0 0 0,1 0 0 0 0,0-1 0 0 0,0 0 0 0 0,3 5-3 0 0,-3-7 6 0 0,0-1 0 0 0,0 0 0 0 0,1 0 0 0 0,0 0 0 0 0,0 0 0 0 0,1-1 0 0 0,0 1 0 0 0,0-1 0 0 0,0 0 0 0 0,0 0 0 0 0,1-1 0 0 0,0 0-6 0 0,4 3 55 0 0,-6-4-35 0 0,-1-1 0 0 0,0 0-1 0 0,0 0 1 0 0,1 0 0 0 0,0 0 0 0 0,-1-1-1 0 0,1 1 1 0 0,0-1 0 0 0,-1 0-1 0 0,1 0 1 0 0,3 0-20 0 0,3 0-34 0 0,1 0-1 0 0,-1-1 1 0 0,1 0-1 0 0,-1-1 1 0 0,0 0-1 0 0,1 0 1 0 0,-1-1 0 0 0,0-1-1 0 0,0 0 1 0 0,0 0-1 0 0,0-1 1 0 0,-1 0-1 0 0,6-3 35 0 0,24-19-162 0 0,0-1 0 0 0,-2-2 162 0 0,-18 13-65 0 0,-1-1 0 0 0,0-1 0 0 0,-2 0 0 0 0,11-16 65 0 0,-8 9-4 0 0,-7 10-9 0 0,0-1 1 0 0,-1 0 0 0 0,-1-1 0 0 0,3-9 12 0 0,-11 23 1 0 0,3-7-51 0 0,-1 0 1 0 0,0 0 0 0 0,0 0-1 0 0,-1-1 1 0 0,0 1-1 0 0,-1-1 1 0 0,0 0-1 0 0,-1 1 1 0 0,0-1 49 0 0,-5-24-301 0 0,4 33 328 0 0,0 1-1 0 0,0-1 1 0 0,-1 1 0 0 0,1-1-1 0 0,-1 1 1 0 0,1 0 0 0 0,-1-1 0 0 0,1 1-1 0 0,-1 0 1 0 0,0-1 0 0 0,0 1-1 0 0,0 0 1 0 0,0 0 0 0 0,0 0 0 0 0,0 0-1 0 0,0-1 1 0 0,0 2 0 0 0,0-1 0 0 0,0 0-1 0 0,-1 0-26 0 0,1 0-18 0 0,0 1 1 0 0,0 0-1 0 0,-1 0 0 0 0,1-1 0 0 0,0 1 0 0 0,0 0 1 0 0,-1 0-1 0 0,1 0 0 0 0,0 0 0 0 0,0 0 0 0 0,-1 1 1 0 0,1-1-1 0 0,0 0 0 0 0,0 1 0 0 0,-1-1 0 0 0,1 1 1 0 0,0-1-1 0 0,0 1 0 0 0,0-1 0 0 0,0 1 0 0 0,0 0 0 0 0,0 0 1 0 0,0-1-1 0 0,0 1 0 0 0,0 1 18 0 0,-2 1 8 0 0,0 0 0 0 0,0 0 0 0 0,0 0 0 0 0,1 1 0 0 0,0-1 0 0 0,-2 3-8 0 0,2-2 20 0 0,0 1 0 0 0,0-1-1 0 0,0 1 1 0 0,0-1 0 0 0,1 1 0 0 0,0 0 0 0 0,0 0 0 0 0,0-1-1 0 0,0 1 1 0 0,1 0 0 0 0,0 0 0 0 0,0 0 0 0 0,0 0 0 0 0,1 0-1 0 0,-1 0 1 0 0,1 0-20 0 0,1 11-2 0 0,-1-12-5 0 0,-1 0 1 0 0,1 1-1 0 0,-1-1 0 0 0,1 0 0 0 0,1 0 0 0 0,-1 0 0 0 0,0 0 0 0 0,1 0 0 0 0,0 0 0 0 0,0 0 0 0 0,0 0 0 0 0,0-1 0 0 0,2 2 7 0 0,0 0-41 0 0,0-1 0 0 0,0-1 0 0 0,0 1 0 0 0,1 0 0 0 0,0-1 0 0 0,0 0 0 0 0,-1 0 0 0 0,6 1 41 0 0,45 18 510 0 0,-22-11-114 0 0,-12-3-383 0 0,0 2 1 0 0,-1 0 0 0 0,0 1 0 0 0,10 7-14 0 0,-24-14-1 0 0,0 0 1 0 0,-1 1 0 0 0,0 0 0 0 0,0 0-1 0 0,0 0 1 0 0,0 0 0 0 0,-1 1-1 0 0,0 0 1 0 0,0 0 0 0 0,0 0 0 0 0,-1 0-1 0 0,0 0 1 0 0,0 1 0 0 0,-1-1 0 0 0,1 1-1 0 0,0 5 1 0 0,-2-6 2 0 0,0 0 0 0 0,-1 0 0 0 0,0 0-1 0 0,0 0 1 0 0,0 0 0 0 0,0 0 0 0 0,-1 0-1 0 0,0 0 1 0 0,0 0 0 0 0,-1 0 0 0 0,1-1-1 0 0,-2 1 1 0 0,1 0 0 0 0,0-1 0 0 0,-1 0-1 0 0,0 1 1 0 0,0-1 0 0 0,-1 0 0 0 0,1-1-1 0 0,-1 1 1 0 0,0-1 0 0 0,0 1 0 0 0,-1-1-1 0 0,1 0 1 0 0,-5 2-2 0 0,-5 3-66 0 0,1 0-1 0 0,-2-1 1 0 0,1-1 0 0 0,-1 0-1 0 0,0-1 1 0 0,0-1 0 0 0,-1 0-1 0 0,0-1 1 0 0,-1 0 66 0 0,1-1-193 0 0,7-1-134 0 0,0 0 1 0 0,0 0-1 0 0,0-1 1 0 0,0-1-1 0 0,0 1 1 0 0,-8-2 326 0 0,-5-3-1711 0 0</inkml:trace>
  <inkml:trace contextRef="#ctx0" brushRef="#br0" timeOffset="1130.47">2595 0 17999 0 0,'0'0'407'0'0,"1"0"-267"0"0,0 1-1 0 0,1-1 1 0 0,-1 0-1 0 0,0 0 1 0 0,1 1 0 0 0,-1-1-1 0 0,1 0 1 0 0,-1 1-1 0 0,0-1 1 0 0,1 1-140 0 0,1 3 34 0 0,0-1-1 0 0,0 1 1 0 0,0 0 0 0 0,0 0 0 0 0,-1 0-1 0 0,1 0 1 0 0,-1 0 0 0 0,0 0-1 0 0,-1 1 1 0 0,2 2-34 0 0,1 7 684 0 0,0 0-1 0 0,1 12-683 0 0,-3-5 514 0 0,-1 0 1 0 0,-1 1-1 0 0,-1-1 0 0 0,-2 14-514 0 0,0 13 154 0 0,0-5 82 0 0,-1 0 0 0 0,-10 41-236 0 0,7-40 121 0 0,2 0 1 0 0,2 15-122 0 0,-1-3-130 0 0,-12 168-29 0 0,11-159 117 0 0,3-44-554 0 0,2-20 586 0 0,0-1-1 0 0,0 0 0 0 0,0 0 0 0 0,0 0 0 0 0,0 0 0 0 0,0 0 1 0 0,0 0-1 0 0,0 0 0 0 0,0 0 0 0 0,0 0 0 0 0,0 0 0 0 0,0 0 0 0 0,0 1 1 0 0,0-1-1 0 0,0 0 0 0 0,1 0 0 0 0,-1 0 0 0 0,0 0 0 0 0,0 0 1 0 0,0 0-1 0 0,0 0 0 0 0,0 0 0 0 0,0 0 0 0 0,0 0 0 0 0,0 0 1 0 0,0 0-1 0 0,0 0 0 0 0,0 0 0 0 0,0 0 0 0 0,0 0 0 0 0,0 0 0 0 0,0 0 1 0 0,1 0-1 0 0,-1 0 0 0 0,0 0 0 0 0,0 0 0 0 0,0 0 0 0 0,0 0 1 0 0,0 0-1 0 0,0 0 0 0 0,0 0 0 0 0,0 0 0 0 0,0 0 0 0 0,0 0 1 0 0,0 0-1 0 0,1 0 0 0 0,-1 0 0 0 0,0 0 0 0 0,0 0 0 0 0,0 0 0 0 0,0 0 1 0 0,0 0-1 0 0,0 0 0 0 0,0 0 0 0 0,0 0 0 0 0,0 0 0 0 0,0 0 1 0 0,0 0-1 0 0,0 0 11 0 0,8-11-307 0 0,-6 7 272 0 0,-1 0-1 0 0,1-1 0 0 0,-1 1 1 0 0,0-1-1 0 0,0 1 0 0 0,-1 0 1 0 0,1-1-1 0 0,-1 0 36 0 0,3-18-3 0 0,0 8 36 0 0,1-1 0 0 0,0 1 0 0 0,1 0-1 0 0,0 1 1 0 0,1-1 0 0 0,2-1-33 0 0,-4 8 64 0 0,1 1-1 0 0,0-1 1 0 0,0 1-1 0 0,1 0 1 0 0,0 1-1 0 0,0-1 1 0 0,0 1 0 0 0,1 0-1 0 0,0 1 1 0 0,0 0-1 0 0,6-4-63 0 0,-1 2 179 0 0,-1 0-169 0 0,1 1 0 0 0,-1 0 1 0 0,2 0-11 0 0,-10 5 89 0 0,1 0 0 0 0,-1 0 1 0 0,1 0-1 0 0,0 0 0 0 0,-1 0 1 0 0,1 1-1 0 0,0 0 0 0 0,0-1 1 0 0,-1 1-1 0 0,1 1 0 0 0,0-1 1 0 0,2 1-90 0 0,8 3 130 0 0,-1 1 0 0 0,1 0 1 0 0,-2 0-1 0 0,1 2 0 0 0,0 0 1 0 0,-1 0-1 0 0,-1 1 1 0 0,1 0-1 0 0,6 7-130 0 0,17 17-214 0 0,-2 1 0 0 0,7 10 214 0 0,-17-17-24 0 0,-8-11 39 0 0,-1 1 1 0 0,0 0-1 0 0,-1 1 1 0 0,-1 1-1 0 0,2 5-15 0 0,27 49-246 0 0,-11-28-6624 0 0,-13-20-925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9:2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42 503 16208 0 0,'0'0'365'0'0,"0"0"56"0"0,0 0 26 0 0,-2-1-53 0 0,19 18 879 0 0,-15-14-1169 0 0,0 0 1 0 0,0 0 0 0 0,0 0 0 0 0,0 1 0 0 0,0-1-1 0 0,-1 1 1 0 0,0-1 0 0 0,1 1 0 0 0,-2-1 0 0 0,1 1-1 0 0,0 0 1 0 0,-1 0 0 0 0,1 1-105 0 0,-4 72 287 0 0,0-19-120 0 0,-4 24-167 0 0,5-62-5 0 0,1-16-66 0 0,-1 34 243 0 0,2-36-282 0 0,0 0 1 0 0,1 0 0 0 0,-1 0-1 0 0,0 0 1 0 0,1 0 0 0 0,-1 0-1 0 0,1 0 1 0 0,-1 0 0 0 0,1 0-1 0 0,0-1 1 0 0,0 1-1 0 0,0 0 1 0 0,0 0 0 0 0,0-1-1 0 0,0 1 1 0 0,1 0 109 0 0,6 2-1527 0 0</inkml:trace>
  <inkml:trace contextRef="#ctx0" brushRef="#br0" timeOffset="358.407">204 15 13824 0 0,'-37'-1'1061'0'0,"17"-2"-633"0"0,16 2-88 0 0,4 1 39 0 0,0 0 5 0 0,-2 1-257 0 0,0-1 1 0 0,1 1 0 0 0,-1 0 0 0 0,0 0-1 0 0,0 0 1 0 0,1 0 0 0 0,-1 0 0 0 0,-1 1-128 0 0,-7 4 379 0 0,4-3-206 0 0,-1 0-1 0 0,1 0 1 0 0,-1 0 0 0 0,1 1 0 0 0,0 0-1 0 0,1 0 1 0 0,-1 1 0 0 0,1-1 0 0 0,0 1-1 0 0,0 1 1 0 0,0-1 0 0 0,1 1 0 0 0,-1-1-1 0 0,1 1-172 0 0,-10 17 12 0 0,11-19-12 0 0,0 1 0 0 0,0 0 0 0 0,0 0 1 0 0,-1 4-1 0 0,3-7 0 0 0,0 0 0 0 0,1 0 0 0 0,-1 0 0 0 0,1 0-1 0 0,0 1 1 0 0,0-1 0 0 0,0 0 0 0 0,0 0 0 0 0,0 0 0 0 0,0 0 0 0 0,0 0 0 0 0,1 0 0 0 0,-1 0 0 0 0,1 0 0 0 0,0 1 0 0 0,-1-2 0 0 0,1 1 0 0 0,0 0 0 0 0,0 0 0 0 0,0-1 0 0 0,0 1 0 0 0,0-1 0 0 0,0 1 0 0 0,0-1 0 0 0,0 1-1 0 0,1-1 1 0 0,-1 0 0 0 0,0 0 0 0 0,1 1 0 0 0,-1-1 0 0 0,1 0 0 0 0,-1 0 0 0 0,1 0 0 0 0,0-1 0 0 0,0 1 0 0 0,1 0 0 0 0,0 0 1 0 0,1 0-1 0 0,0 0 1 0 0,-1-1-1 0 0,1 1 1 0 0,-1-1-1 0 0,1 0 0 0 0,0 0 1 0 0,2 0-1 0 0,7-2-8 0 0,0-1 0 0 0,1 0 0 0 0,-2-1 0 0 0,12-4 8 0 0,-2 0-210 0 0,-1-2 0 0 0,0 0 0 0 0,15-11 210 0 0,55-42-261 0 0,-89 61 261 0 0,1 0-1 0 0,-1 0 0 0 0,1-1 1 0 0,-1 1-1 0 0,0-1 1 0 0,0 0-1 0 0,1-1 1 0 0,-2 3 3 0 0,0 0 1 0 0,-1-1 0 0 0,1 1-1 0 0,0 0 1 0 0,-1-1-1 0 0,1 1 1 0 0,-1-1 0 0 0,1 1-1 0 0,-1-1 1 0 0,0 1-1 0 0,0-1 1 0 0,0 1-1 0 0,0-1 1 0 0,0 0 0 0 0,0 1-1 0 0,0-1 1 0 0,0 1-1 0 0,0-1-3 0 0,-5-6 12 0 0,3 6-18 0 0,1 1-1 0 0,-1-1 0 0 0,0 1 0 0 0,0-1 0 0 0,0 1 0 0 0,0 0 1 0 0,0 0-1 0 0,0 0 0 0 0,0 0 0 0 0,0 0 0 0 0,0 0 1 0 0,0 1-1 0 0,-1-1 0 0 0,1 1 0 0 0,0-1 0 0 0,0 1 0 0 0,-1 0 1 0 0,1 0-1 0 0,-2 0 7 0 0,-7 0-1059 0 0,0 2-1 0 0,0-1 1 0 0,-8 3 1059 0 0,7-2-2806 0 0,-10 3-2912 0 0</inkml:trace>
  <inkml:trace contextRef="#ctx0" brushRef="#br0" timeOffset="719.598">793 207 13360 0 0,'-22'7'1026'0'0,"21"-7"-997"0"0,0 0 0 0 0,-1 1 0 0 0,1-1-1 0 0,0 1 1 0 0,0-1 0 0 0,0 1 0 0 0,0-1-1 0 0,0 1 1 0 0,0 0 0 0 0,1-1 0 0 0,-1 1 0 0 0,0 0-1 0 0,0 0 1 0 0,0 1-29 0 0,-6 4 72 0 0,6-6-21 0 0,-1 1 0 0 0,1 0 0 0 0,0 0 0 0 0,0 1 0 0 0,-1-1 0 0 0,1 0 0 0 0,0 0 0 0 0,0 0 0 0 0,0 1 0 0 0,0-1 0 0 0,0 0 0 0 0,1 1 0 0 0,-1-1 0 0 0,0 1 0 0 0,1-1 0 0 0,-1 1 0 0 0,1 0 0 0 0,-1-1 0 0 0,1 1-1 0 0,0-1 1 0 0,0 1 0 0 0,0 0-51 0 0,0 4 202 0 0,0 0 0 0 0,1 0 0 0 0,0-1-1 0 0,0 1 1 0 0,2 4-202 0 0,-2-5 133 0 0,1 1 1 0 0,-1-1-1 0 0,0 0 1 0 0,-1 1-1 0 0,1-1 0 0 0,-1 4-133 0 0,-4 13 437 0 0,-1 6 73 0 0,6-10-325 0 0,-1-14-157 0 0,1-1 1 0 0,-1 1 0 0 0,0 0-1 0 0,0 0 1 0 0,-1 0 0 0 0,1-1-1 0 0,-1 1 1 0 0,1 0 0 0 0,-2 3-29 0 0,-8 10 88 0 0,9-15-74 0 0,-1 0 0 0 0,1 1 0 0 0,-1-1 0 0 0,1 0 0 0 0,0 1 0 0 0,0-1 0 0 0,0 1 0 0 0,0 0 1 0 0,0-1-1 0 0,1 1 0 0 0,-1-1 0 0 0,1 1 0 0 0,0 0 0 0 0,-1 0 0 0 0,1-1 0 0 0,1 2-14 0 0,3 15 72 0 0,-3-16-60 0 0,0 0 1 0 0,0 1-1 0 0,0-1 0 0 0,0 0 1 0 0,-1 1-1 0 0,0-1 1 0 0,1 1-1 0 0,-1-1 0 0 0,0 0 1 0 0,-1 1-1 0 0,0 1-12 0 0,-6 20 68 0 0,5-20-49 0 0,-1 1 0 0 0,2 1 0 0 0,-1-1 0 0 0,1 0 0 0 0,0 5-19 0 0,0 11 17 0 0,0-5 13 0 0,0 0 1 0 0,-1 0-1 0 0,-1 3-30 0 0,0-5 28 0 0,0-4 14 0 0,1 1-1 0 0,0 0 1 0 0,1 0-1 0 0,0 3-41 0 0,-1 47 119 0 0,0-31-114 0 0,1 0-1 0 0,3 14-4 0 0,-2-42 0 0 0,1-1 0 0 0,-1 1 0 0 0,1 0 0 0 0,-1-1 0 0 0,1 1 0 0 0,0-1 0 0 0,0 0 0 0 0,0 1 0 0 0,1 1 0 0 0,6 4 0 0 0,-4-6-17 0 0,0 0 0 0 0,0-1 0 0 0,0 1-1 0 0,0-1 1 0 0,0 0 0 0 0,0 0 0 0 0,0 0 0 0 0,0 0-1 0 0,1-1 1 0 0,3 0 17 0 0,44-3-330 0 0,-41 2 290 0 0,11-2-480 0 0,1 0 1 0 0,-1-2-1 0 0,0-1 0 0 0,-1-1 1 0 0,1-1-1 0 0,-1 0 1 0 0,3-4 519 0 0,-4-1-5876 0 0</inkml:trace>
  <inkml:trace contextRef="#ctx0" brushRef="#br0" timeOffset="720.598">588 673 12840 0 0,'0'0'289'0'0,"-3"1"40"0"0,-52 1 449 0 0,35-1-785 0 0,17 1 37 0 0,1-1 4597 0 0,135-38-2920 0 0,-62 18-1630 0 0,1 3 0 0 0,69-5-77 0 0,-41 6-5511 0 0,-56 9-1029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264 441 4608 0 0,'5'-7'475'0'0,"25"-44"4094"0"0,-28 49-4277 0 0,-1-1-1 0 0,0 1 1 0 0,0 0 0 0 0,0-1 0 0 0,0 1 0 0 0,-1-1 0 0 0,1 0-1 0 0,-1 1 1 0 0,1-2-292 0 0,-1 3 811 0 0,0 1-656 0 0,0 0 0 0 0,1 0-1 0 0,-1-1 1 0 0,0 1 0 0 0,0 0 0 0 0,1 0 0 0 0,-1 0-1 0 0,0 0 1 0 0,1-1 0 0 0,-1 1 0 0 0,0 0 0 0 0,0 0 0 0 0,0-1-1 0 0,1 1 1 0 0,-1 0 0 0 0,0 0 0 0 0,0-1 0 0 0,0 1-1 0 0,0 0 1 0 0,1 0 0 0 0,-1-1 0 0 0,0 1 0 0 0,0 0 0 0 0,0-1-1 0 0,0 1 1 0 0,0 0 0 0 0,0-1 0 0 0,0 1-155 0 0,-1-2 1664 0 0,-3 8-921 0 0,-41 88-508 0 0,11-21-230 0 0,-14 18-5 0 0,41-78-8 0 0,0 0-1 0 0,0 1 1 0 0,1 0-1 0 0,1 0 1 0 0,0 1-1 0 0,1-1 0 0 0,-1 10 9 0 0,5 8-420 0 0,0-31 415 0 0,1 0-1 0 0,0-1 1 0 0,-1 1-1 0 0,1-1 0 0 0,0 1 1 0 0,-1 0-1 0 0,1-1 1 0 0,0 0-1 0 0,0 1 0 0 0,0-1 1 0 0,0 1-1 0 0,-1-1 1 0 0,1 0-1 0 0,0 0 0 0 0,0 1 1 0 0,0-1-1 0 0,0 0 1 0 0,0 0-1 0 0,0 0 0 0 0,0 0 6 0 0,3 0 0 0 0,1 1 0 0 0,-1-1 0 0 0,1 0 0 0 0,-1 0 0 0 0,1 0 0 0 0,-1-1 0 0 0,1 0 0 0 0,-1 1 0 0 0,0-2 0 0 0,1 1 0 0 0,40-18 0 0 0,-22 8 0 0 0,-10 5 0 0 0,0-1 0 0 0,11-8 0 0 0,-1 0 0 0 0,81-51 0 0 0,-53 27 234 0 0,-15 10 23 0 0,-8 5-324 0 0,4-2-77 0 0,-7 4 257 0 0,-20 18-46 0 0,-5 3 16 0 0,0 1-10 0 0,0 0 17 0 0,0 0 71 0 0,0 0 30 0 0,0 0 7 0 0,0 0 20 0 0,0 0 71 0 0,0 0 30 0 0,0 0 7 0 0,0 0-24 0 0,0 0-113 0 0,0 0-49 0 0,-1 2-11 0 0,-2 4-59 0 0,0-1 0 0 0,0 1 0 0 0,1 0 0 0 0,-1 1 0 0 0,2-1-1 0 0,-2 4-69 0 0,-7 22 157 0 0,5-19-122 0 0,1 1-1 0 0,0 1 0 0 0,1-1 1 0 0,-1 8-35 0 0,-2 12 34 0 0,-1 3-7 0 0,2 0-1 0 0,1 1 0 0 0,1-1 1 0 0,3 1-1 0 0,1 10-26 0 0,4-14-120 0 0,-1 14-198 0 0,-3-34-165 0 0,0 0 0 0 0,4 14 483 0 0,0 4-2156 0 0,-4-12 668 0 0</inkml:trace>
  <inkml:trace contextRef="#ctx0" brushRef="#br0" timeOffset="512.793">511 37 10136 0 0,'-30'-13'909'0'0,"17"7"-702"0"0,-1 1 0 0 0,-10-3-207 0 0,18 7 64 0 0,0-1 0 0 0,0 1 0 0 0,1 1 0 0 0,-1-1 0 0 0,0 1-1 0 0,0 0 1 0 0,0 1 0 0 0,-5 0-64 0 0,0 1 228 0 0,0 1-1 0 0,0 0 1 0 0,0 1-1 0 0,0 0 1 0 0,0 0-1 0 0,1 1 1 0 0,0 1-1 0 0,0 0 1 0 0,0 0-1 0 0,0 1-227 0 0,-3 4 205 0 0,1 0 1 0 0,0 0-1 0 0,1 1 1 0 0,0 0-1 0 0,1 1 0 0 0,-7 10-205 0 0,-4 14 105 0 0,0 2-1 0 0,3-1 1 0 0,1 2 0 0 0,-11 41-105 0 0,14-33-6 0 0,2 0 1 0 0,1 1 0 0 0,0 29 5 0 0,1 33-344 0 0,4 5 344 0 0,7-52-71 0 0,3-1 1 0 0,10 47 70 0 0,-11-89-3 0 0,0 3-41 0 0,2 1 1 0 0,1-1 0 0 0,1 1-1 0 0,0-2 1 0 0,6 10 43 0 0,-6-18-83 0 0,0 0 1 0 0,1-1-1 0 0,1 0 0 0 0,0-1 0 0 0,1 0 0 0 0,0 0 1 0 0,1-1-1 0 0,11 10 83 0 0,-4-7-182 0 0,1 0-1 0 0,1-1 1 0 0,1 0 0 0 0,0-2-1 0 0,10 4 183 0 0,-10-6 62 0 0,1-1-1 0 0,0-1 1 0 0,0-2-1 0 0,1 0 1 0 0,0-1-1 0 0,0-1 0 0 0,0-1 1 0 0,0-2-1 0 0,4 0-61 0 0,-1-1 80 0 0,-1-1 0 0 0,1-1 0 0 0,-1-1-1 0 0,0-2 1 0 0,0 0 0 0 0,0-2 0 0 0,-1-1-1 0 0,0-1 1 0 0,0 0 0 0 0,-1-2 0 0 0,8-6-80 0 0,-2-1 184 0 0,-1-2 0 0 0,-1-1 0 0 0,-1-2 0 0 0,-1 0 0 0 0,8-11-184 0 0,-4 1 387 0 0,-1-1 1 0 0,14-26-388 0 0,-23 31 251 0 0,-2 0 0 0 0,-1 0 0 0 0,-1-2 0 0 0,6-20-251 0 0,-12 26 162 0 0,-1 0 0 0 0,-1-1 0 0 0,-2 0 0 0 0,0 0 0 0 0,-2 0 0 0 0,-1-4-162 0 0,0 6 187 0 0,-2-1 0 0 0,0 1-1 0 0,-2-1 1 0 0,-1 1 0 0 0,-1 0-1 0 0,-5-20-186 0 0,-4 4 215 0 0,-2 1 0 0 0,-1 0 0 0 0,-2 1 0 0 0,-2 1-1 0 0,-1 0 1 0 0,-2 2 0 0 0,-22-26-215 0 0,21 32 61 0 0,-2 1 0 0 0,0 1 0 0 0,-2 1 0 0 0,-1 2 0 0 0,-1 1 0 0 0,-1 1 0 0 0,-1 2 0 0 0,-27-13-61 0 0,34 21-28 0 0,-1 2-1 0 0,0 0 1 0 0,-1 2-1 0 0,0 1 1 0 0,0 1-1 0 0,-1 1 1 0 0,1 2-1 0 0,-1 0 1 0 0,-8 2 28 0 0,11 1-1606 0 0,1 1 1 0 0,0 2-1 0 0,0 0 1 0 0,0 2 1605 0 0,-29 9-6513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49 115 15664 0 0,'0'0'356'0'0,"0"0"49"0"0,1 2 21 0 0,0 3-223 0 0,13 22 125 0 0,-13-26-327 0 0,0 3 146 0 0,1-1-1 0 0,0 1 0 0 0,0-1 1 0 0,0 0-1 0 0,0 0 0 0 0,1 0 1 0 0,-1 0-1 0 0,1 0 0 0 0,0 0 1 0 0,-1-1-1 0 0,1 1 0 0 0,1-1 0 0 0,-1 0 1 0 0,0 0-1 0 0,4 2-146 0 0,14 4 590 0 0,-17-6-510 0 0,0-1 1 0 0,1 1 0 0 0,-1 0 0 0 0,1-1 0 0 0,-1 0-1 0 0,1 0 1 0 0,0-1 0 0 0,1 1-81 0 0,7-2 77 0 0,1 0 0 0 0,-1-1 0 0 0,0 0-1 0 0,0-2 1 0 0,-1 1 0 0 0,3-2-77 0 0,19-5 58 0 0,-18 5-34 0 0,0 0 1 0 0,0-1-1 0 0,0 0 0 0 0,-1-1 1 0 0,0-1-1 0 0,4-4-24 0 0,-15 10 0 0 0,4-4 14 0 0,1 0 0 0 0,-1-1 0 0 0,0 0 0 0 0,3-3-14 0 0,-9 7 34 0 0,0 1-1 0 0,0-1 1 0 0,0 1-1 0 0,0-1 1 0 0,-1 0-1 0 0,1 0 1 0 0,-1 0-1 0 0,0 0 1 0 0,0 0-1 0 0,0 0 1 0 0,0 0-1 0 0,-1 0 1 0 0,1 0-1 0 0,-1 0 1 0 0,0 0-1 0 0,0-1-33 0 0,0 2 17 0 0,0 1-1 0 0,0 0 1 0 0,0 0-1 0 0,-1-1 1 0 0,1 1-1 0 0,0 0 1 0 0,-1 0 0 0 0,1 0-1 0 0,-1 0 1 0 0,0-1-1 0 0,1 1 1 0 0,-1 0-1 0 0,0 0 1 0 0,0 0-1 0 0,1 0 1 0 0,-1 1-1 0 0,0-1 1 0 0,0 0-1 0 0,0 0 1 0 0,0 0-1 0 0,0 1 1 0 0,0-1-1 0 0,0 1 1 0 0,-1-1-1 0 0,0 0-16 0 0,-3-1 55 0 0,0 0-1 0 0,-1 0 1 0 0,1 1-1 0 0,-6-1-54 0 0,-14-5 131 0 0,17 5-76 0 0,0 0 0 0 0,1 0 1 0 0,-1 1-1 0 0,0 0 0 0 0,0 1 1 0 0,0-1-1 0 0,0 1 0 0 0,-3 1-55 0 0,-4 2 150 0 0,1 0 0 0 0,0 2 0 0 0,0-1 0 0 0,0 2-1 0 0,0 0 1 0 0,1 0 0 0 0,-10 7-150 0 0,-20 14 807 0 0,-23 21-807 0 0,63-46 16 0 0,-4 4 41 0 0,0 0-1 0 0,0 0 0 0 0,0 1 1 0 0,1 0-1 0 0,0 1 0 0 0,-4 6-56 0 0,-5 10 1013 0 0,-7 16-1013 0 0,20-36 57 0 0,1 0 0 0 0,-1 0 0 0 0,1-1 0 0 0,0 1 0 0 0,0 0 0 0 0,0 0 0 0 0,1 0 0 0 0,-1 0 0 0 0,1 0 0 0 0,0 0 0 0 0,0 1 1 0 0,1 1-59 0 0,1 5 110 0 0,0 0-1 0 0,0-1 0 0 0,1 0 0 0 0,2 2-108 0 0,-2-5 2 0 0,0 0 1 0 0,0-1-1 0 0,1 0 0 0 0,0 1 1 0 0,1-1-1 0 0,-1-1 0 0 0,1 1 0 0 0,0-1 1 0 0,0 1-1 0 0,1-2 0 0 0,0 1 1 0 0,0 0-1 0 0,0-1 0 0 0,1 0-2 0 0,6 4 5 0 0,0-1 1 0 0,0-1-1 0 0,0 0 0 0 0,1-1 1 0 0,-1-1-1 0 0,13 3-5 0 0,-2-3-262 0 0,0-1 0 0 0,0-1 0 0 0,0-2 0 0 0,1 0 0 0 0,-1-1 1 0 0,0-2-1 0 0,0 0 0 0 0,0-2 0 0 0,-1 0 0 0 0,1-2 0 0 0,19-8 262 0 0,5-4-999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6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57 5984 0 0,'6'-1'298'0'0,"-1"-1"1"0"0,1 0-1 0 0,-1 0 0 0 0,0 0 1 0 0,0-1-1 0 0,0 1 0 0 0,0-1 1 0 0,-1-1-1 0 0,4-1-298 0 0,3-6 3197 0 0,-10 10-2298 0 0,-1 1-16 0 0,-5-8 431 0 0,3 7-1242 0 0,1 0 1 0 0,-1 0-1 0 0,0 0 0 0 0,0 0 0 0 0,1 0 0 0 0,-1 0 1 0 0,0 0-1 0 0,0 1 0 0 0,0-1 0 0 0,0 1 0 0 0,0-1 1 0 0,0 1-1 0 0,0 0 0 0 0,0 0 0 0 0,0 0-72 0 0,-31 1 458 0 0,31-1-434 0 0,-18 3 227 0 0,-1 1 0 0 0,1 1-1 0 0,0 0 1 0 0,0 2-1 0 0,0 0 1 0 0,1 1 0 0 0,0 2-1 0 0,1-1 1 0 0,0 2-1 0 0,-15 12-250 0 0,14-9 200 0 0,2 0 0 0 0,0 1 0 0 0,1 1 0 0 0,0 1-1 0 0,2 0 1 0 0,0 1 0 0 0,1 0 0 0 0,0 1 0 0 0,2 1-1 0 0,-1 1-199 0 0,7-10 22 0 0,1 0-1 0 0,0 0 1 0 0,0 0-1 0 0,1 1 1 0 0,0-1-1 0 0,1 1 0 0 0,0 0 1 0 0,1-1-1 0 0,1 5-21 0 0,0-11 13 0 0,0-1 1 0 0,0 0-1 0 0,0 1 0 0 0,1-1 0 0 0,0 1 0 0 0,0-1 0 0 0,0 0 0 0 0,0 0 0 0 0,1 0 0 0 0,0 0 0 0 0,0 0 0 0 0,0 0 1 0 0,0 0-1 0 0,0 0 0 0 0,1-1 0 0 0,0 1 0 0 0,0-1 0 0 0,0 0 0 0 0,0 0 0 0 0,0 0 0 0 0,1 0 0 0 0,-1 0 0 0 0,1-1 1 0 0,0 1-1 0 0,-1-1 0 0 0,3 0-13 0 0,-1 0 0 0 0,0 0 1 0 0,1 0-1 0 0,-1-1 1 0 0,0 0 0 0 0,1 0-1 0 0,-1-1 1 0 0,1 1-1 0 0,-1-1 1 0 0,1-1 0 0 0,-1 1-1 0 0,1-1 1 0 0,4 0-1 0 0,10-4 31 0 0,-1 0 0 0 0,17-7-31 0 0,-29 9 23 0 0,14-5 46 0 0,0-1 0 0 0,-1-1 0 0 0,0-1 0 0 0,6-6-69 0 0,74-54 158 0 0,-67 46-162 0 0,-13 8 4 0 0,-1 0 0 0 0,0-2 0 0 0,-2 0 0 0 0,12-16 0 0 0,-24 28 20 0 0,0 0-1 0 0,0 0 1 0 0,0-1-1 0 0,-1 0 1 0 0,0 0-1 0 0,-1 0 0 0 0,0 0 1 0 0,0 0-1 0 0,-1-1 1 0 0,1 1-1 0 0,-2-1 1 0 0,0 0-1 0 0,0 0 1 0 0,0 1-1 0 0,-1-1 1 0 0,0 0-1 0 0,-1-1-19 0 0,0 4 42 0 0,0 1 0 0 0,0-1 0 0 0,0 1 0 0 0,-1 0 0 0 0,0 0 0 0 0,-1-4-42 0 0,3 9 4 0 0,-1-1 0 0 0,1 0 0 0 0,-1 0 0 0 0,1 0-1 0 0,-1 0 1 0 0,0 1 0 0 0,1-1 0 0 0,-1 0 0 0 0,0 1-1 0 0,1-1 1 0 0,-1 0 0 0 0,0 1 0 0 0,0-1 0 0 0,0 1 0 0 0,0-1-1 0 0,1 1 1 0 0,-1-1 0 0 0,0 1 0 0 0,0 0 0 0 0,0-1 0 0 0,0 1-1 0 0,0 0 1 0 0,0 0 0 0 0,0 0 0 0 0,0 0 0 0 0,0 0 0 0 0,0 0-1 0 0,0 0 1 0 0,0 0 0 0 0,0 0 0 0 0,0 0 0 0 0,0 1 0 0 0,0-1-1 0 0,0 0 1 0 0,0 1 0 0 0,1-1 0 0 0,-1 0 0 0 0,0 1 0 0 0,0-1-1 0 0,0 1-3 0 0,-2 1 0 0 0,1 0 0 0 0,-1 0 0 0 0,0 0 0 0 0,1 1 0 0 0,0-1 0 0 0,-1 1 0 0 0,1 0 0 0 0,0-1 0 0 0,0 1 0 0 0,1 0 0 0 0,-1 0 0 0 0,1 0 0 0 0,-2 3 0 0 0,-1 4 0 0 0,0 0 0 0 0,1 1 0 0 0,-1 6 0 0 0,0-2 0 0 0,1 0 0 0 0,0 0 0 0 0,1 0 0 0 0,1 0 0 0 0,0 1 0 0 0,1-1 0 0 0,1 0 0 0 0,1 1 0 0 0,0-1 0 0 0,2 7 0 0 0,0-7-45 0 0,1-1-1 0 0,0 0 1 0 0,1 0-1 0 0,1-1 0 0 0,0 1 1 0 0,1-1-1 0 0,0-1 1 0 0,1 0-1 0 0,0 0 0 0 0,1 0 1 0 0,0-1-1 0 0,8 6 46 0 0,-6-7-1611 0 0,0-1-1 0 0,1 0 1 0 0,0 0-1 0 0,10 4 1612 0 0,23 10-6806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15200 0 0,'0'0'1172'0'0,"1"2"-766"0"0,1 2-340 0 0,0 1 1 0 0,0 0-1 0 0,-1 0 0 0 0,0 0 0 0 0,0 0 0 0 0,0 0 1 0 0,0 0-1 0 0,-1 0 0 0 0,0 0 0 0 0,0 0 0 0 0,0 0 1 0 0,-1 0-1 0 0,1 0 0 0 0,-1 0 0 0 0,0 0 0 0 0,-1 0 1 0 0,1 0-1 0 0,-1 0 0 0 0,0 0 0 0 0,-1-1-66 0 0,-11 27 241 0 0,7-14-4 0 0,-1-1-1 0 0,0 1 0 0 0,-2-2 1 0 0,-3 5-237 0 0,6-11 20 0 0,1 0 0 0 0,-1 1 1 0 0,2-1-1 0 0,-1 1 1 0 0,1 0-1 0 0,1 1 0 0 0,0-1 1 0 0,0 1-1 0 0,1 0 0 0 0,0 0 1 0 0,0 4-21 0 0,2-6-14 0 0,0-4 12 0 0,1 0-1 0 0,-1 0 0 0 0,1 0 0 0 0,0 0 1 0 0,0 3 2 0 0,0-6 0 0 0,1-1 0 0 0,-1 1 0 0 0,1 0 0 0 0,-1-1 0 0 0,1 1 0 0 0,-1-1 0 0 0,1 0 0 0 0,0 1 1 0 0,-1-1-1 0 0,1 1 0 0 0,0-1 0 0 0,0 0 0 0 0,0 0 0 0 0,0 0 0 0 0,0 1 0 0 0,1-1 0 0 0,-1 0 0 0 0,0 0 0 0 0,0-1 0 0 0,1 1 0 0 0,6 4 1 0 0,0-2-1 0 0,0 1 0 0 0,0-1 0 0 0,0 0 0 0 0,1-1 0 0 0,-1 0 1 0 0,1 0-1 0 0,0-1 0 0 0,-1 0 0 0 0,1 0 0 0 0,0-1 0 0 0,0 0 1 0 0,0-1-1 0 0,4 0 0 0 0,6-2 89 0 0,1-1 0 0 0,-1-1 0 0 0,0 0 0 0 0,0-2 0 0 0,16-7-89 0 0,-10 3 36 0 0,-2 0-1 0 0,0-2 0 0 0,0 0 0 0 0,-1-1 0 0 0,14-13-35 0 0,-18 12-9 0 0,-2 2 26 0 0,-1-1 1 0 0,7-7-18 0 0,-17 16 6 0 0,-1-1 0 0 0,1 0 0 0 0,-1-1 0 0 0,0 1 1 0 0,0 0-1 0 0,-1-1 0 0 0,0 0 0 0 0,1-5-6 0 0,-3 10 11 0 0,0-1-1 0 0,0 0 1 0 0,-1 1 0 0 0,1-1-1 0 0,-1 0 1 0 0,0 0 0 0 0,1 1 0 0 0,-2-1-1 0 0,1 0 1 0 0,0 0 0 0 0,0 0-1 0 0,-1 1 1 0 0,1-1 0 0 0,-1 0-1 0 0,0 0 1 0 0,0 1 0 0 0,0-1-1 0 0,-1-1-10 0 0,0 1 24 0 0,-1-1 0 0 0,1 1 0 0 0,-1-1-1 0 0,0 1 1 0 0,0 0 0 0 0,0 0-1 0 0,-1 0 1 0 0,1 0 0 0 0,-1 1 0 0 0,0 0-1 0 0,0-1-23 0 0,-11-4 98 0 0,1 0 0 0 0,-1 1-1 0 0,-1 1 1 0 0,1 0-1 0 0,-16-2-97 0 0,15 4 29 0 0,-1 1 0 0 0,1 1-1 0 0,0 0 1 0 0,-1 1 0 0 0,1 1-1 0 0,-10 1-28 0 0,-6 3-119 0 0,-1 2 0 0 0,-23 8 119 0 0,0 4-515 0 0,21-4-3272 0 0,26-11 1932 0 0,-17 9-4553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17 14800 0 0,'0'0'332'0'0,"-2"-1"50"0"0,-12-3-184 0 0,0 1 0 0 0,-1 0 0 0 0,1 1 0 0 0,-1 0 0 0 0,-1 1-198 0 0,-20 1-255 0 0,-21 2 255 0 0,39 0 12 0 0,0 0 1 0 0,0 2 0 0 0,1 0-1 0 0,-1 1 1 0 0,1 1 0 0 0,0 1 0 0 0,0 0-1 0 0,-16 9-12 0 0,31-14 32 0 0,-1 0 0 0 0,1 0 0 0 0,-1 1 0 0 0,1-1 0 0 0,0 0 0 0 0,0 1-1 0 0,0 0 1 0 0,0-1 0 0 0,0 1 0 0 0,1 0 0 0 0,-1 1-32 0 0,-2 3 114 0 0,11 2 314 0 0,-5-6-341 0 0,0-1-1 0 0,0 1 1 0 0,1 0-1 0 0,-1-1 1 0 0,1 1-1 0 0,0-1 1 0 0,0 0-1 0 0,0 0 1 0 0,0 0-1 0 0,0 0 1 0 0,2 0-87 0 0,6 3 168 0 0,0-1 1 0 0,11 3-169 0 0,9 3 127 0 0,6 1 192 0 0,1 0 0 0 0,24 2-319 0 0,34 9 525 0 0,-83-19-426 0 0,-1 2 0 0 0,1-1 1 0 0,-1 2-1 0 0,0-1 0 0 0,0 2 0 0 0,-1-1 0 0 0,0 2 0 0 0,6 5-99 0 0,-15-12 21 0 0,0 1-1 0 0,0 0 0 0 0,-1-1 1 0 0,1 1-1 0 0,-1 0 0 0 0,1 0 0 0 0,-1 0 1 0 0,0 0-1 0 0,0 0 0 0 0,0 0 1 0 0,0 1-1 0 0,0-1 0 0 0,0 0 0 0 0,-1 0 1 0 0,1 1-1 0 0,-1-1 0 0 0,1 0 1 0 0,-1 1-1 0 0,0-1 0 0 0,0 1 0 0 0,0-1 1 0 0,0 0-1 0 0,0 1 0 0 0,-1-1 1 0 0,1 0-1 0 0,-1 1 0 0 0,0-1 1 0 0,0 0-1 0 0,1 0 0 0 0,-1 1 0 0 0,-1-1 1 0 0,1 0-1 0 0,-1 1-20 0 0,-3 5 21 0 0,0-1 1 0 0,0-1-1 0 0,0 1 0 0 0,-1-1 0 0 0,0 0 1 0 0,0 0-1 0 0,-1-1 0 0 0,-6 4-21 0 0,-1 1 0 0 0,-7 5 0 0 0,0-1 0 0 0,0-2 0 0 0,-10 4 0 0 0,-3 0 27 0 0,-6 2 583 0 0,-6 1-610 0 0,32-15-22 0 0,1 1 0 0 0,-1-2-1 0 0,0 0 1 0 0,0-1 0 0 0,-9 1 22 0 0,9-2-279 0 0,0-1 1 0 0,0 0-1 0 0,0-1 0 0 0,0 0 1 0 0,0-1-1 0 0,-9-3 279 0 0,20 4-240 0 0,0 0-1 0 0,-1 0 1 0 0,1 0-1 0 0,-1-1 1 0 0,1 1-1 0 0,0-1 0 0 0,0 0 1 0 0,0 0-1 0 0,0 0 1 0 0,0 0-1 0 0,0 0 1 0 0,1-1-1 0 0,-1 1 1 0 0,1-1-1 0 0,0 0 0 0 0,-1 0 1 0 0,1 0-1 0 0,0 0 1 0 0,1 0-1 0 0,-1 0 1 0 0,1 0-1 0 0,-1-1 0 0 0,1 1 1 0 0,0 0-1 0 0,0-1 1 0 0,0 1-1 0 0,1-4 241 0 0,-1 2-394 0 0,1 0-1 0 0,0 0 1 0 0,1 0-1 0 0,-1 0 1 0 0,1-1 394 0 0,-1 5-74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35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24 175 11600 0 0,'0'0'264'0'0,"0"0"34"0"0,0 0 21 0 0,0 0-36 0 0,0 2-186 0 0,-1 9 95 0 0,0-8-70 0 0,1-1 1 0 0,0 1-1 0 0,0-1 1 0 0,-1 1 0 0 0,2-1-1 0 0,-1 1 1 0 0,0-1-1 0 0,0 1 1 0 0,1-1 0 0 0,-1 1-1 0 0,1-1 1 0 0,0 1 0 0 0,0-1-1 0 0,0 0 1 0 0,0 0-1 0 0,0 1 1 0 0,0-1 0 0 0,1 0-1 0 0,0 1-122 0 0,4 3 215 0 0,-5-5-192 0 0,0 0 0 0 0,0 0 0 0 0,0 0 0 0 0,1 1 0 0 0,-1-1 0 0 0,0-1 0 0 0,1 1 0 0 0,-1 0 0 0 0,1 0 0 0 0,-1 0 0 0 0,1-1 0 0 0,-1 1 0 0 0,1-1-23 0 0,8 3 0 0 0,0-1 0 0 0,0 0 0 0 0,1-1 0 0 0,-1 0 0 0 0,0 0 0 0 0,1-1 0 0 0,-1-1 0 0 0,7-1 0 0 0,-9 2 0 0 0,0-1 0 0 0,-1-1 0 0 0,1 1 0 0 0,-1-1 0 0 0,1-1 0 0 0,-1 1 0 0 0,0-1 0 0 0,0-1 0 0 0,0 1 0 0 0,0-1 0 0 0,0 0 0 0 0,-1-1 0 0 0,4-3 0 0 0,-6 5 0 0 0,0 0 0 0 0,-1 0 0 0 0,0 0 0 0 0,0-1 0 0 0,0 1 0 0 0,0-1 0 0 0,0 0 0 0 0,-1 1 0 0 0,1-1 0 0 0,-1 0 0 0 0,1-4 0 0 0,0 3 1 0 0,-1-1 1 0 0,0 0-1 0 0,0 0 1 0 0,0 0 0 0 0,-1-1-1 0 0,0 1 1 0 0,0 0 0 0 0,0 0-1 0 0,-1-1 1 0 0,0 1 0 0 0,0 0-1 0 0,-1-1 1 0 0,-1-4-2 0 0,1 6 41 0 0,-1-2 16 0 0,1 1 0 0 0,-1 0 0 0 0,-1-1 0 0 0,1 1 0 0 0,-1 0 0 0 0,-2-2-57 0 0,5 7 39 0 0,-1 0-1 0 0,0 0 1 0 0,0-1-1 0 0,0 1 1 0 0,0 0 0 0 0,0 0-1 0 0,0 0 1 0 0,-1 0-1 0 0,1 1 1 0 0,0-1-1 0 0,0 0 1 0 0,-1 0-1 0 0,1 1 1 0 0,0-1 0 0 0,-1 0-1 0 0,1 1 1 0 0,0 0-1 0 0,-1-1 1 0 0,1 1-1 0 0,-1 0 1 0 0,1 0-1 0 0,-1 0 1 0 0,1 0 0 0 0,-1 0-1 0 0,1 0 1 0 0,-1 0-1 0 0,1 0 1 0 0,-1 0-1 0 0,1 1 1 0 0,0-1-1 0 0,-2 1-38 0 0,-5 2 166 0 0,-1 1-1 0 0,0-1 1 0 0,1 2-1 0 0,0-1 1 0 0,0 1-1 0 0,0 0 0 0 0,-5 6-165 0 0,-8 7 677 0 0,-18 21-677 0 0,23-21 253 0 0,3-5-63 0 0,2 1-1 0 0,0 0 1 0 0,0 1-1 0 0,-6 14-189 0 0,11-18 47 0 0,0-1 0 0 0,2 1 0 0 0,-1 1-1 0 0,1-1 1 0 0,1 1 0 0 0,0-1 0 0 0,-1 9-47 0 0,2-4 45 0 0,1 0 1 0 0,1 0-1 0 0,0-1 1 0 0,1 1 0 0 0,0 0-1 0 0,5 14-45 0 0,-4-21 32 0 0,1 0 0 0 0,0 0-1 0 0,0 0 1 0 0,1 0 0 0 0,0 0 0 0 0,1-1-1 0 0,0 0 1 0 0,0 0 0 0 0,1 0 0 0 0,0 0-1 0 0,7 5-31 0 0,-4-4 70 0 0,0-1 0 0 0,1 0 0 0 0,0-1 0 0 0,0 0 0 0 0,1-1 0 0 0,0 0-1 0 0,0 0 1 0 0,0-1 0 0 0,1-1 0 0 0,4 2-70 0 0,1-2-46 0 0,0 0 1 0 0,0-1-1 0 0,0-1 0 0 0,0-1 0 0 0,0 0 0 0 0,0-1 1 0 0,5-2 45 0 0,5 0-22 0 0,-1-2 0 0 0,0-2-1 0 0,0 0 1 0 0,-1-1 0 0 0,0-2 0 0 0,0 0 0 0 0,-1-2 0 0 0,0-1 0 0 0,19-12 22 0 0,-30 15 0 0 0,0 0 0 0 0,-1-1 0 0 0,-1 0 0 0 0,0-1 0 0 0,0 0 0 0 0,-1-1 0 0 0,0 0 0 0 0,-1-1 0 0 0,0 0 0 0 0,-1 0 0 0 0,0-2 0 0 0,3-9 0 0 0,-1 0 0 0 0,-1 0 0 0 0,-1-1 0 0 0,-1 0 0 0 0,-1 0 0 0 0,0-8 0 0 0,-2 8-14 0 0,-1 0 0 0 0,0-22 14 0 0,-4 36 153 0 0,1 0 0 0 0,-1 1 0 0 0,0-1 0 0 0,-1 0 0 0 0,-1 1 0 0 0,0-1 0 0 0,-4-9-153 0 0,7 19 47 0 0,-1 0 0 0 0,1 0 0 0 0,-1 0 0 0 0,0 0 0 0 0,1 0 0 0 0,-1 0 0 0 0,0 0 0 0 0,0 0 0 0 0,0 0 0 0 0,0 0 0 0 0,0 0 0 0 0,0 1 0 0 0,0-1 0 0 0,0 0 0 0 0,0 1 0 0 0,0-1 0 0 0,0 1 0 0 0,0-1 0 0 0,-1 1 0 0 0,1 0 0 0 0,0-1 1 0 0,0 1-1 0 0,-1 0 0 0 0,1 0 0 0 0,0 0 0 0 0,0 0 0 0 0,-1 0 0 0 0,1 0 0 0 0,0 0 0 0 0,0 0 0 0 0,-1 1 0 0 0,1-1 0 0 0,0 0 0 0 0,0 1 0 0 0,0-1 0 0 0,0 1 0 0 0,-1-1 0 0 0,1 1 0 0 0,0-1 0 0 0,0 1 0 0 0,0 0 0 0 0,0 0 0 0 0,0 0 0 0 0,0-1 0 0 0,1 1 0 0 0,-1 0 0 0 0,0 0 0 0 0,0 0 0 0 0,1 0 0 0 0,-1 1 0 0 0,0-1 0 0 0,0 1-47 0 0,-2 3 218 0 0,1-2-195 0 0,0 0-1 0 0,1 1 1 0 0,-1-1-1 0 0,0 0 1 0 0,1 1-1 0 0,0-1 1 0 0,0 1-1 0 0,0-1 0 0 0,0 1 1 0 0,1 0-23 0 0,-1 3 7 0 0,0 0 1 0 0,1 0-1 0 0,0 0 1 0 0,1 0-1 0 0,0 0 0 0 0,0 0 1 0 0,0 0-1 0 0,1 0 1 0 0,0-1-1 0 0,0 1 0 0 0,0-1 1 0 0,1 1-1 0 0,0-1 1 0 0,1 0-1 0 0,-1 0 0 0 0,1 0 1 0 0,0 0-1 0 0,1-1-7 0 0,1 3 0 0 0,1 1 0 0 0,1-2 0 0 0,-1 1 0 0 0,1-1 0 0 0,1 0 0 0 0,-1-1 0 0 0,1 0 0 0 0,0 0 0 0 0,1-1 0 0 0,-1 0 0 0 0,1-1 0 0 0,0 0 0 0 0,10 3 0 0 0,0-4 0 0 0,0 0 0 0 0,0-1 0 0 0,0-1 0 0 0,0-1 0 0 0,0-1 0 0 0,1 0 0 0 0,-1-2 0 0 0,0 0 0 0 0,-1-1 0 0 0,1-1 0 0 0,-1-1 0 0 0,16-7 0 0 0,-20 6 0 0 0,-1 0 0 0 0,1-1 0 0 0,-1-1 0 0 0,-1 0 0 0 0,0-1 0 0 0,0 0 0 0 0,-1-1 0 0 0,0 0 0 0 0,-1-1 0 0 0,0 0 0 0 0,-1-1 0 0 0,0-1 0 0 0,-1 1 0 0 0,-1-1 0 0 0,5-11 0 0 0,-5 12 0 0 0,0 0 0 0 0,5-5 0 0 0,1-2 0 0 0,-14 20-9 0 0,0-1 0 0 0,1 1 0 0 0,-1 0 0 0 0,1-1 0 0 0,-1 1 0 0 0,0-1 0 0 0,1 1 0 0 0,-1-1 0 0 0,0 1 0 0 0,0-1 0 0 0,1 1 0 0 0,-1-1 0 0 0,0 1 0 0 0,0-1 0 0 0,0 1 0 0 0,0-1 0 0 0,0 1 0 0 0,1-1 0 0 0,-1 1 1 0 0,0-1-1 0 0,0 1 0 0 0,0-1 0 0 0,0 1 0 0 0,-1-1 0 0 0,1 1 0 0 0,0-1 9 0 0,-1 1-11 0 0,1 0 1 0 0,-1 1 0 0 0,0-1-1 0 0,0 0 1 0 0,1 1 0 0 0,-1-1-1 0 0,0 1 1 0 0,0-1 0 0 0,1 0-1 0 0,-1 1 1 0 0,1 0 0 0 0,-1-1-1 0 0,0 1 1 0 0,1-1 0 0 0,-1 1-1 0 0,1 0 1 0 0,-1 0 10 0 0,-27 37 144 0 0,1 1 1 0 0,2 1-1 0 0,-16 35-144 0 0,27-45 32 0 0,2 1 0 0 0,-7 23-32 0 0,13-34 12 0 0,-3 8 15 0 0,1 1 0 0 0,1-1-1 0 0,2 2 1 0 0,-1 18-27 0 0,5-33 9 0 0,0-1 0 0 0,1 0 0 0 0,1 1 0 0 0,1-1 0 0 0,0 0 0 0 0,0 0 0 0 0,2 0-1 0 0,-1 0 1 0 0,2 0 0 0 0,3 8-9 0 0,-4-16-7 0 0,-1 0 0 0 0,1-1 0 0 0,0 1-1 0 0,1-1 1 0 0,-1 0 0 0 0,1 0 0 0 0,0 0 0 0 0,0-1-1 0 0,0 1 1 0 0,1-1 0 0 0,0 0 0 0 0,0-1 0 0 0,0 0-1 0 0,0 0 1 0 0,6 2 7 0 0,-3-1-11 0 0,1-1 1 0 0,-1 0-1 0 0,1 0 0 0 0,0-1 0 0 0,0-1 0 0 0,0 0 1 0 0,1 0-1 0 0,-1-1 0 0 0,0 0 0 0 0,4-1 11 0 0,-1-1-389 0 0,0-2 0 0 0,0 1 0 0 0,-1-2 0 0 0,1 0 0 0 0,-1 0 0 0 0,0-1 389 0 0,23-12-1298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17247 0 0,'22'25'1528'0'0,"-10"-10"-1222"0"0,0 0-1 0 0,1 4-305 0 0,-9-13 212 0 0,0 0 0 0 0,-1 0-1 0 0,0 0 1 0 0,-1 1 0 0 0,1-1-1 0 0,-1 1 1 0 0,0 0-1 0 0,-1 0-211 0 0,1 0 209 0 0,1 8 18 0 0,0-1-1 0 0,-1 1 0 0 0,-1 0 0 0 0,0 0 0 0 0,-1 0 1 0 0,0 0-1 0 0,-2-1 0 0 0,0 3-226 0 0,0-1 29 0 0,1 1 0 0 0,0-1-1 0 0,1 0 1 0 0,1 1 0 0 0,1-1 0 0 0,2 16-29 0 0,-1-15-62 0 0,-3-16-72 0 0,0 1-1 0 0,0-1 1 0 0,0 1 0 0 0,1-1 0 0 0,-1 1 0 0 0,1-1 0 0 0,-1 1 0 0 0,1-1 0 0 0,-1 1-1 0 0,1-1 1 0 0,0 0 0 0 0,0 1 0 0 0,-1-1 0 0 0,1 0 0 0 0,0 0 0 0 0,0 0 0 0 0,1 1 134 0 0,-1-1-1866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16903 0 0,'-14'4'771'0'0,"11"-3"-14"0"0,-10 2-407 0 0,-52 0 895 0 0,62-3-1226 0 0,-14 2 227 0 0,0 1 1 0 0,-9 2-247 0 0,22-4 27 0 0,0 0 1 0 0,1 0 0 0 0,-1 0 0 0 0,1 1-1 0 0,-1-1 1 0 0,1 1 0 0 0,-1 0-1 0 0,1 0 1 0 0,0 0 0 0 0,0 1 0 0 0,0-1-1 0 0,0 1 1 0 0,-2 2-28 0 0,3-3 43 0 0,1 6-33 0 0,3-6-10 0 0,-1 0 0 0 0,1 0 0 0 0,-1 0 0 0 0,1 0 0 0 0,0 0 0 0 0,0-1 0 0 0,0 1 0 0 0,0 0 0 0 0,0-1 0 0 0,0 1 0 0 0,0-1 0 0 0,1 0 0 0 0,-1 0 0 0 0,0 0 0 0 0,1 0 0 0 0,-1 0 0 0 0,1-1 0 0 0,-1 1 0 0 0,1 0 0 0 0,-1-1 0 0 0,1 0 0 0 0,0 0 0 0 0,11 1 0 0 0,0 0 0 0 0,-1-1 0 0 0,10-1 0 0 0,7-2 0 0 0,0-1 0 0 0,-1-1 0 0 0,29-9 0 0 0,-53 12 1 0 0,1 0-1 0 0,-1 0 0 0 0,0-1 0 0 0,3-2 0 0 0,15-7-11 0 0,-23 12 9 0 0,0 0 1 0 0,0 0-1 0 0,1 0 1 0 0,-1-1-1 0 0,0 1 0 0 0,0 0 1 0 0,0 0-1 0 0,0 0 1 0 0,0-1-1 0 0,1 1 1 0 0,-1 0-1 0 0,0 0 1 0 0,0-1-1 0 0,0 1 0 0 0,0 0 1 0 0,0 0-1 0 0,0-1 1 0 0,0 1-1 0 0,0 0 1 0 0,0 0-1 0 0,0-1 1 0 0,0 1-1 0 0,0 0 1 0 0,0 0-1 0 0,0-1 0 0 0,0 1 1 0 0,0 0-1 0 0,0 0 1 0 0,0-1-1 0 0,0 1 1 0 0,0 0-1 0 0,-1 0 1 0 0,1-1-1 0 0,0 1 1 0 0,0 0-1 0 0,0 0 0 0 0,0 0 2 0 0,-4-7-8 0 0,2 5 4 0 0,1 1-1 0 0,0 0 0 0 0,0 0 0 0 0,-1 0 0 0 0,1 1 0 0 0,-1-1 0 0 0,1 0 1 0 0,-1 0-1 0 0,1 1 0 0 0,-1-1 0 0 0,1 1 0 0 0,-1-1 0 0 0,0 1 0 0 0,-1 0 5 0 0,-25-2-30 0 0,23 2 8 0 0,-82 1-1642 0 0,48 2 764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6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33 12464 0 0,'-5'-4'196'0'0,"1"0"1"0"0,-1 0-1 0 0,0 1 1 0 0,0 0-1 0 0,0 0 1 0 0,-1 0-1 0 0,1 1 1 0 0,-4-2-197 0 0,7 4 88 0 0,1-1 0 0 0,-1 1 0 0 0,0-1 0 0 0,0 1 0 0 0,0 0 0 0 0,0 0 0 0 0,0 0 0 0 0,0 0 1 0 0,0 0-1 0 0,0 0 0 0 0,0 0 0 0 0,0 1 0 0 0,1-1 0 0 0,-1 1 0 0 0,0 0 0 0 0,0-1 0 0 0,0 1 0 0 0,1 0 0 0 0,-1 0 0 0 0,0 0 1 0 0,1 0-1 0 0,-1 0 0 0 0,1 0 0 0 0,-1 1 0 0 0,1-1 0 0 0,0 0 0 0 0,-1 1 0 0 0,0 0-88 0 0,-1 3 200 0 0,0-1 0 0 0,1 1 0 0 0,-1 0 0 0 0,1 0 0 0 0,0 0 0 0 0,0 0 0 0 0,0 0 0 0 0,0 2-200 0 0,-7 45 825 0 0,5-23-587 0 0,-2 22 70 0 0,1 0 1 0 0,4 49-309 0 0,-1 1-199 0 0,-1 115 95 0 0,2-79 507 0 0,1-77-1443 0 0,-1 1-3618 0 0,-1-14-1438 0 0</inkml:trace>
  <inkml:trace contextRef="#ctx0" brushRef="#br0" timeOffset="437.397">92 496 17503 0 0,'-4'-10'234'0'0,"2"0"0"0"0,-1 0 0 0 0,1 0 0 0 0,1 0 0 0 0,0 0 0 0 0,0 0 0 0 0,1-1 0 0 0,1-8-234 0 0,3-2 60 0 0,0 0-1 0 0,2 0 0 0 0,1 0 1 0 0,1 1-1 0 0,0 0 0 0 0,3-2-59 0 0,-5 9 110 0 0,1 1-1 0 0,1 0 0 0 0,0 1 0 0 0,0 0 0 0 0,1 0 0 0 0,0 1 0 0 0,1 0 0 0 0,0 1 0 0 0,1 0 0 0 0,0 0 1 0 0,1 1-1 0 0,2-1-109 0 0,4-2 117 0 0,1 1 1 0 0,0 1-1 0 0,0 1 1 0 0,1 0-1 0 0,0 2 1 0 0,0 0-1 0 0,17-2-117 0 0,-13 5 36 0 0,-1 1 0 0 0,1 1 0 0 0,0 2 0 0 0,-1 0 0 0 0,1 1 0 0 0,-1 1 0 0 0,0 1 0 0 0,0 2 0 0 0,0 0 0 0 0,0 1 0 0 0,-1 1 0 0 0,0 2 0 0 0,-1 0 0 0 0,0 1 0 0 0,-1 1 0 0 0,1 1-36 0 0,-11-6-11 0 0,-1 0 0 0 0,1 1 0 0 0,-1 0-1 0 0,0 1 1 0 0,-1 0 0 0 0,0 0-1 0 0,0 1 1 0 0,-1 0 0 0 0,-1 0 0 0 0,1 1-1 0 0,-2 0 1 0 0,3 4 11 0 0,-6-8-58 0 0,1 0 1 0 0,-1 0-1 0 0,0 0 1 0 0,-1 0-1 0 0,1 0 0 0 0,-2 1 1 0 0,1-1-1 0 0,-1 0 1 0 0,0 1-1 0 0,0-1 0 0 0,-1 0 1 0 0,0 0-1 0 0,0 1 0 0 0,-1-1 1 0 0,0 0-1 0 0,0 0 1 0 0,-1-1-1 0 0,1 1 0 0 0,-2 0 1 0 0,1-1-1 0 0,-2 3 58 0 0,-7 7-312 0 0,0 0 0 0 0,-1 0 0 0 0,0-1 0 0 0,-1-1 0 0 0,-1-1 0 0 0,0 0 0 0 0,-15 10 312 0 0,1-4-365 0 0,0-1-1 0 0,-1-2 0 0 0,-1-1 0 0 0,-8 2 366 0 0,-10 0-8 0 0,-1-1 0 0 0,-19 1 8 0 0,46-13 40 0 0,-1-1-1 0 0,1-1 1 0 0,-1-1-1 0 0,0-1 1 0 0,-11-2-40 0 0,24 1 94 0 0,-7 0 97 0 0,1-1-1 0 0,-1-1 1 0 0,1-1-1 0 0,-1-1 1 0 0,1 0-1 0 0,-5-3-190 0 0,-5-3 333 0 0,1-2 0 0 0,1 0 0 0 0,-13-9-333 0 0,35 20 107 0 0,0 0 0 0 0,0 0 0 0 0,0-1 0 0 0,0 1 0 0 0,0-1 0 0 0,1 0 0 0 0,-1 1 1 0 0,1-1-1 0 0,-1 0 0 0 0,1-1 0 0 0,0 1 0 0 0,0 0 0 0 0,1 0 0 0 0,-1-1 0 0 0,0-1-107 0 0,2 5 6 0 0,0 0-1 0 0,0-1 1 0 0,0 1-1 0 0,0 0 1 0 0,0 0 0 0 0,-1-1-1 0 0,1 1 1 0 0,0 0-1 0 0,0-1 1 0 0,0 1-1 0 0,0 0 1 0 0,0-1-1 0 0,0 1 1 0 0,0 0-1 0 0,0-1 1 0 0,0 1-1 0 0,1 0 1 0 0,-1 0 0 0 0,0-1-1 0 0,0 1 1 0 0,0 0-1 0 0,0-1 1 0 0,0 1-1 0 0,0 0 1 0 0,1 0-1 0 0,-1-1 1 0 0,0 1-1 0 0,0 0 1 0 0,0 0-1 0 0,1-1 1 0 0,-1 1-1 0 0,0 0 1 0 0,0 0 0 0 0,1 0-1 0 0,-1-1 1 0 0,0 1-1 0 0,1 0 1 0 0,-1 0-1 0 0,0 0 1 0 0,0 0-1 0 0,1 0 1 0 0,-1 0-1 0 0,0 0 1 0 0,1-1-1 0 0,-1 1 1 0 0,0 0-1 0 0,1 0 1 0 0,-1 0 0 0 0,0 0-1 0 0,1 0 1 0 0,-1 1-1 0 0,0-1 1 0 0,1 0-6 0 0,9-1 142 0 0,1 0 0 0 0,-1 1 1 0 0,1 1-1 0 0,0-1 1 0 0,-1 2-1 0 0,1 0 0 0 0,-1 0 1 0 0,5 2-143 0 0,20 7 216 0 0,27 14-216 0 0,-32-13 106 0 0,10 4-63 0 0,170 72 215 0 0,-58-20-258 0 0,-102-44 0 0 0,55 29 0 0 0,73 56-4210 0 0,-138-86 2676 0 0</inkml:trace>
  <inkml:trace contextRef="#ctx0" brushRef="#br0" timeOffset="854.792">1263 696 19319 0 0,'0'0'439'0'0,"0"0"62"0"0,1 0 33 0 0,35-4 158 0 0,-28 3-703 0 0,1 0-1 0 0,0 0 1 0 0,0 0-1 0 0,6 2 12 0 0,21 2 0 0 0,1-2 0 0 0,22-2 0 0 0,-36-1 0 0 0,-1 0 0 0 0,0-2 0 0 0,0 0 0 0 0,19-7 0 0 0,5-3-87 0 0,-28 9-177 0 0,0-1 0 0 0,1 0-1 0 0,16-10 265 0 0,-32 15-22 0 0,0-1-1 0 0,-1 1 0 0 0,1-1 0 0 0,0 0 0 0 0,0 0 0 0 0,-1 0 0 0 0,1-1 1 0 0,-1 1-1 0 0,0-1 0 0 0,0 1 0 0 0,0-1 0 0 0,0 0 0 0 0,0 0 0 0 0,-1 0 1 0 0,1 0-1 0 0,-1 0 0 0 0,0 0 0 0 0,1 0 0 0 0,-2 0 0 0 0,1 0 0 0 0,0-2 23 0 0,-1 4 0 0 0,0 1 0 0 0,-1-1 0 0 0,1 0 0 0 0,0 0 0 0 0,0 0 0 0 0,-1 0 0 0 0,1 1 0 0 0,-1-1 0 0 0,1 0 0 0 0,-1 0 0 0 0,1 1 0 0 0,-1-1 0 0 0,0 0 0 0 0,1 1 0 0 0,-1-1-1 0 0,0 0 1 0 0,1 1 0 0 0,-1-1 0 0 0,0 1 0 0 0,0-1 0 0 0,1 1 0 0 0,-1 0 0 0 0,-1-1 0 0 0,-19-6 20 0 0,4 5 106 0 0,1 0 0 0 0,-1 2 0 0 0,0 0 0 0 0,0 0 0 0 0,1 2 0 0 0,-1 0-1 0 0,0 1 1 0 0,-4 1-126 0 0,-28 10 586 0 0,-1 2 0 0 0,1 2-586 0 0,8-2 325 0 0,0 2 0 0 0,1 1 0 0 0,1 3-325 0 0,19-10 203 0 0,1 0 0 0 0,0 2 0 0 0,2 0 1 0 0,-1 1-1 0 0,2 0 0 0 0,-13 16-203 0 0,23-23 47 0 0,0 0-1 0 0,0 0 0 0 0,1 1 1 0 0,0 0-1 0 0,0 0 0 0 0,1 0 1 0 0,0 0-1 0 0,1 1 0 0 0,0 0 1 0 0,0-1-1 0 0,1 1 0 0 0,1 0 1 0 0,-1 0-1 0 0,2 1 0 0 0,-1-1 1 0 0,1 0-1 0 0,1 0 1 0 0,0 0-1 0 0,0 0 0 0 0,1 0 1 0 0,2 5-47 0 0,-2-9-86 0 0,0-1 0 0 0,1 0 0 0 0,-1 1 1 0 0,1-1-1 0 0,1 0 0 0 0,-1 0 1 0 0,1-1-1 0 0,-1 1 0 0 0,1-1 0 0 0,1 0 1 0 0,-1 0-1 0 0,1 0 0 0 0,-1 0 0 0 0,1-1 1 0 0,0 0-1 0 0,0 0 0 0 0,0 0 1 0 0,1-1-1 0 0,3 2 86 0 0,4 1-79 0 0,1-1 0 0 0,0-1 0 0 0,0 0 0 0 0,0-1 0 0 0,0 0 0 0 0,0-1 0 0 0,10-1 79 0 0,-2-1-550 0 0,0-1-1 0 0,0-1 0 0 0,0-1 1 0 0,-1 0-1 0 0,4-3 551 0 0,100-35-3104 0 0,-125 41 3103 0 0,90-33-2076 0 0</inkml:trace>
  <inkml:trace contextRef="#ctx0" brushRef="#br0" timeOffset="1185.021">2284 616 18887 0 0,'-1'1'430'0'0,"-3"3"-229"0"0,0 0 1 0 0,0 1-1 0 0,0-1 1 0 0,1 1 0 0 0,-1 0-1 0 0,1 0 1 0 0,0 0-1 0 0,-2 5-201 0 0,-18 50 10 0 0,16-42 84 0 0,-14 38 585 0 0,3-11 499 0 0,1 5-1178 0 0,-4 23 808 0 0,-5 43-808 0 0,15-68 32 0 0,5-21-79 0 0,1 0 1 0 0,0 5 46 0 0,-4 106-26 0 0,9-107-1730 0 0,1 0-1 0 0,2 1 1 0 0,2 10 1756 0 0,0-19-6822 0 0</inkml:trace>
  <inkml:trace contextRef="#ctx0" brushRef="#br0" timeOffset="1526.864">2190 715 18887 0 0,'18'-16'1534'0'0,"-13"10"-1498"0"0,1 0 1 0 0,1 1 0 0 0,-1-1 0 0 0,1 1 0 0 0,0 1-1 0 0,0-1 1 0 0,0 1 0 0 0,1 0 0 0 0,-1 1-1 0 0,1 0 1 0 0,0 0 0 0 0,4 0-37 0 0,-3 1 303 0 0,1 1-1 0 0,-1 0 1 0 0,9 0-303 0 0,-15 1 76 0 0,1 0-1 0 0,-1 0 1 0 0,1 1 0 0 0,-1-1-1 0 0,0 1 1 0 0,1 0 0 0 0,-1 0-1 0 0,0 0 1 0 0,0 0 0 0 0,1 1-1 0 0,-1-1 1 0 0,1 2-76 0 0,7 6 74 0 0,0 0-1 0 0,0 1 1 0 0,-1 1 0 0 0,-1-1-74 0 0,0 0 1 0 0,-7-7-35 0 0,0-1-1 0 0,-1 1 1 0 0,1 0 0 0 0,-1 0 0 0 0,1-1-1 0 0,0 4 35 0 0,8 14-162 0 0,-4-13 69 0 0,-1 1 0 0 0,0 1 0 0 0,0-1 0 0 0,0 1 0 0 0,-1-1 0 0 0,-1 1 0 0 0,1 1 0 0 0,-2-1 0 0 0,1 0 0 0 0,0 7 93 0 0,-2-11-8 0 0,-1 0 0 0 0,0-1-1 0 0,0 1 1 0 0,0 0 0 0 0,0-1-1 0 0,0 1 1 0 0,-1-1 0 0 0,0 1-1 0 0,0-1 1 0 0,-1 1 0 0 0,1-1-1 0 0,-1 1 1 0 0,0-1 0 0 0,0 0-1 0 0,0 0 1 0 0,-1 0 0 0 0,1 0-1 0 0,-1 0 1 0 0,0-1 0 0 0,0 1-1 0 0,0-1 1 0 0,-1 0 0 0 0,1 1 8 0 0,-10 5-103 0 0,1-1 0 0 0,-1 0 0 0 0,0 0 0 0 0,-1-1 0 0 0,1-1 0 0 0,-1 0 0 0 0,-1-1 0 0 0,-8 1 103 0 0,-18 4-656 0 0,-1-2 1 0 0,-19 1 655 0 0,-63 2-689 0 0,112-11 108 0 0,0 0 0 0 0,1-1 0 0 0,-1 0 0 0 0,-2-1 581 0 0,-12-1-1369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33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620 1 9936 0 0,'-10'0'125'0'0,"-1"0"1"0"0,1 1-1 0 0,0 0 1 0 0,-1 1-1 0 0,1 0 1 0 0,0 1-1 0 0,0 0 1 0 0,1 0-1 0 0,-2 2-125 0 0,-10 4 250 0 0,1 2 0 0 0,1 1 0 0 0,-1 0 0 0 0,2 1 0 0 0,0 1 0 0 0,0 1 0 0 0,1 1-250 0 0,-37 38 1162 0 0,-21 28-1162 0 0,43-43 251 0 0,1 1-1 0 0,2 1 1 0 0,-1 6-251 0 0,12-16 146 0 0,1 1-1 0 0,2 0 1 0 0,2 1 0 0 0,-9 29-146 0 0,13-30 237 0 0,2 0 0 0 0,1 0 1 0 0,0 8-238 0 0,5-21 122 0 0,0 0 1 0 0,1 0 0 0 0,0 0-1 0 0,2 0 1 0 0,1 0-1 0 0,1 4-122 0 0,-2-13 19 0 0,1 0 0 0 0,0 0-1 0 0,1 0 1 0 0,0-1 0 0 0,0 0-1 0 0,1 0 1 0 0,0 0 0 0 0,1 0-1 0 0,1 0-18 0 0,-2-3 40 0 0,-1 0 0 0 0,2-1 0 0 0,-1 1 0 0 0,0-1 0 0 0,1-1 0 0 0,0 1 0 0 0,0-1 0 0 0,1 0 0 0 0,-1 0 0 0 0,1-1 0 0 0,0 0 0 0 0,4 2-40 0 0,5-1 64 0 0,1 0-1 0 0,-1-1 1 0 0,1 0-1 0 0,-1-1 1 0 0,1-1-1 0 0,0-1 1 0 0,-1 0-1 0 0,12-2-63 0 0,-3-2-344 0 0,0 0 1 0 0,0-2-1 0 0,-1-1 0 0 0,0-1 1 0 0,9-4 343 0 0,7-6-5829 0 0</inkml:trace>
  <inkml:trace contextRef="#ctx0" brushRef="#br0" timeOffset="359.282">702 574 13360 0 0,'-7'16'1403'0'0,"7"-15"-1386"0"0,-1 0 0 0 0,0 0 0 0 0,1 0 0 0 0,-1 1 1 0 0,0-1-1 0 0,1 0 0 0 0,0 1 0 0 0,-1-1 0 0 0,1 0 0 0 0,0 1 0 0 0,0-1 1 0 0,-1 0-1 0 0,1 1 0 0 0,0-1 0 0 0,0 1 0 0 0,1-1 0 0 0,-1 0 0 0 0,0 1 1 0 0,0-1-1 0 0,1 0 0 0 0,-1 1 0 0 0,1-1 0 0 0,-1 0 0 0 0,1 1 1 0 0,0-1-18 0 0,13 30 1265 0 0,-12-26-1010 0 0,0 1 0 0 0,0-1 0 0 0,1 0 0 0 0,-1-1 0 0 0,1 1 0 0 0,0 0 0 0 0,1-1 0 0 0,-1 1-1 0 0,3 1-254 0 0,15 12 606 0 0,2-2 0 0 0,7 4-606 0 0,-7-5 1021 0 0,-1 1 0 0 0,14 13-1021 0 0,-30-23 77 0 0,1 0 1 0 0,-2 0-1 0 0,1 1 1 0 0,-1 0-1 0 0,0 0 0 0 0,-1 0 1 0 0,1 0-1 0 0,-1 1 1 0 0,-1-1-1 0 0,3 7-77 0 0,-4-7 0 0 0,1 1 0 0 0,-1-1-1 0 0,0 0 1 0 0,-1 1 0 0 0,0 0-1 0 0,0-1 1 0 0,0 1-1 0 0,-1 0 1 0 0,0-1 0 0 0,-1 1-1 0 0,0 0 1 0 0,0-1 0 0 0,-1 1-1 0 0,1-1 1 0 0,-2 1 0 0 0,1-1-1 0 0,-1 0 1 0 0,0 0 0 0 0,-2 2 0 0 0,-2 4-36 0 0,1-2 25 0 0,1-2-1 0 0,-2 1 0 0 0,1-1 1 0 0,-1 0-1 0 0,-3 2 12 0 0,10-11 1 0 0,0 1-1 0 0,-1-1 0 0 0,1 0 0 0 0,-1 0 1 0 0,1 0-1 0 0,0 0 0 0 0,-1 1 0 0 0,1-1 1 0 0,-1 0-1 0 0,1 0 0 0 0,-1 0 0 0 0,1 0 1 0 0,-1 0-1 0 0,1 0 0 0 0,0 0 1 0 0,-1 0-1 0 0,1 0 0 0 0,-1 0 0 0 0,1 0 1 0 0,-1 0-1 0 0,1 0 0 0 0,-1-1 0 0 0,1 1 1 0 0,0 0-1 0 0,-1 0 0 0 0,1 0 0 0 0,-1-1 1 0 0,1 1-1 0 0,0 0 0 0 0,-1 0 0 0 0,1-1 1 0 0,0 1-1 0 0,-1 0 0 0 0,1-1 1 0 0,0 1-1 0 0,-1 0 0 0 0,1-1 0 0 0,0 1 1 0 0,0-1-1 0 0,0 1 0 0 0,-1-1 0 0 0,1 1 1 0 0,0-1-1 0 0,0 1 4 0 0,-3-5 49 0 0,0 0-1 0 0,0 0 0 0 0,1 0 0 0 0,-1-1 0 0 0,1 1 0 0 0,1-1 1 0 0,-1 0-1 0 0,1 1 0 0 0,0-1 0 0 0,0 0 0 0 0,0-4-52 0 0,1-11 227 0 0,1 0-1 0 0,2-14-226 0 0,-1 5 77 0 0,-1 21-55 0 0,1-1 0 0 0,0 0-1 0 0,0 0 1 0 0,1 1 0 0 0,0-1 0 0 0,1 1-1 0 0,3-6-21 0 0,10-17-19 0 0,11-14 19 0 0,-6 9-3 0 0,-11 20-826 0 0,1-1 0 0 0,0 2-1 0 0,1 0 1 0 0,1 0 0 0 0,14-12 829 0 0,-11 16-1576 0 0</inkml:trace>
  <inkml:trace contextRef="#ctx0" brushRef="#br0" timeOffset="765.436">1474 698 11520 0 0,'0'0'528'0'0,"0"2"-16"0"0,3 3-376 0 0,-1 1 0 0 0,1-1 1 0 0,-1 1-1 0 0,2-1 1 0 0,-1 0-1 0 0,1 0 0 0 0,-1 0 1 0 0,1 0-1 0 0,0-1 1 0 0,1 1-137 0 0,0-1 452 0 0,-1 1 1 0 0,1 0 0 0 0,-2 0-1 0 0,1 0 1 0 0,1 3-453 0 0,-2-4 328 0 0,-1 0 0 0 0,0-1 1 0 0,1 1-1 0 0,-1-1 0 0 0,1 0 0 0 0,0 0 0 0 0,0 0 0 0 0,1 0 0 0 0,-1 0 0 0 0,0-1 1 0 0,1 1-1 0 0,1 0-328 0 0,1-1 109 0 0,0 1 0 0 0,0-1 0 0 0,0 0 0 0 0,0-1 0 0 0,1 0-1 0 0,-1 0 1 0 0,0 0 0 0 0,1 0 0 0 0,-1-1 0 0 0,0 0 0 0 0,1-1 0 0 0,2 0-109 0 0,3-1 10 0 0,0-1 1 0 0,0-1-1 0 0,0 0 0 0 0,-1 0 0 0 0,11-6-10 0 0,5-4 37 0 0,-1 0-1 0 0,-1-2 1 0 0,9-7-37 0 0,0 1-74 0 0,-24 10 74 0 0,6-10 70 0 0,-15 21-61 0 0,-1 1 1 0 0,0-1-1 0 0,1 1 1 0 0,-1-1 0 0 0,0 0-1 0 0,0 1 1 0 0,0-1-1 0 0,1 0 1 0 0,-1 1 0 0 0,0-1-1 0 0,0 0 1 0 0,0 0-1 0 0,0 1 1 0 0,0-1-1 0 0,0 0 1 0 0,0 1 0 0 0,0-1-1 0 0,-1 0 1 0 0,1 1-1 0 0,0-1 1 0 0,0 0-10 0 0,-6-12 80 0 0,4 10-95 0 0,0 0 0 0 0,-1 0-1 0 0,1 0 1 0 0,-1 0 0 0 0,1 1 0 0 0,-1-1 0 0 0,0 1 0 0 0,0 0-1 0 0,-1 0 1 0 0,1 0 0 0 0,0 0 0 0 0,-1 0 0 0 0,1 1-1 0 0,-1-1 1 0 0,-1 1 15 0 0,-4-2 101 0 0,1 1 0 0 0,-1 0 0 0 0,1 0 0 0 0,-1 1-1 0 0,0 0 1 0 0,-2 1-101 0 0,-4 1 84 0 0,0 0 0 0 0,0 2 0 0 0,0-1 0 0 0,1 2 0 0 0,-1 0-1 0 0,1 1 1 0 0,0 0 0 0 0,0 1 0 0 0,0 0 0 0 0,1 2 0 0 0,0-1-1 0 0,-3 4-83 0 0,-11 9 54 0 0,0 0-1 0 0,2 2 0 0 0,1 1 0 0 0,0 1 0 0 0,1 1-53 0 0,14-13 209 0 0,1 1 1 0 0,0 0-1 0 0,0 1 0 0 0,1 0 0 0 0,1 0 0 0 0,1 0 1 0 0,0 1-1 0 0,0 0 0 0 0,1 3-209 0 0,2-9 26 0 0,0 1-1 0 0,1-1 1 0 0,0 0 0 0 0,1 1-1 0 0,0-1 1 0 0,0 1 0 0 0,2 8-26 0 0,-1-12-2 0 0,0 0 1 0 0,0 0 0 0 0,1 0 0 0 0,0-1 0 0 0,0 1-1 0 0,0-1 1 0 0,1 1 0 0 0,0-1 0 0 0,0 0 0 0 0,0 0-1 0 0,1 0 1 0 0,2 3 1 0 0,-2-5-3 0 0,-1 0 0 0 0,1 0 0 0 0,0 0 0 0 0,0-1 0 0 0,0 1-1 0 0,0-1 1 0 0,0 0 0 0 0,0 0 0 0 0,0-1 0 0 0,1 1 0 0 0,-1-1 0 0 0,1 0 0 0 0,-1 0-1 0 0,5 0 4 0 0,5 0-236 0 0,0-1 0 0 0,0 0-1 0 0,0-1 1 0 0,5-1 236 0 0,10-3-1139 0 0,0-2 1 0 0,0 0-1 0 0,-1-2 0 0 0,21-10 1139 0 0,-6 1-1840 0 0</inkml:trace>
  <inkml:trace contextRef="#ctx0" brushRef="#br0" timeOffset="1469.157">2553 747 9216 0 0,'-35'9'5219'0'0,"28"-6"-4508"0"0,-2 0 122 0 0,0 1 1 0 0,1 0-1 0 0,0 0 0 0 0,0 1 0 0 0,-7 4-833 0 0,-7 5 753 0 0,-63 34 2360 0 0,-25 23-3113 0 0,106-68 29 0 0,-1 1 0 0 0,1 1-1 0 0,0-1 1 0 0,0 1 0 0 0,1-1 0 0 0,-3 5-29 0 0,-16 18 80 0 0,21-26-76 0 0,-1 1-1 0 0,1-1 0 0 0,-1 1 0 0 0,1 0 1 0 0,0-1-1 0 0,0 1 0 0 0,0 0 0 0 0,0 0 1 0 0,0 0-1 0 0,0 0 0 0 0,0 0 0 0 0,0 0 1 0 0,1 0-1 0 0,-1 0 0 0 0,1 0 0 0 0,0 0 1 0 0,-1 0-1 0 0,1 0 0 0 0,0 0 0 0 0,0 1 1 0 0,0-1-1 0 0,1 1-3 0 0,-1-1 0 0 0,0-1 0 0 0,0-1 0 0 0,0 1 0 0 0,0-1 0 0 0,0 0 0 0 0,0 1 0 0 0,0-1 0 0 0,1 1 0 0 0,-1-1 0 0 0,0 1 0 0 0,0-1 0 0 0,1 0 0 0 0,-1 1 0 0 0,0-1 0 0 0,0 0 0 0 0,1 1 0 0 0,-1-1 0 0 0,0 0 0 0 0,1 1 0 0 0,-1-1 0 0 0,4 3-14 0 0,0-1-1 0 0,1 0 1 0 0,-1 1-1 0 0,0-2 1 0 0,1 1-1 0 0,-1 0 0 0 0,1-1 1 0 0,0 0-1 0 0,-1 0 1 0 0,1 0-1 0 0,0-1 1 0 0,0 1-1 0 0,0-1 1 0 0,2-1 14 0 0,4 1-50 0 0,0-1 1 0 0,0 0 0 0 0,0-1 0 0 0,0-1 0 0 0,7-2 49 0 0,-7 1-24 0 0,-1 0 0 0 0,0-1 0 0 0,1-1 24 0 0,13-6 1 0 0,-8 4-1 0 0,0-1 0 0 0,-1 0 0 0 0,-1-2 0 0 0,2 0 0 0 0,8-7 0 0 0,-20 16 8 0 0,0-1 0 0 0,0-1-1 0 0,0 1 1 0 0,-1 0 0 0 0,1-1 0 0 0,-1 0-1 0 0,0 0 1 0 0,0 0 0 0 0,0 0 0 0 0,1-2-8 0 0,9-11 189 0 0,-11 16-172 0 0,-1-1-1 0 0,1 0 0 0 0,-1 1 1 0 0,0-1-1 0 0,1 0 0 0 0,-1 0 0 0 0,0 0 1 0 0,0 0-1 0 0,0 0 0 0 0,0 0 1 0 0,0 0-1 0 0,-1 0 0 0 0,1 0 1 0 0,-1 0-1 0 0,1 0 0 0 0,-1-1-16 0 0,3-14-4 0 0,-2 15 18 0 0,-1 1 0 0 0,1 0 0 0 0,-1-1 1 0 0,0 1-1 0 0,0-1 0 0 0,1 1 0 0 0,-1-1 0 0 0,0 1 1 0 0,0-1-1 0 0,0 1 0 0 0,-1-1 0 0 0,1 1 0 0 0,0-1 1 0 0,0 1-1 0 0,-1-1 0 0 0,1 1-14 0 0,-7-9 334 0 0,6 9-192 0 0,0-1 0 0 0,0 1-1 0 0,0-1 1 0 0,0 1 0 0 0,0-1 0 0 0,0 1 0 0 0,0-1-1 0 0,1 1 1 0 0,-1-1 0 0 0,0-1-142 0 0,-10 9 249 0 0,8-3-215 0 0,0 1 0 0 0,1 0 1 0 0,-1 0-1 0 0,1 1 0 0 0,0-1 0 0 0,0 0 0 0 0,0 2-34 0 0,-2 5 25 0 0,0-4-16 0 0,2-1 0 0 0,-1 0 0 0 0,1 1 0 0 0,0 0 0 0 0,0-1 0 0 0,1 1-1 0 0,0 0 1 0 0,0 0 0 0 0,0 2-9 0 0,-2 16 0 0 0,3-23 0 0 0,-1 1 0 0 0,0-1 0 0 0,1 1 0 0 0,0-1 0 0 0,-1 1 0 0 0,1 0 0 0 0,0-1 0 0 0,1 1 0 0 0,-1-1 0 0 0,0 1 0 0 0,1 0 0 0 0,-1-1 0 0 0,1 1 0 0 0,0-1 0 0 0,0 0 0 0 0,1 3 0 0 0,-1-3 0 0 0,1 1 0 0 0,-1 0 0 0 0,0 0 0 0 0,0 0 0 0 0,0 0 0 0 0,0 1 0 0 0,0-1 0 0 0,0 3 0 0 0,-1-4-6 0 0,1 0 0 0 0,0 0 0 0 0,0 1 0 0 0,0-1 0 0 0,0 0 0 0 0,0 0 0 0 0,0-1 1 0 0,1 1-1 0 0,-1 0 0 0 0,1 0 0 0 0,-1-1 0 0 0,1 1 0 0 0,0-1 0 0 0,0 1 0 0 0,0-1 0 0 0,1 1 6 0 0,39 23-165 0 0,-32-20 129 0 0,-3-2-22 0 0,1 0-1 0 0,-1 0 0 0 0,1-1 0 0 0,-1 0 1 0 0,8 1 58 0 0,1 0-101 0 0,-8-1-16 0 0,1-1 0 0 0,-1 0 0 0 0,1 0 0 0 0,0-1 1 0 0,-1 0-1 0 0,1 0 0 0 0,-1-1 0 0 0,1 0 0 0 0,-1-1 1 0 0,7-2 116 0 0,0 0-151 0 0,-1-2 0 0 0,1 0 0 0 0,-1 0 0 0 0,-1-2 0 0 0,3-1 151 0 0,-8 4-20 0 0,0-1 0 0 0,-1 1 0 0 0,0-1 0 0 0,0-1 0 0 0,-1 1 0 0 0,0-1 0 0 0,0 0 0 0 0,0-1 0 0 0,-1 1 0 0 0,0-1 0 0 0,-1 0 0 0 0,4-9 20 0 0,7-31-11 0 0,-9 24 22 0 0,-3 13 24 0 0,-1 1 0 0 0,-1 0 0 0 0,0-1 0 0 0,0 1 0 0 0,-1-1 0 0 0,-1-6-35 0 0,-1-10 192 0 0,-2 1 1 0 0,-1-2-193 0 0,-16-43 657 0 0,20 64-594 0 0,-1 1 1 0 0,0 0-1 0 0,-1 0 0 0 0,1 0 0 0 0,-1 0 1 0 0,-2-1-64 0 0,-2-7 117 0 0,2-3 64 0 0,5 15-147 0 0,0 1 0 0 0,0-1 0 0 0,0 0 0 0 0,-1 1 0 0 0,1-1 0 0 0,-1 1 0 0 0,0-1 0 0 0,1 1 0 0 0,-1-1 0 0 0,0 1-1 0 0,0 0 1 0 0,1-1 0 0 0,-1 1 0 0 0,-1-1-34 0 0,-11-10 470 0 0,13 12-470 0 0,-1-1 1 0 0,1 1 0 0 0,0 0 0 0 0,0 0 0 0 0,0-1 0 0 0,-1 1 0 0 0,1 0 0 0 0,0 0 0 0 0,0 0-1 0 0,-1-1 1 0 0,1 1 0 0 0,0 0 0 0 0,-1 0 0 0 0,1 0 0 0 0,0 0 0 0 0,-1-1 0 0 0,1 1-1 0 0,0 0 1 0 0,-1 0 0 0 0,1 0 0 0 0,0 0 0 0 0,-1 0 0 0 0,1 0 0 0 0,0 0 0 0 0,-1 0 0 0 0,1 0-1 0 0,0 0 1 0 0,-1 0 0 0 0,1 0 0 0 0,0 1 0 0 0,-1-1 0 0 0,1 0 0 0 0,0 0 0 0 0,-1 0 0 0 0,1 0-1 0 0,0 0 1 0 0,0 1 0 0 0,-1-1 0 0 0,1 0 0 0 0,0 0 0 0 0,0 0 0 0 0,-1 1 0 0 0,1-1-1 0 0,0 0 0 0 0,-1 1 4 0 0,0 0-4 0 0,0-1 0 0 0,0 1 0 0 0,-1 0 0 0 0,1 0 0 0 0,0-1 0 0 0,0 1 0 0 0,0 0 0 0 0,0 0 0 0 0,0 0 0 0 0,0 0 0 0 0,0 0 0 0 0,1 1 0 0 0,-1-1 0 0 0,0 0 0 0 0,1 0 0 0 0,-1 1 0 0 0,1-1 0 0 0,-1 0 0 0 0,1 0 0 0 0,-1 1 0 0 0,1-1 0 0 0,0 1 0 0 0,0-1 0 0 0,0 0 0 0 0,-1 1 0 0 0,2 0 0 0 0,-4 17 0 0 0,0-10 0 0 0,2-6 0 0 0,0 1 0 0 0,0-1 0 0 0,1 0 0 0 0,-1 0 0 0 0,1 1 0 0 0,-1-1 0 0 0,1 1 0 0 0,0-1 0 0 0,1 0 0 0 0,-1 2 0 0 0,4 12 0 0 0,-2-10-3 0 0,-1 0 0 0 0,1 0 0 0 0,-2 0 0 0 0,1 5 3 0 0,-1 0-58 0 0,0 0 0 0 0,1 0 0 0 0,0 0 0 0 0,1 0 0 0 0,1 0 0 0 0,1 4 58 0 0,2 6-21 0 0,1-1-1 0 0,1 1 0 0 0,1-2 0 0 0,1 1 1 0 0,1-1-1 0 0,0-1 0 0 0,8 9 22 0 0,-1-1 4 0 0,-12-18-11 0 0,1 1 1 0 0,0-1-1 0 0,5 5 7 0 0,8 7-101 0 0,-9-9-179 0 0,0-1 1 0 0,1 0 0 0 0,0-1 0 0 0,0 0 0 0 0,1-1 0 0 0,12 7 279 0 0,-21-15-184 0 0,0 0 0 0 0,0 0 0 0 0,0-1 0 0 0,0 1 0 0 0,0-1-1 0 0,0 0 1 0 0,0 0 0 0 0,0-1 0 0 0,0 1 0 0 0,0-1 0 0 0,0 0-1 0 0,0 0 1 0 0,0 0 0 0 0,0 0 0 0 0,0-1 0 0 0,-1 1 0 0 0,2-1 184 0 0,1-2-699 0 0,-1-1 1 0 0,1 1 0 0 0,-1-1-1 0 0,1 0 1 0 0,-1 0 0 0 0,-1 0-1 0 0,1-2 699 0 0,4-3-726 0 0,15-18-1320 0 0</inkml:trace>
  <inkml:trace contextRef="#ctx0" brushRef="#br0" timeOffset="1797.503">2782 675 16208 0 0,'-10'3'177'0'0,"6"-2"-16"0"0,0 0 0 0 0,1 0 0 0 0,-1 0 1 0 0,0 0-1 0 0,1 1 0 0 0,-1 0 0 0 0,1 0 0 0 0,0 0 0 0 0,-3 1-161 0 0,-2 2 156 0 0,7-5-154 0 0,1 0 0 0 0,0 0 0 0 0,0 1-1 0 0,-1-1 1 0 0,1 0 0 0 0,0 0-1 0 0,0 0 1 0 0,-1 0 0 0 0,1 1 0 0 0,0-1-1 0 0,0 0 1 0 0,0 0 0 0 0,0 1-1 0 0,-1-1 1 0 0,1 0 0 0 0,0 0-1 0 0,0 1 1 0 0,0-1 0 0 0,0 0 0 0 0,0 0-1 0 0,0 1 1 0 0,0-1 0 0 0,0 0-1 0 0,0 1 1 0 0,0-1-2 0 0,0 0 29 0 0,1 1-1 0 0,-1-1 1 0 0,1 0-1 0 0,-1 1 1 0 0,1-1-1 0 0,-1 0 1 0 0,1 0 0 0 0,-1 0-1 0 0,1 1 1 0 0,-1-1-1 0 0,1 0 1 0 0,0 0-1 0 0,-1 0 1 0 0,1 0 0 0 0,0 0-1 0 0,-1 0 1 0 0,1 0-1 0 0,-1 0 1 0 0,1 0-1 0 0,0 0 1 0 0,-1-1-1 0 0,1 1-28 0 0,20-4 715 0 0,-12 2-783 0 0,8-1 240 0 0,0-1 0 0 0,0-1 1 0 0,-1 0-1 0 0,10-5-172 0 0,62-32-125 0 0,-35 15-1410 0 0,-18 12 484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5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1 403 2760 0 0,'0'0'125'0'0,"0"0"338"0"0,8 4 3705 0 0,-5-3-3649 0 0,1-1 1 0 0,-1 0 0 0 0,1 1-1 0 0,-1-2 1 0 0,1 1 0 0 0,-1 0-1 0 0,1-1 1 0 0,-1 1 0 0 0,0-1-1 0 0,1 0 1 0 0,-1 0 0 0 0,0 0-1 0 0,0-1 1 0 0,0 1 0 0 0,2-2-520 0 0,0 0 226 0 0,1 0 0 0 0,-1 0 0 0 0,0-1-1 0 0,0 0 1 0 0,0 0 0 0 0,-1 0 0 0 0,0-1 0 0 0,1 0-226 0 0,27-31 722 0 0,-21 25-595 0 0,0-2 0 0 0,9-12-127 0 0,50-94 505 0 0,-60 103-299 0 0,-1-1-1 0 0,-1-1 0 0 0,3-9-205 0 0,-3 8 220 0 0,-6 14-62 0 0,-1 1-1 0 0,0-1 0 0 0,0 0 1 0 0,-1 1-1 0 0,1-1 1 0 0,-1 0-1 0 0,0 0 0 0 0,0-3-157 0 0,-1-3 455 0 0,1 11-434 0 0,0 0 1 0 0,0 0-1 0 0,0 0 1 0 0,0-1-1 0 0,0 1 1 0 0,0 0-1 0 0,0 0 1 0 0,0 0-1 0 0,0 0 1 0 0,0-1-1 0 0,0 1 1 0 0,0 0 0 0 0,0 0-1 0 0,0 0 1 0 0,0 0-1 0 0,0-1 1 0 0,-1 1-1 0 0,1 0 1 0 0,0 0-1 0 0,0 0 1 0 0,0 0-1 0 0,0 0 1 0 0,0 0-1 0 0,-1 0 1 0 0,1 0-1 0 0,0-1 1 0 0,0 1-1 0 0,0 0 1 0 0,0 0 0 0 0,-1 0-1 0 0,1 0 1 0 0,0 0-1 0 0,0 0 1 0 0,0 0-1 0 0,0 0 1 0 0,-1 0-1 0 0,1 0 1 0 0,0 0-1 0 0,0 0 1 0 0,0 0-1 0 0,0 0 1 0 0,-1 0-1 0 0,1 0 1 0 0,0 0-1 0 0,0 0 1 0 0,0 1-1 0 0,-1-1-21 0 0,-6 3 473 0 0,2 0-433 0 0,0 0 0 0 0,1 1 0 0 0,-1-1 1 0 0,1 1-1 0 0,0 0 0 0 0,0 0 0 0 0,1 1 1 0 0,-1-1-1 0 0,1 1 0 0 0,0 0 0 0 0,0 0 0 0 0,0 0 1 0 0,-1 4-41 0 0,-4 13-252 0 0,0 0 0 0 0,-4 19 252 0 0,9-28 115 0 0,1-5-116 0 0,0 0 1 0 0,1 1-1 0 0,-1-1 0 0 0,2 1 0 0 0,0-1 0 0 0,0 1 1 0 0,0-1-1 0 0,1 0 0 0 0,0 1 0 0 0,1-1 0 0 0,0 0 0 0 0,0 1 1 0 0,2 1 0 0 0,-3-7-27 0 0,1 1-1 0 0,0-1 1 0 0,0 1 0 0 0,0-1 0 0 0,0 0 0 0 0,1 0 0 0 0,-1 0 0 0 0,1-1 0 0 0,0 1 0 0 0,0 0 0 0 0,0-1 0 0 0,0 0-1 0 0,0 0 1 0 0,1 0 0 0 0,-1 0 0 0 0,2 0 27 0 0,0 0-86 0 0,0 0-1 0 0,0-1 1 0 0,0 0 0 0 0,0 0-1 0 0,1 0 1 0 0,-1-1 0 0 0,0 0-1 0 0,0 0 1 0 0,1 0-1 0 0,-1-1 1 0 0,1 0 86 0 0,8-1-212 0 0,0-2 0 0 0,0 0 0 0 0,0-1 1 0 0,-1 0-1 0 0,0-1 0 0 0,0 0 0 0 0,0-1 0 0 0,3-3 212 0 0,-8 4-79 0 0,-1 0 0 0 0,0 0 0 0 0,0-1 0 0 0,2-2 79 0 0,22-21-139 0 0,-18 19 138 0 0,-12 9 10 0 0,0 1 0 0 0,1-1 1 0 0,0 1-1 0 0,-1-1 0 0 0,1 1 1 0 0,0 0-1 0 0,-1 0 1 0 0,1 0-1 0 0,0 0 0 0 0,0 0 1 0 0,0 0-10 0 0,-10 27 405 0 0,-4 0 202 0 0,2-3-410 0 0,1 0 1 0 0,0 0 0 0 0,2 1-1 0 0,-1 8-197 0 0,8-31 19 0 0,-1 0-7 0 0,1 0 0 0 0,0 0 0 0 0,0 0 0 0 0,0 0 0 0 0,0 0 0 0 0,0 0 0 0 0,0 0 0 0 0,0 0 0 0 0,0 0 0 0 0,0 0 0 0 0,0 0 0 0 0,1 0-1 0 0,-1 0 1 0 0,0 0 0 0 0,1 0 0 0 0,-1 0 0 0 0,1 0 0 0 0,-1 0 0 0 0,1 0 0 0 0,-1 0 0 0 0,1 0 0 0 0,-1-1 0 0 0,1 1 0 0 0,0 0 0 0 0,0 0-12 0 0,0-1-13 0 0,0 0 0 0 0,0 0 0 0 0,-1 0 0 0 0,1 0 0 0 0,0 0 0 0 0,0 0 0 0 0,0-1 0 0 0,0 1 0 0 0,0 0 1 0 0,0 0-1 0 0,0-1 0 0 0,0 1 0 0 0,0-1 0 0 0,-1 1 13 0 0,1 0-23 0 0,2-1 24 0 0,0 0 1 0 0,-1-1-1 0 0,1 1 1 0 0,-1 0-1 0 0,1-1 1 0 0,-1 0-1 0 0,0 1 1 0 0,0-1-1 0 0,0 0 1 0 0,0 0-1 0 0,0 0 1 0 0,0 0-1 0 0,1-1-1 0 0,20-35 187 0 0,-10 14-208 0 0,35-57 145 0 0,-38 63 240 0 0,-6 9-79 0 0,0 1 0 0 0,1-1-1 0 0,0 1 1 0 0,1 1 0 0 0,5-7-285 0 0,-1 3-7 0 0,2 0 0 0 0,-1 0 0 0 0,1 1 0 0 0,1 1 0 0 0,0 0 0 0 0,0 0-1 0 0,13-5 8 0 0,-17 10 64 0 0,1 0-1 0 0,-1 0 0 0 0,1 1 0 0 0,0 0 0 0 0,0 1 0 0 0,1 0 0 0 0,-1 1 0 0 0,0 0 1 0 0,1 0-1 0 0,-1 1 0 0 0,0 1 0 0 0,6 0-63 0 0,-11 0 4 0 0,1 1 1 0 0,0-1-1 0 0,-1 1 1 0 0,0 0-1 0 0,1 1 1 0 0,-1-1-1 0 0,0 1 1 0 0,0 0-1 0 0,0 0 1 0 0,0 1-1 0 0,-1 0 0 0 0,1-1 1 0 0,-1 1-1 0 0,0 1 1 0 0,0-1-1 0 0,-1 1 1 0 0,4 3-5 0 0,5 12 17 0 0,0 0 0 0 0,-1 1 0 0 0,7 19-17 0 0,-9-20 2 0 0,-5-10-311 0 0,0 0-1 0 0,-1 1 0 0 0,-1-1 1 0 0,0 1-1 0 0,0-1 1 0 0,-1 1-1 0 0,0 0 0 0 0,-1-1 1 0 0,-1 5 309 0 0,0-1-5305 0 0,-7-2-1619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5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4 15200 0 0,'-2'0'696'0'0,"-19"-2"233"0"0,15 1-889 0 0,0 1 1 0 0,0 0-1 0 0,-1 0 0 0 0,1 0 1 0 0,0 1-1 0 0,0-1 0 0 0,-2 2-40 0 0,-8 2 236 0 0,0 2-1 0 0,1 0 0 0 0,0 0 0 0 0,0 2 0 0 0,0-1 0 0 0,1 2 1 0 0,1 0-1 0 0,-1 1-235 0 0,10-6 47 0 0,0 0 0 0 0,0 0 1 0 0,0 0-1 0 0,1 0 1 0 0,-1 1-1 0 0,1-1 0 0 0,0 1 1 0 0,1 0-1 0 0,-2 2-47 0 0,0 2 95 0 0,1 0 0 0 0,-1 0-1 0 0,2 0 1 0 0,-1 0 0 0 0,1 0-95 0 0,2-7-15 0 0,0 0 0 0 0,0-1 0 0 0,0 1 0 0 0,0 0 0 0 0,0 0 0 0 0,0-1 0 0 0,0 1 0 0 0,1 0 0 0 0,-1-1 0 0 0,1 1 0 0 0,-1 0 0 0 0,1-1 1 0 0,0 2 14 0 0,3 8-128 0 0,2 4 8 0 0,7 0 96 0 0,-9-11 26 0 0,1 0-1 0 0,0 0 0 0 0,0-1 0 0 0,1 1 0 0 0,-1-1 1 0 0,1-1-1 0 0,-1 1 0 0 0,1-1 0 0 0,0 0 0 0 0,0 0 1 0 0,0 0-1 0 0,0-1 0 0 0,1 0 0 0 0,-1-1 0 0 0,5 1-1 0 0,-3-1-19 0 0,0-1-1 0 0,0 0 1 0 0,-1 0-1 0 0,1-1 1 0 0,0 1-1 0 0,-1-2 1 0 0,1 1-1 0 0,-1-1 1 0 0,0-1-1 0 0,1 1 1 0 0,-2-1-1 0 0,2 0 20 0 0,7-6-125 0 0,34-22-26 0 0,-44 28 162 0 0,-1 0-1 0 0,1 0 0 0 0,-1-1 1 0 0,0 1-1 0 0,0-1 0 0 0,0 0 1 0 0,-1 0-1 0 0,2-2-10 0 0,-4 4 15 0 0,0 0-1 0 0,0 0 0 0 0,0 0 1 0 0,0-1-1 0 0,0 1 1 0 0,-1 0-1 0 0,0 0 1 0 0,1-1-1 0 0,-1 1 1 0 0,0 0-1 0 0,-1 0 1 0 0,1 0-1 0 0,0-1 1 0 0,-1 1-1 0 0,0 0 1 0 0,0 0-1 0 0,0 0 0 0 0,0 0 1 0 0,0 0-1 0 0,-1 0 1 0 0,1 0-1 0 0,-1 0 1 0 0,0 0-1 0 0,0 1 1 0 0,0-1-1 0 0,0 1 1 0 0,0 0-1 0 0,0-1 1 0 0,-1 1-1 0 0,1 0 0 0 0,-1 0 1 0 0,0 0-1 0 0,0 0-14 0 0,-4-1-99 0 0,1 1-1 0 0,0 0 0 0 0,-1 0 0 0 0,1 1 1 0 0,-1 0-1 0 0,0 0 0 0 0,1 0 0 0 0,-1 1 1 0 0,0 0-1 0 0,-5 1 100 0 0,3 0-990 0 0,0 0-1 0 0,0 1 1 0 0,1 1 0 0 0,-9 2 990 0 0,2 2-5421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5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5 220 10048 0 0,'0'0'230'0'0,"1"-1"30"0"0,0-2-222 0 0,0 0 1 0 0,0 0-1 0 0,-1 0 0 0 0,1-1 0 0 0,-1 1 0 0 0,0 0 0 0 0,0 0 0 0 0,0 0 1 0 0,0-1-1 0 0,0 1 0 0 0,-1 0 0 0 0,1 0 0 0 0,-1 0 0 0 0,0 0 0 0 0,0-1-38 0 0,-1-1 10 0 0,1 0-1 0 0,0 0 0 0 0,1 0 1 0 0,-1 0-1 0 0,1 0 0 0 0,0 0 1 0 0,0 0-10 0 0,3-10 461 0 0,-1 0 696 0 0,0 0-1 0 0,0-8-1156 0 0,-2 22 804 0 0,0 1 18 0 0,0 0-82 0 0,0 0-353 0 0,0 0-149 0 0,1 2-29 0 0,0 10 89 0 0,0 0-1 0 0,-1 0 1 0 0,0 0 0 0 0,-2 5-298 0 0,2 39 370 0 0,0-50-354 0 0,1 0 0 0 0,1 0-1 0 0,-1 0 1 0 0,1 0-1 0 0,1 0 1 0 0,-1 0-1 0 0,1-1 1 0 0,-1 1 0 0 0,2-1-1 0 0,-1 0 1 0 0,1 0-1 0 0,-1 0 1 0 0,1 0-1 0 0,1 0 1 0 0,-1-1 0 0 0,1 0-1 0 0,-1 0 1 0 0,1 0-1 0 0,0 0 1 0 0,1-1-1 0 0,-1 0 1 0 0,1 0 0 0 0,-1-1-1 0 0,1 1 1 0 0,0-1-1 0 0,0 0 1 0 0,0-1-1 0 0,0 1 1 0 0,0-1 0 0 0,0-1-1 0 0,1 1-15 0 0,1 0-102 0 0,-1-1 0 0 0,0 1 0 0 0,0-2 0 0 0,1 1 0 0 0,-1-1 0 0 0,0 0 1 0 0,0 0-1 0 0,1-1 0 0 0,-1 0 0 0 0,0 0 0 0 0,1-1 102 0 0,1-1-94 0 0,7-2-114 0 0,0-2 1 0 0,0 0 0 0 0,-1 0-1 0 0,0-1 1 0 0,0-1 0 0 0,-1-1-1 0 0,12-10 208 0 0,-17 11 52 0 0,0 0-1 0 0,0-1 0 0 0,-1 0 0 0 0,0 0 0 0 0,-1-1 1 0 0,0 1-1 0 0,-1-2 0 0 0,0 1 0 0 0,-1-1 0 0 0,2-6-51 0 0,9-23 822 0 0,-2 8 551 0 0,-13 32-846 0 0,-1 2 7 0 0,0 0 2 0 0,0 0-30 0 0,-4 9 187 0 0,-92 310 580 0 0,45-99-1148 0 0,12-48-62 0 0,7-34-48 0 0,-10 40-18 0 0,-6 38-296 0 0,-4 15-292 0 0,40-181 4 0 0,5-21-302 0 0,-1 0-1 0 0,-9 20 890 0 0,6-29-558 0 0,10-21 550 0 0,1 1 0 0 0,-1 0 0 0 0,1 0-1 0 0,-1-1 1 0 0,1 1 0 0 0,-1 0 0 0 0,1-1 0 0 0,-1 1 0 0 0,1 0 0 0 0,-1-1 0 0 0,1 1 0 0 0,-1-1 0 0 0,1 1 0 0 0,0 0 0 0 0,-1-1 0 0 0,1 1 0 0 0,0-1-1 0 0,-1 1 1 0 0,1-1 8 0 0,-1-5-7 0 0,0 1-1 0 0,0-1 0 0 0,1 1 0 0 0,0-1 0 0 0,0 1 1 0 0,0-1-1 0 0,1 1 0 0 0,0-2 8 0 0,-1-1-2 0 0,10-76-58 0 0,9-21 60 0 0,0-9-66 0 0,14-67-1003 0 0,-5 63-4194 0 0,-6 45-350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5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53 15664 0 0,'0'0'356'0'0,"0"0"49"0"0,0 0 21 0 0,0 0-42 0 0,0 2-250 0 0,0 6-61 0 0,-1-1 1 0 0,0 0 0 0 0,0 1-1 0 0,-1-1 1 0 0,0 0-1 0 0,0 0 1 0 0,-1 0-1 0 0,0 0 1 0 0,0 0 0 0 0,0 0-1 0 0,-3 1-73 0 0,3-2 106 0 0,-37 62 2148 0 0,-16 43-2254 0 0,50-98 50 0 0,1-1 0 0 0,1 1 0 0 0,0 0 0 0 0,0 0-1 0 0,2 0 1 0 0,0 0 0 0 0,0 0 0 0 0,1 1 0 0 0,0-1 0 0 0,2 10-50 0 0,0-19 12 0 0,0 0 0 0 0,0 0 0 0 0,1 0-1 0 0,-1 0 1 0 0,1 0 0 0 0,0-1 0 0 0,0 1 0 0 0,0 0 0 0 0,1-1 0 0 0,-1 0 0 0 0,1 1 0 0 0,0-1 0 0 0,0 0 0 0 0,0 0 0 0 0,0 0 0 0 0,0-1 0 0 0,1 1 0 0 0,-1-1 0 0 0,1 0 0 0 0,0 0 0 0 0,-1 0 0 0 0,1 0 0 0 0,0-1-1 0 0,0 0 1 0 0,0 0 0 0 0,4 1-12 0 0,-2-2-17 0 0,0 1 0 0 0,1-1 0 0 0,-1-1 0 0 0,1 0 0 0 0,-1 1 0 0 0,1-2 0 0 0,-1 1 0 0 0,0-1 0 0 0,0 0 0 0 0,0 0 0 0 0,0-1 0 0 0,5-2 17 0 0,2-2 0 0 0,2 0 0 0 0,-1-1 0 0 0,13-10 0 0 0,-6 4 1 0 0,-14 10 1 0 0,0-1 0 0 0,0 0 0 0 0,0 0 0 0 0,-1 0 1 0 0,0-1-1 0 0,3-3-2 0 0,2-5 50 0 0,3-2 122 0 0,-2 0 0 0 0,4-7-172 0 0,-13 17 42 0 0,1 1 1 0 0,-2-1-1 0 0,1 1 1 0 0,-1-1-1 0 0,0 0 1 0 0,0 0-1 0 0,0 0 0 0 0,-1 0 1 0 0,0 0-1 0 0,0-1-42 0 0,0-5 82 0 0,-1 0-1 0 0,0-1 0 0 0,-1 1 0 0 0,-1-7-81 0 0,2 14 10 0 0,-2 0 1 0 0,1 1-1 0 0,0-1 0 0 0,-1 0 0 0 0,0 0 1 0 0,0 0-1 0 0,-1 1 0 0 0,1 0 0 0 0,-1-1 1 0 0,0 1-1 0 0,0 0 0 0 0,-1 0-10 0 0,-5-8-4 0 0,7 10 1 0 0,0-1 0 0 0,0 1 0 0 0,0-1 0 0 0,0 1 0 0 0,0 0 0 0 0,-1 0 0 0 0,1 0 0 0 0,-1 0-1 0 0,1 1 1 0 0,-1-1 0 0 0,0 0 0 0 0,0 1 0 0 0,1 0 0 0 0,-1 0 0 0 0,0 0 0 0 0,-2-1 3 0 0,-4 0-179 0 0,0 0-132 0 0,-1 0 0 0 0,0 0 0 0 0,-8 1 311 0 0,15 0-320 0 0,0 1-1 0 0,0 1 1 0 0,0-1 0 0 0,0 0-1 0 0,0 1 1 0 0,0-1-1 0 0,0 1 1 0 0,0 0 0 0 0,0 0-1 0 0,0 0 1 0 0,1 1 0 0 0,-1-1-1 0 0,0 1 1 0 0,-2 1 320 0 0,-3 5-6221 0 0</inkml:trace>
  <inkml:trace contextRef="#ctx0" brushRef="#br0" timeOffset="890.372">521 636 11976 0 0,'2'2'62'0'0,"0"-1"-1"0"0,0 1 1 0 0,0-1 0 0 0,0 0 0 0 0,0 0 0 0 0,0 0 0 0 0,1 0 0 0 0,-1 0 0 0 0,1 0 0 0 0,-1 0 0 0 0,0-1-1 0 0,1 1 1 0 0,-1-1 0 0 0,1 0 0 0 0,-1 0 0 0 0,1 0 0 0 0,-1 0 0 0 0,1 0 0 0 0,-1 0 0 0 0,1-1 0 0 0,1 0-62 0 0,6 0 2 0 0,-1-1 0 0 0,0 0 1 0 0,0-1-1 0 0,-1 0 1 0 0,6-3-3 0 0,-2 0 47 0 0,-1 0 1 0 0,1-2-1 0 0,-1 1 1 0 0,-1-1-1 0 0,0-1 1 0 0,0 0-1 0 0,6-7-47 0 0,3-6 130 0 0,-1-2 0 0 0,14-21-130 0 0,-21 28 32 0 0,3-3 98 0 0,-1-1-1 0 0,-1 0 1 0 0,-1-1-1 0 0,6-16-129 0 0,4-13 637 0 0,-14 37-300 0 0,-1 1 1 0 0,-1-1-1 0 0,0 0 0 0 0,-1-1 0 0 0,-1 1 0 0 0,1-6-337 0 0,-4 17 107 0 0,1 1 0 0 0,-1-1 0 0 0,1 0 0 0 0,-1 0 0 0 0,1 0 0 0 0,0 1 0 0 0,0-1 0 0 0,1 1 0 0 0,-1-1-1 0 0,0 0-106 0 0,0 2 347 0 0,-1 1 12 0 0,0 0 7 0 0,-5 12 342 0 0,-30 100 100 0 0,24-73-648 0 0,1 1 0 0 0,2 2-160 0 0,5-25 87 0 0,1 0 1 0 0,1 0 0 0 0,0 0-1 0 0,1 0 1 0 0,1 0 0 0 0,2 5-88 0 0,-2-15 20 0 0,1-1 1 0 0,-1 1-1 0 0,1-1 1 0 0,1 1-1 0 0,-1-1 0 0 0,1 0 1 0 0,1 0-1 0 0,-1 0 1 0 0,1 0-1 0 0,0-1 1 0 0,0 0-1 0 0,3 4-20 0 0,-5-7-12 0 0,1 1 0 0 0,-1-1 0 0 0,1 0 0 0 0,0 0 0 0 0,0 0-1 0 0,-1 0 1 0 0,1 0 0 0 0,1-1 0 0 0,-1 1 0 0 0,0-1 0 0 0,0 0 0 0 0,0 0 0 0 0,1 0 0 0 0,-1 0-1 0 0,1-1 1 0 0,-1 1 0 0 0,0-1 0 0 0,1 0 0 0 0,-1 0 0 0 0,1 0 0 0 0,-1 0 0 0 0,1-1 0 0 0,-1 0-1 0 0,0 1 1 0 0,2-2 12 0 0,9-2-175 0 0,-1-2 0 0 0,-1 1-1 0 0,1-2 1 0 0,-1 0 0 0 0,-1 0-1 0 0,1-1 1 0 0,-1 0 0 0 0,0-1-1 0 0,-1 0 1 0 0,0-1 0 0 0,0 0-1 0 0,-1-1 1 0 0,-1 0 0 0 0,2-3 175 0 0,17-28 400 0 0,13-29-400 0 0,-26 44 408 0 0,-4 7 107 0 0,-1-1 0 0 0,2-7-515 0 0,11-28 1320 0 0,-9 25-536 0 0,-12 30-549 0 0,-1 1-23 0 0,0 0-11 0 0,0 13 183 0 0,-3 35-210 0 0,2-28-77 0 0,0 0 0 0 0,2 14-97 0 0,1-18 0 0 0,0 0 0 0 0,1 0 0 0 0,1 0 0 0 0,0 0 0 0 0,2-1 0 0 0,0 1 0 0 0,-2-6 0 0 0,1 0 0 0 0,0 0 0 0 0,1 0 0 0 0,0-1 0 0 0,1 0 0 0 0,0 0 0 0 0,0 0 0 0 0,1-1 0 0 0,1 0 0 0 0,-4-3-29 0 0,0-1 0 0 0,1 0 0 0 0,-1-1 0 0 0,1 1-1 0 0,0-1 1 0 0,0 0 0 0 0,0 0 0 0 0,0-1 0 0 0,1 0 0 0 0,-1 0-1 0 0,1-1 1 0 0,-1 1 0 0 0,1-1 0 0 0,-1-1 0 0 0,1 1 0 0 0,0-1 0 0 0,-1 0-1 0 0,1-1 1 0 0,0 0 0 0 0,-1 0 0 0 0,1 0 0 0 0,-1-1 0 0 0,1 0-1 0 0,-1 0 1 0 0,0 0 0 0 0,0-1 0 0 0,0 0 0 0 0,0 0 0 0 0,0-1-1 0 0,-1 1 1 0 0,4-4 29 0 0,13-8-98 0 0,-17 13 77 0 0,-1-1-1 0 0,1 0 1 0 0,0-1-1 0 0,-1 1 1 0 0,0-1 0 0 0,2-2 21 0 0,9-13 17 0 0,0-1 1 0 0,-1 0 0 0 0,-1-1-1 0 0,8-17-17 0 0,-17 29 44 0 0,0 0 1 0 0,-1-1-1 0 0,0 1 0 0 0,-1-1 0 0 0,0 1 0 0 0,0-1 0 0 0,-1 0 0 0 0,0-1-44 0 0,-1-17 268 0 0,0 1 0 0 0,-3-8-268 0 0,2 26 53 0 0,-3-125 1027 0 0,4 74-2 0 0,0 59-914 0 0,0 1-49 0 0,-2 1-95 0 0,1 1 1 0 0,-1-1-1 0 0,1 1 1 0 0,0-1-1 0 0,0 1 1 0 0,-1-1 0 0 0,1 1-1 0 0,0 0 1 0 0,0-1-1 0 0,1 1 1 0 0,-2 2-21 0 0,-1 2 33 0 0,0-1-30 0 0,1 0 1 0 0,-1 0 0 0 0,1 1-1 0 0,0-1 1 0 0,1 0 0 0 0,-1 1-1 0 0,1 0 1 0 0,0-1 0 0 0,0 1-1 0 0,1-1 1 0 0,0 1 0 0 0,0 0-1 0 0,0 0 1 0 0,1 0-4 0 0,0 1-1 0 0,1 1 0 0 0,-1-1 1 0 0,2 0-1 0 0,-1 0 0 0 0,1 0 0 0 0,0 0 0 0 0,0 0 1 0 0,1-1-1 0 0,0 0 0 0 0,1 2 1 0 0,1 0-13 0 0,1 0-1 0 0,-1 0 1 0 0,1-1 0 0 0,0 0 0 0 0,1-1-1 0 0,0 0 1 0 0,0 0 0 0 0,0 0-1 0 0,1-1 1 0 0,-1-1 0 0 0,1 1-1 0 0,1-1 1 0 0,-1-1 0 0 0,0 1-1 0 0,1-2 1 0 0,2 1 13 0 0,13 1-69 0 0,1 0 0 0 0,-1-2-1 0 0,19-2 70 0 0,-35 0-14 0 0,-1 0-1 0 0,1-1 0 0 0,-1-1 1 0 0,1 1-1 0 0,-1-1 0 0 0,0-1 1 0 0,0 0-1 0 0,0 0 0 0 0,0 0 1 0 0,-1-1-1 0 0,1 0 0 0 0,5-5 15 0 0,-8 5 0 0 0,0-1 0 0 0,0 0 0 0 0,-1 0 0 0 0,0 0 0 0 0,0-1 0 0 0,-1 1 0 0 0,1-1 0 0 0,-1 0 0 0 0,0 0 0 0 0,-1 0 0 0 0,1-1 0 0 0,-1 1 0 0 0,0-1 0 0 0,-1 1 0 0 0,0-1 0 0 0,0 1 0 0 0,0-1 0 0 0,-1 0 0 0 0,0 0 0 0 0,0 1 0 0 0,-1-1 0 0 0,0-3 0 0 0,1 9 1 0 0,0 1-1 0 0,0 0 1 0 0,-1 0-1 0 0,1-1 1 0 0,0 1-1 0 0,0 0 1 0 0,0-1-1 0 0,0 1 1 0 0,0 0-1 0 0,0 0 1 0 0,-1-1-1 0 0,1 1 1 0 0,0 0-1 0 0,0 0 1 0 0,-1-1 0 0 0,1 1-1 0 0,0 0 1 0 0,0 0-1 0 0,-1 0 1 0 0,1-1-1 0 0,0 1 1 0 0,0 0-1 0 0,-1 0 0 0 0,0 0 6 0 0,-1 1 0 0 0,0-1 0 0 0,1 1 0 0 0,-1 0 0 0 0,1-1 0 0 0,-1 1 0 0 0,1 0 1 0 0,-1 0-1 0 0,1 0 0 0 0,0 0 0 0 0,-1 0 0 0 0,1 1 0 0 0,0-1 0 0 0,0 0 0 0 0,0 0 0 0 0,0 1-6 0 0,-5 3 30 0 0,-10 13 4 0 0,0 0 1 0 0,1 1-1 0 0,1 0 1 0 0,-11 21-35 0 0,17-28 3 0 0,-2 4 3 0 0,1-1 0 0 0,0 1 0 0 0,1 1 0 0 0,1-1 0 0 0,1 1 0 0 0,-1 3-6 0 0,6-14 1 0 0,-1 1 0 0 0,1-1-1 0 0,0 0 1 0 0,0 1 0 0 0,1-1-1 0 0,0 0 1 0 0,0 1 0 0 0,1-1-1 0 0,-1 1 1 0 0,1-1 0 0 0,1 0-1 0 0,-1 1 1 0 0,1-1 0 0 0,0 0-1 0 0,0 0 1 0 0,1 0 0 0 0,0-1-1 0 0,3 6 0 0 0,-3-6-61 0 0,1 0-1 0 0,0 1 1 0 0,1-2-1 0 0,-1 1 1 0 0,1 0-1 0 0,-1-1 1 0 0,2 0-1 0 0,-1 0 1 0 0,0 0-1 0 0,1-1 1 0 0,-1 0-1 0 0,1 0 1 0 0,3 1 61 0 0,-3-1-1445 0 0,1-1 0 0 0,-1-1 0 0 0,1 0 0 0 0,-1 1 0 0 0,3-1 1445 0 0,21-1-8063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43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842 355 7832 0 0,'-2'1'602'0'0,"-14"13"-367"0"0,11-10-3 0 0,0 0-1 0 0,0 0 1 0 0,1 0 0 0 0,0 0 0 0 0,-3 5-232 0 0,-9 13 890 0 0,2-2 84 0 0,0 1-1 0 0,1 0 1 0 0,1 1 0 0 0,-6 16-974 0 0,11-21 254 0 0,5-12-122 0 0,-1 0 1 0 0,1 0 0 0 0,1 0-1 0 0,-1 0 1 0 0,0 0 0 0 0,1 0-1 0 0,0 0 1 0 0,1 1 0 0 0,-1-1-1 0 0,1 0 1 0 0,0 1 0 0 0,0-1-1 0 0,1 4-132 0 0,1-2 92 0 0,-1 1 0 0 0,2-1 0 0 0,-1 0-1 0 0,1 0 1 0 0,0 0 0 0 0,1-1-1 0 0,-1 1 1 0 0,1-1 0 0 0,4 6-92 0 0,-2-6 120 0 0,0 0 0 0 0,1 0 0 0 0,0 0 1 0 0,0-1-1 0 0,0 0 0 0 0,0 0 0 0 0,1-1 0 0 0,-1 0 1 0 0,1 0-1 0 0,1-1 0 0 0,2 1-120 0 0,3 0 46 0 0,-1 0 0 0 0,1-1 0 0 0,1 0 0 0 0,-1-1 0 0 0,0-1 0 0 0,8 0-46 0 0,52-8 182 0 0,-60 5-142 0 0,-1 0 0 0 0,1-1 0 0 0,-1-1 0 0 0,2 0-40 0 0,12-4 74 0 0,-20 6-53 0 0,0-1-1 0 0,0 0 0 0 0,-1-1 1 0 0,1 1-1 0 0,-1-1 0 0 0,0-1 0 0 0,0 1 1 0 0,0-1-1 0 0,2-2-20 0 0,21-15 76 0 0,-20 15-58 0 0,-1 1 0 0 0,0-1-1 0 0,0 0 1 0 0,0-1 0 0 0,-1 0-1 0 0,-1 0 1 0 0,1 0 0 0 0,-1-1 0 0 0,-1 0-1 0 0,2-2-17 0 0,-6 6 13 0 0,1 0-1 0 0,0-1 0 0 0,-1 1 1 0 0,0 0-1 0 0,-1-1 0 0 0,1 1 1 0 0,-1-1-1 0 0,0 1 0 0 0,0-1 0 0 0,-1 1 1 0 0,1-1-1 0 0,-1 1 0 0 0,0 0 1 0 0,-1-1-1 0 0,1 1 0 0 0,-1 0 1 0 0,0 0-1 0 0,-1 0 0 0 0,1 0 0 0 0,-1 0 1 0 0,0 1-1 0 0,0-1 0 0 0,0 1 1 0 0,-1 0-1 0 0,-3-4-12 0 0,0 1-16 0 0,0 1-1 0 0,1-1 1 0 0,-2 2-1 0 0,1-1 1 0 0,-1 1-1 0 0,0 0 1 0 0,0 1 0 0 0,0 0-1 0 0,-1 0 1 0 0,1 0-1 0 0,-1 1 1 0 0,0 1 0 0 0,0 0-1 0 0,0 0 1 0 0,-2 0 16 0 0,-19 1-365 0 0,1 1 0 0 0,-1 1 1 0 0,1 2-1 0 0,-5 1 365 0 0,30-3-315 0 0,-1 0 0 0 0,1 0 0 0 0,0 0 0 0 0,-1 0 0 0 0,1 1 0 0 0,0-1 0 0 0,-2 2 315 0 0,-6 2-5929 0 0</inkml:trace>
  <inkml:trace contextRef="#ctx0" brushRef="#br0" timeOffset="361.826">1393 310 13824 0 0,'0'0'629'0'0,"0"0"-12"0"0,2 1-393 0 0,5 2-218 0 0,0 0 1 0 0,1-1-1 0 0,-1 0 0 0 0,4 1-6 0 0,29 8 361 0 0,-9 2 455 0 0,-1 1 0 0 0,0 2 0 0 0,11 8-816 0 0,-28-15 223 0 0,0 1 0 0 0,0 0 1 0 0,-1 1-1 0 0,0 0 0 0 0,-1 1 0 0 0,0 0 0 0 0,-1 1 0 0 0,1 2-223 0 0,-5-5 21 0 0,1 0 0 0 0,-2 1 1 0 0,0-1-1 0 0,0 1 0 0 0,0 1-21 0 0,-3-6-1 0 0,-1 0 1 0 0,1 0-1 0 0,-1 0 0 0 0,0 0 0 0 0,-1 1 1 0 0,1-1-1 0 0,-1 0 0 0 0,0 0 0 0 0,-1 0 0 0 0,0 5 1 0 0,-3 7-131 0 0,0 0 0 0 0,-1 0 0 0 0,-1 0 0 0 0,-6 13 131 0 0,4-11 16 0 0,7-15-20 0 0,-1-1 1 0 0,0 1-1 0 0,0 0 0 0 0,0-1 1 0 0,0 1-1 0 0,-1-1 1 0 0,0 0-1 0 0,0 0 0 0 0,0 0 1 0 0,0 0-1 0 0,-1 0 0 0 0,-1 0 4 0 0,5-3-28 0 0,0-1 112 0 0,0-2 16 0 0,-1-18 184 0 0,2-37 448 0 0,2 39-593 0 0,0 0 0 0 0,1 0 0 0 0,1 0 0 0 0,1 1-1 0 0,2-5-138 0 0,14-29 210 0 0,5-5-210 0 0,-18 40-75 0 0,1 0-1 0 0,0 0 1 0 0,1 1 0 0 0,0 1-1 0 0,2 0 1 0 0,-1 0-1 0 0,10-6 76 0 0,5-3-1985 0 0,2 1-1 0 0,1 1 0 0 0,11-5 1986 0 0,-2 5-5698 0 0</inkml:trace>
  <inkml:trace contextRef="#ctx0" brushRef="#br0" timeOffset="-1155.496">57 360 6448 0 0,'10'-14'297'0'0,"-9"13"-278"0"0,-1 0 1 0 0,0 0-1 0 0,0 0 0 0 0,0 0 0 0 0,0 0 0 0 0,0 0 1 0 0,0 0-1 0 0,0 0 0 0 0,0 0 0 0 0,-1 0 1 0 0,1 1-1 0 0,0-1 0 0 0,0 0 0 0 0,-1 0 0 0 0,1 0 1 0 0,-1 0-1 0 0,1 0 0 0 0,-1 0 0 0 0,1 0 1 0 0,-1 0-20 0 0,0-1 14 0 0,-1-4 201 0 0,0 0 1 0 0,0 0-1 0 0,1-1 0 0 0,0 1 1 0 0,1-1-1 0 0,-1 1 1 0 0,1 0-1 0 0,0-1 0 0 0,1 1 1 0 0,0-1-1 0 0,0 1 1 0 0,0-2-216 0 0,4-35 1185 0 0,-5 29-711 0 0,0 0 0 0 0,1 0 0 0 0,1 0 0 0 0,1 1 0 0 0,3-13-474 0 0,-1-4 720 0 0,-5 26-571 0 0,0-1-1 0 0,1 1 1 0 0,0-1-1 0 0,0 1 1 0 0,0 0-1 0 0,0 0 1 0 0,2-3-149 0 0,9-26 1064 0 0,-11 32-808 0 0,-1 1-38 0 0,0 0-9 0 0,0 0-18 0 0,0 0-72 0 0,0 0-30 0 0,0 0-8 0 0,9 116 127 0 0,-5-75-212 0 0,-3 30 4 0 0,2 17 58 0 0,-1-56-86 0 0,-1 0 0 0 0,-3 8 28 0 0,3 20-15 0 0,0-42 16 0 0,0 0-1 0 0,-2 0 0 0 0,-1 11 0 0 0,-46 255 0 0 0,46-275 3 0 0,1 0 0 0 0,0 0 0 0 0,1 0 0 0 0,0 0 0 0 0,0 0 0 0 0,1 2-3 0 0,-1-10 14 0 0,1 1-1 0 0,0 0 1 0 0,-1 0 0 0 0,1-1 0 0 0,0 1-1 0 0,0 0 1 0 0,0-1 0 0 0,0 1 0 0 0,0-1-1 0 0,0 0 1 0 0,1 1 0 0 0,-1-1-1 0 0,0 0 1 0 0,1 0 0 0 0,-1 1 0 0 0,1-1-1 0 0,0 0-13 0 0,2 1 19 0 0,0 1-1 0 0,0-1 0 0 0,-1 0 0 0 0,1-1 0 0 0,1 1 0 0 0,2 0-18 0 0,0-1 13 0 0,-1-1 0 0 0,1 1 0 0 0,-1-1-1 0 0,1-1 1 0 0,-1 1 0 0 0,1-1-1 0 0,-1 0 1 0 0,1-1 0 0 0,-1 0-1 0 0,0 0 1 0 0,1 0-13 0 0,15-4-4 0 0,-17 4 2 0 0,-1 0-1 0 0,1 0 0 0 0,-1 0 0 0 0,1-1 1 0 0,1 0 2 0 0,19-11-205 0 0,-18 11 121 0 0,-1 0 1 0 0,0-1-1 0 0,0 1 1 0 0,0-2-1 0 0,0 1 1 0 0,-1 0-1 0 0,3-4 84 0 0,21-15-750 0 0,-27 21 506 0 0,0 0-1 0 0,0 1 0 0 0,0-1 1 0 0,0 0-1 0 0,0 0 0 0 0,0 0 1 0 0,-1 0-1 0 0,2-3 245 0 0,5-7-5265 0 0</inkml:trace>
  <inkml:trace contextRef="#ctx0" brushRef="#br0" timeOffset="-386.432">1 486 4608 0 0,'0'0'353'0'0,"0"0"-34"0"0,0 0 718 0 0,0 0 342 0 0,0 0 70 0 0,0 0-109 0 0,0 0-515 0 0,0 0-227 0 0,2 0-44 0 0,25-1 687 0 0,-1-2-1 0 0,14-3-1240 0 0,30-4 670 0 0,-45 7-337 0 0,-1-2-1 0 0,0 0 1 0 0,12-6-333 0 0,19-3-199 0 0,-33 6-687 0 0,3 0-272 0 0</inkml:trace>
  <inkml:trace contextRef="#ctx0" brushRef="#br0" timeOffset="6888.476">2462 549 5528 0 0,'0'0'422'0'0,"0"0"-159"0"0,0 0 361 0 0,0 0 189 0 0,1-10 1686 0 0,3-3 984 0 0,-4 12-2941 0 0,-6-8 582 0 0,6 9-1123 0 0,0 0-1 0 0,-1 0 1 0 0,1 0-1 0 0,0 0 1 0 0,-1 0-1 0 0,1 0 1 0 0,0 0-1 0 0,0 0 1 0 0,-1 0-1 0 0,1 0 1 0 0,0 0-1 0 0,0-1 0 0 0,-1 1 1 0 0,1 0-1 0 0,0 0 1 0 0,0 0-1 0 0,-1 0 1 0 0,1 0-1 0 0,0-1 1 0 0,0 1-1 0 0,0 0 1 0 0,-1 0-1 0 0,1 0 1 0 0,0-1-1 0 0,0 1 1 0 0,0 0-1 0 0,0 0 1 0 0,-1-1-1 0 0,1 1 1 0 0,0 0-1 0 0,0 0 1 0 0,0-1-1 0 0,0 1 1 0 0,0 0-1 0 0,0-1 1 0 0,0 1-1 0 0,0 0 0 0 0,-4-11 53 0 0,4 9 199 0 0,0 0-111 0 0,0-1 0 0 0,1 1 1 0 0,-1 0-1 0 0,1-1 0 0 0,0 1 0 0 0,0-1 1 0 0,-1 1-1 0 0,2-1-141 0 0,-1 0 65 0 0,0 1 0 0 0,0 0 0 0 0,0 0 0 0 0,0 0 0 0 0,-1-1 0 0 0,1 1 0 0 0,-1 0 0 0 0,0-2-65 0 0,4-7 194 0 0,-4 10-191 0 0,1 0 0 0 0,0-1 0 0 0,-1 1 0 0 0,1 0 0 0 0,-1-1 0 0 0,1 1 0 0 0,-1-1 0 0 0,0 1 0 0 0,1-1-1 0 0,-1 1 1 0 0,0-1 0 0 0,0 1 0 0 0,0-1 0 0 0,0 0-3 0 0,-4-35 1469 0 0,-1 23-346 0 0,6 14-1096 0 0,-1 0 0 0 0,0 0-1 0 0,0 0 1 0 0,0 0 0 0 0,0 0 0 0 0,0 0 0 0 0,0 0-1 0 0,0 0 1 0 0,0 0 0 0 0,0-1 0 0 0,0 1-1 0 0,0 0 1 0 0,0 0 0 0 0,0 0 0 0 0,0 0 0 0 0,0 0-1 0 0,0 0 1 0 0,0 0 0 0 0,0 0 0 0 0,0-1-1 0 0,0 1 1 0 0,0 0 0 0 0,-1 0 0 0 0,1 0 0 0 0,0 0-1 0 0,0 0 1 0 0,0 0 0 0 0,0 0 0 0 0,0 0 0 0 0,0 0-1 0 0,0 0 1 0 0,0 0 0 0 0,0-1 0 0 0,0 1-1 0 0,0 0 1 0 0,0 0 0 0 0,-1 0 0 0 0,1 0 0 0 0,0 0-1 0 0,0 0 1 0 0,0 0 0 0 0,0 0 0 0 0,0 0-1 0 0,0 0 1 0 0,0 0 0 0 0,0 0 0 0 0,-1 0 0 0 0,1 0-1 0 0,0 0 1 0 0,0 0 0 0 0,0 0-27 0 0,-6 5 612 0 0,-10 15-464 0 0,11-12-21 0 0,1-3-100 0 0,1 1 0 0 0,0 0 0 0 0,0 0 0 0 0,0 1 0 0 0,1-1 0 0 0,0 1 0 0 0,0-1 0 0 0,0 7-27 0 0,-11 29 63 0 0,3-15-36 0 0,2 0 0 0 0,0 1 0 0 0,2 0 1 0 0,0 0-1 0 0,3 0 0 0 0,0 1 0 0 0,1 0 0 0 0,2 3-27 0 0,0-24 0 0 0,1 0 0 0 0,-1 0 0 0 0,1 0 0 0 0,1 0 0 0 0,-1 0 0 0 0,1 0 0 0 0,1 0 0 0 0,0-1 0 0 0,0 1 0 0 0,0-1 0 0 0,1 0 0 0 0,0 0 0 0 0,1 2 0 0 0,-3-7 0 0 0,1 1 0 0 0,-1-1 0 0 0,1 1 0 0 0,0-1 0 0 0,-1 0 0 0 0,1 0 0 0 0,0 0 0 0 0,0 0 0 0 0,0 0 0 0 0,1-1 0 0 0,-1 1 0 0 0,0-1 0 0 0,0 0 0 0 0,1 0 0 0 0,-1 0 0 0 0,1-1 0 0 0,-1 1 0 0 0,1-1 0 0 0,2 1 0 0 0,2-3-20 0 0,1 1 0 0 0,-1-1 0 0 0,0 0 0 0 0,0-1 0 0 0,0 0 0 0 0,0 0 0 0 0,0-1 0 0 0,-1 0 0 0 0,1 0 0 0 0,-1 0 0 0 0,0-1 0 0 0,0-1 0 0 0,-1 1 0 0 0,0-1 0 0 0,0 0 0 0 0,3-4 20 0 0,-1 1-14 0 0,0 1 0 0 0,9-8 14 0 0,-11 12-10 0 0,-1-2 0 0 0,1 1 0 0 0,-1-1 0 0 0,0 1 0 0 0,-1-1 0 0 0,4-6 10 0 0,-4 6 0 0 0,4-9 0 0 0,0 0 0 0 0,10-10 0 0 0,-17 23 0 0 0,1 0 0 0 0,-1 0 0 0 0,1 0 0 0 0,-1 0 0 0 0,0 0 0 0 0,0-1 0 0 0,0 1 0 0 0,0 0 0 0 0,0-1 0 0 0,-1 1 0 0 0,1-1 0 0 0,-1 1 0 0 0,1 0 0 0 0,-1-1 0 0 0,0 1 0 0 0,0-1 0 0 0,0 1 0 0 0,0-1 0 0 0,0-2 6 0 0,1 0-1 0 0,0 0 0 0 0,0 0 1 0 0,1 0-1 0 0,-1 0 0 0 0,1 1 0 0 0,0-1 1 0 0,0 1-1 0 0,2-4-5 0 0,-1 3 17 0 0,0-1-1 0 0,-1 1 1 0 0,0-1-1 0 0,0 0 1 0 0,0 0 0 0 0,-1 0-1 0 0,1-2-16 0 0,-1-14 74 0 0,-1 16-46 0 0,0 0 0 0 0,0 0 0 0 0,1 0 1 0 0,0 0-1 0 0,0 0 0 0 0,1-1-28 0 0,1-2 82 0 0,-1 7-49 0 0,-2 0 1 0 0,1 0 0 0 0,0 0-1 0 0,0-1 1 0 0,-1 1 0 0 0,1 0 0 0 0,-1 0-1 0 0,1-1 1 0 0,-1 1 0 0 0,0-2-34 0 0,-2-4 82 0 0,2 7-56 0 0,0 0-1 0 0,0 0 0 0 0,-1 0 0 0 0,1 1 1 0 0,0-1-1 0 0,0 0 0 0 0,0 0 1 0 0,0 0-1 0 0,0 0 0 0 0,0 0 0 0 0,0 0 1 0 0,0 0-1 0 0,1 0 0 0 0,-1 0 1 0 0,0 0-1 0 0,0 0 0 0 0,1 0 1 0 0,-1 1-1 0 0,1-1 0 0 0,-1 0 0 0 0,1 0 1 0 0,-1 0-1 0 0,1 1 0 0 0,-1-1 1 0 0,1 0-1 0 0,0 1 0 0 0,-1-1 0 0 0,1 0 1 0 0,0 1-1 0 0,0-1 0 0 0,-1 1 1 0 0,2-1-26 0 0,-2 1 22 0 0,0 0 0 0 0,0 0 1 0 0,1 0-1 0 0,-1 0 0 0 0,0-1 0 0 0,0 1 1 0 0,0 0-1 0 0,1 0 0 0 0,-1 0 1 0 0,0 0-1 0 0,0 0 0 0 0,0 0 1 0 0,0 0-1 0 0,1 0 0 0 0,-1-1 1 0 0,0 1-1 0 0,0 0 0 0 0,0 0 1 0 0,0 0-1 0 0,0 0 0 0 0,0 0 0 0 0,0-1 1 0 0,1 1-1 0 0,-1 0 0 0 0,0 0 1 0 0,0 0-1 0 0,0-1 0 0 0,0 1 1 0 0,0 0-1 0 0,0 0 0 0 0,0 0 1 0 0,0-1-1 0 0,0 1 0 0 0,0 0 1 0 0,0 0-1 0 0,0 0 0 0 0,0 0 0 0 0,0-1 1 0 0,0 1-1 0 0,0 0 0 0 0,0 0 1 0 0,0 0-1 0 0,0-1 0 0 0,-1 1 1 0 0,1 0-1 0 0,0 0 0 0 0,0 0 1 0 0,0 0-1 0 0,0-1 0 0 0,0 1 0 0 0,0 0 1 0 0,0 0-1 0 0,-1 0 0 0 0,1 0 1 0 0,0 0-1 0 0,0 0 0 0 0,0-1 1 0 0,0 1-1 0 0,-1 0 0 0 0,1 0 1 0 0,0 0-1 0 0,0 0 0 0 0,0 0 1 0 0,-1 0-23 0 0,-4 16 32 0 0,2-8-26 0 0,0 0 1 0 0,1 1-1 0 0,0-1 0 0 0,1 0 1 0 0,0 1-1 0 0,-1 5-6 0 0,3 3 0 0 0,-1-5 0 0 0,0 0 0 0 0,-1 0 0 0 0,-1 11 0 0 0,-3-3 0 0 0,2-2 0 0 0,-1 0 0 0 0,2 1 0 0 0,0 3 0 0 0,2 1 1 0 0,-2 33 65 0 0,-2 0-1 0 0,-3 1-65 0 0,-1 17 460 0 0,1 31-460 0 0,-2 25-10 0 0,-20 187-449 0 0,23-273 766 0 0,-7 29-307 0 0,-3 11 202 0 0,8-35-458 0 0,-1-1 0 0 0,-13 32 256 0 0,9-35-216 0 0,-5 13-906 0 0,-17 36 1122 0 0,27-76-244 0 0,-1 1 1 0 0,-1-2-1 0 0,-1 1 1 0 0,0-1-1 0 0,-1-1 0 0 0,-12 13 244 0 0,17-22-58 0 0,1-1 0 0 0,-1 0 0 0 0,0-1 0 0 0,0 1-1 0 0,-1-1 1 0 0,0-1 0 0 0,0 1 0 0 0,0-1 0 0 0,0-1 0 0 0,0 0-1 0 0,-5 1 59 0 0,10-3-5 0 0,-1 0 0 0 0,1 0-1 0 0,-1-1 1 0 0,0 0 0 0 0,1 0 0 0 0,-1 0-1 0 0,0 0 1 0 0,1 0 0 0 0,-1-1-1 0 0,0 1 1 0 0,1-1 0 0 0,-1 0 0 0 0,1 0-1 0 0,-1-1 1 0 0,1 1 0 0 0,0-1-1 0 0,-1 1 1 0 0,1-1 0 0 0,0 0 0 0 0,0 0-1 0 0,0-1 1 0 0,1 1 0 0 0,-1 0-1 0 0,0-1 1 0 0,1 0 0 0 0,-3-3 5 0 0,-2-4-79 0 0,-1-1 1 0 0,1 0 0 0 0,1 0-1 0 0,0 0 1 0 0,1-1-1 0 0,-5-12 79 0 0,5 8 125 0 0,1 0 0 0 0,1 0 0 0 0,0 0 0 0 0,1 0 1 0 0,0 0-1 0 0,1-1 0 0 0,1 1 0 0 0,1 0 0 0 0,1-1 0 0 0,0 0-125 0 0,3-12 102 0 0,1 1 0 0 0,1 1-1 0 0,2-1 1 0 0,0 1 0 0 0,6-9-102 0 0,-6 17-136 0 0,1 1-1 0 0,1 1 1 0 0,0 0-1 0 0,1 1 1 0 0,2-2 136 0 0,71-74-1543 0 0,-60 65-3618 0 0,1 4-1756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54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582 373 2304 0 0,'12'-35'224'0'0,"-12"34"-46"0"0,1 0 0 0 0,-1 0 0 0 0,0 0 0 0 0,0 0 0 0 0,0 0 0 0 0,0 0 0 0 0,1 0 0 0 0,-1 1 0 0 0,0-1 0 0 0,-1 0 0 0 0,1 0 0 0 0,0 0 0 0 0,0 0 0 0 0,0 0 0 0 0,0 0 0 0 0,-1 0 0 0 0,1 0 0 0 0,0 0 1 0 0,-1 1-1 0 0,1-1 0 0 0,-1 0 0 0 0,1 0 0 0 0,-1 0 0 0 0,1 1 0 0 0,-1-1 0 0 0,0 0 0 0 0,1 1 0 0 0,-1-1 0 0 0,0 0 0 0 0,0 1 0 0 0,1-1 0 0 0,-1 1 0 0 0,0-1 0 0 0,0 1 0 0 0,0 0 0 0 0,0-1 0 0 0,1 1 0 0 0,-1 0 0 0 0,0-1 0 0 0,0 1 0 0 0,0 0 0 0 0,0 0 0 0 0,0 0 0 0 0,0 0 0 0 0,0 0-178 0 0,-3-1 762 0 0,-2 0-456 0 0,-1-1-1 0 0,0 2 1 0 0,1-1-1 0 0,-1 1 1 0 0,1 0 0 0 0,-1 0-1 0 0,0 1 1 0 0,1-1-1 0 0,-1 2 1 0 0,1-1-1 0 0,-1 1 1 0 0,-1 1-306 0 0,-14 4 928 0 0,0 2-1 0 0,-17 9-927 0 0,17-6 413 0 0,1 1-1 0 0,0 1 0 0 0,1 1 1 0 0,-14 12-413 0 0,-14 17 866 0 0,-7 12-866 0 0,35-32 373 0 0,-16 21-373 0 0,-2 5 239 0 0,24-34-202 0 0,1 1 0 0 0,1 0 0 0 0,-3 8-37 0 0,10-16 12 0 0,1-1-1 0 0,0 1 1 0 0,0 0 0 0 0,1 0 0 0 0,1 0 0 0 0,-1 1 0 0 0,1-1 0 0 0,0 6-12 0 0,2-11-14 0 0,0 1 0 0 0,0-1 1 0 0,1 1-1 0 0,-1-1 0 0 0,1 1 1 0 0,0-1-1 0 0,0 1 0 0 0,0-1 1 0 0,1 0-1 0 0,0 0 0 0 0,-1 0 1 0 0,2 0-1 0 0,-1 0 0 0 0,0 0 1 0 0,1 0-1 0 0,-1 0 0 0 0,1-1 0 0 0,0 0 1 0 0,3 3 13 0 0,-2-3-61 0 0,0 1 0 0 0,0-1 0 0 0,0 0 0 0 0,1 0 0 0 0,-1 0 0 0 0,1 0 0 0 0,0-1 0 0 0,0 0 0 0 0,0 0 0 0 0,0 0 0 0 0,0-1 0 0 0,0 0 0 0 0,0 0 0 0 0,1 0 0 0 0,-1 0 0 0 0,1-1 61 0 0,19-1-188 0 0,0 0 0 0 0,-1-2 0 0 0,1-1 0 0 0,-1-1 0 0 0,0-1 0 0 0,0-1 1 0 0,-1-1-1 0 0,0-2 0 0 0,0 0 0 0 0,-1-1 0 0 0,-1-1 0 0 0,13-9 188 0 0,-8 5 75 0 0,-18 12 113 0 0,0-1 0 0 0,-1 0 0 0 0,0 0 0 0 0,0-1 0 0 0,4-3-188 0 0,5-3 937 0 0,-14 11-374 0 0,-2 1 39 0 0,0 0 6 0 0,0 0-37 0 0,0 0-155 0 0,0 0-61 0 0,0 3-256 0 0,-1 1 0 0 0,1-1 0 0 0,-1 0 0 0 0,1 0 0 0 0,-1 0 0 0 0,0 0 1 0 0,0 0-1 0 0,-1 0-99 0 0,-1 9 151 0 0,-44 134 840 0 0,26-84-829 0 0,3 0 1 0 0,1 6-163 0 0,0 7-294 0 0,-8 50 493 0 0,22-100-138 0 0,0-1 0 0 0,2 0 0 0 0,1 1 0 0 0,1 4-61 0 0,3 20-1061 0 0,0-17-5199 0 0,-3-12-985 0 0</inkml:trace>
  <inkml:trace contextRef="#ctx0" brushRef="#br0" timeOffset="338.125">1011 596 13824 0 0,'0'0'1061'0'0,"4"-8"-597"0"0,17-6 1478 0 0,-28 37-1390 0 0,1 0-244 0 0,-14 27 507 0 0,2 1 0 0 0,1 5-815 0 0,12-34 0 0 0,1 0-1 0 0,0-1 1 0 0,2 1 0 0 0,0 0 0 0 0,2 1 0 0 0,0-1 0 0 0,1 0-1 0 0,3 6 1 0 0,-2-20-1162 0 0,2-2-3434 0 0,-3-5-1441 0 0</inkml:trace>
  <inkml:trace contextRef="#ctx0" brushRef="#br0" timeOffset="713.023">1279 72 6912 0 0,'-4'-10'472'0'0,"-11"-23"-287"0"0,14 32 229 0 0,0-1-1 0 0,0 0 0 0 0,-1 0 0 0 0,1 0 0 0 0,-1 1 1 0 0,1-1-1 0 0,-1 1 0 0 0,1-1 0 0 0,-1 1 0 0 0,0-1 1 0 0,0 1-1 0 0,0 0 0 0 0,0 0 0 0 0,-1-1-413 0 0,-3 1 262 0 0,0-1-1 0 0,0 1 1 0 0,0 1 0 0 0,0-1-1 0 0,0 1 1 0 0,0 0-1 0 0,0 0 1 0 0,0 0-1 0 0,1 1 1 0 0,-1 0 0 0 0,0 0-1 0 0,0 1 1 0 0,0 0-1 0 0,1 0 1 0 0,-1 0 0 0 0,1 0-1 0 0,-1 1 1 0 0,-2 2-262 0 0,-6 3 175 0 0,0 2 1 0 0,0 0-1 0 0,1 0 0 0 0,1 1 1 0 0,-1 1-1 0 0,1 1-175 0 0,9-9 41 0 0,0 0-1 0 0,0 0 0 0 0,0 0 1 0 0,0 0-1 0 0,1 0 0 0 0,0 0 0 0 0,0 1 1 0 0,0-1-1 0 0,1 1 0 0 0,-1 0 1 0 0,1 1-41 0 0,0-4 10 0 0,1 1 1 0 0,-1-1 0 0 0,1 1 0 0 0,0 0 0 0 0,0-1 0 0 0,0 1-1 0 0,0 0 1 0 0,0-1 0 0 0,1 1 0 0 0,-1-1 0 0 0,1 1 0 0 0,0-1 0 0 0,0 1-1 0 0,-1-1 1 0 0,2 1 0 0 0,-1-1 0 0 0,0 0 0 0 0,0 1 0 0 0,1-1-1 0 0,1 2-10 0 0,0-1-19 0 0,1 0-1 0 0,-1 0 1 0 0,1 0-1 0 0,0-1 0 0 0,0 1 1 0 0,0-1-1 0 0,0 0 0 0 0,1 0 1 0 0,-1 0-1 0 0,1-1 1 0 0,-1 1-1 0 0,1-1 0 0 0,-1 0 1 0 0,1-1-1 0 0,0 1 0 0 0,-1-1 1 0 0,1 0-1 0 0,0 0 1 0 0,0 0-1 0 0,-1-1 0 0 0,1 0 1 0 0,-1 1-1 0 0,2-2 20 0 0,10-2-34 0 0,-1 0 0 0 0,1-2 0 0 0,-1 0 0 0 0,-1 0 0 0 0,1-1-1 0 0,1-3 35 0 0,-13 9 4 0 0,-1 0-1 0 0,1-1 1 0 0,-1 0 0 0 0,1 0-1 0 0,-1 0 1 0 0,0 0-1 0 0,0 0 1 0 0,0 0-1 0 0,0 0 1 0 0,-1 0-1 0 0,1-1 1 0 0,0 1-1 0 0,-1-1 1 0 0,0 0 0 0 0,0 1-1 0 0,1-2-3 0 0,-1-1 2 0 0,0 0-1 0 0,0 0 1 0 0,0 0 0 0 0,-1 0 0 0 0,1 0-1 0 0,-1 0 1 0 0,-1 0 0 0 0,1 0-1 0 0,-1-2-1 0 0,1 4-102 0 0,0 1 0 0 0,-1-1-1 0 0,1 0 1 0 0,-1 0 0 0 0,1 1-1 0 0,-1-1 1 0 0,0 0 0 0 0,0 1-1 0 0,0-1 1 0 0,-1 1-1 0 0,1-1 1 0 0,-1 1 0 0 0,1 0-1 0 0,-1-1 1 0 0,0 1 0 0 0,0 0-1 0 0,0 0 1 0 0,0 0 0 0 0,0 0-1 0 0,0 1 1 0 0,0-1-1 0 0,-1 0 103 0 0,-24-10-3085 0 0,24 10 1495 0 0</inkml:trace>
  <inkml:trace contextRef="#ctx0" brushRef="#br0" timeOffset="1076.826">1708 91 14368 0 0,'0'0'661'0'0,"2"1"-17"0"0,1-1-525 0 0,18 10 17 0 0,-18-9-35 0 0,-1 1 0 0 0,0 0 1 0 0,1 0-1 0 0,-1-1 0 0 0,0 1 1 0 0,0 0-1 0 0,0 1 0 0 0,0-1 1 0 0,0 0-1 0 0,0 1 1 0 0,-1-1-1 0 0,1 1 0 0 0,-1-1 1 0 0,1 1-1 0 0,-1 0 0 0 0,0 0 1 0 0,0-1-1 0 0,-1 1 1 0 0,1 0-1 0 0,0 0 0 0 0,-1 0 1 0 0,0 0-1 0 0,0 0 0 0 0,0 0 1 0 0,0 1-102 0 0,0 8 234 0 0,-2 0 0 0 0,1 0 0 0 0,-1 0-1 0 0,-1-1 1 0 0,-3 9-234 0 0,-49 141 1033 0 0,-5 16-762 0 0,46-130-275 0 0,-17 68-80 0 0,27-96 83 0 0,-1 6 4 0 0,-2 17-3 0 0,6-34-3 0 0,1 1 1 0 0,0-1 0 0 0,0 1 0 0 0,1 0 0 0 0,0-1-1 0 0,2 9 3 0 0,-1-9-36 0 0,0 1-1 0 0,1-1 0 0 0,0 0 0 0 0,0 0 1 0 0,1 1 36 0 0,-2-6-14 0 0,0 0 1 0 0,0 0-1 0 0,0 0 0 0 0,0-1 1 0 0,1 1-1 0 0,-1-1 1 0 0,1 1-1 0 0,0-1 1 0 0,-1 0-1 0 0,1 0 1 0 0,0 0-1 0 0,0 0 1 0 0,0-1-1 0 0,1 1 14 0 0,1 0-23 0 0,0 0 1 0 0,0 0-1 0 0,0 0 0 0 0,0 0 0 0 0,1-1 0 0 0,-1 0 1 0 0,0 0-1 0 0,1-1 0 0 0,-1 1 0 0 0,1-1 1 0 0,-1 0-1 0 0,0-1 0 0 0,1 1 0 0 0,2-2 23 0 0,9-1-127 0 0,-12 3-19 0 0,-1-1 1 0 0,1 0-1 0 0,-1 0 0 0 0,1-1 1 0 0,-1 1-1 0 0,1-1 146 0 0,15-6-1677 0 0,-6 1-4668 0 0</inkml:trace>
  <inkml:trace contextRef="#ctx0" brushRef="#br0" timeOffset="1406.942">1413 584 15200 0 0,'0'0'1172'0'0,"0"0"-711"0"0,0 0-140 0 0,2 0 20 0 0,0 0-242 0 0,1 0 0 0 0,0-1-1 0 0,-1 1 1 0 0,1-1-1 0 0,-1 0 1 0 0,1 0-1 0 0,0 0-98 0 0,15-5 416 0 0,66-10 853 0 0,31-6-924 0 0,-7-2-170 0 0,3-1-932 0 0,-37 7-4176 0 0,-17 0-1383 0 0</inkml:trace>
  <inkml:trace contextRef="#ctx0" brushRef="#br0" timeOffset="3344.478">2528 576 5064 0 0,'0'-36'288'0'0,"1"-64"224"0"0,1 83 128 0 0,0 1 1 0 0,1-1-1 0 0,1 0 0 0 0,4-13-640 0 0,12-36 1828 0 0,-14 41-934 0 0,2 0 0 0 0,0 0 1 0 0,8-12-895 0 0,-6 15 1023 0 0,-2 1 0 0 0,2-10-1023 0 0,1 0 1104 0 0,-9 17-645 0 0,-1 13-416 0 0,-1 1 0 0 0,0-1-1 0 0,0 1 1 0 0,0 0-1 0 0,0-1 1 0 0,0 1 0 0 0,0-1-1 0 0,0 1 1 0 0,0 0 0 0 0,0-1-1 0 0,0 1 1 0 0,0-1-1 0 0,0 1 1 0 0,-1 0 0 0 0,1-1-1 0 0,0 1 1 0 0,0-1-1 0 0,0 1 1 0 0,0 0 0 0 0,-1-1-1 0 0,1 1 1 0 0,0 0 0 0 0,0-1-1 0 0,-1 1 1 0 0,1 0-1 0 0,0 0 1 0 0,-1-1 0 0 0,1 1-1 0 0,0 0 1 0 0,-1 0 0 0 0,1-1-1 0 0,0 1 1 0 0,-1 0-1 0 0,1 0 1 0 0,0 0 0 0 0,-1 0-1 0 0,1 0 1 0 0,-1-1-1 0 0,1 1-42 0 0,-8 13 496 0 0,3-3-438 0 0,1 1-1 0 0,0-1 1 0 0,1 1-1 0 0,0 0 1 0 0,-1 10-58 0 0,-4 14 16 0 0,-9 16-7 0 0,-16 35-9 0 0,6-16 55 0 0,23-60-48 0 0,-88 251 146 0 0,69-190-142 0 0,-34 110-110 0 0,41-118-247 0 0,-9 57 346 0 0,11-27-424 0 0,3-44 98 0 0,22-59 238 0 0,15-26 400 0 0,-2-2 0 0 0,0-5-312 0 0,-6 11 425 0 0,1 0 0 0 0,2 2 0 0 0,17-20-425 0 0,-20 30 118 0 0,0 1 0 0 0,1 1-1 0 0,1 1 1 0 0,1 1 0 0 0,12-7-118 0 0,-22 15 76 0 0,1 2 1 0 0,-1 0-1 0 0,1 0 0 0 0,0 1 0 0 0,1 1 1 0 0,-1 0-1 0 0,1 0 0 0 0,0 1 0 0 0,0 1 1 0 0,0 0-1 0 0,12 0-76 0 0,-19 3 16 0 0,0-1 0 0 0,0 1 0 0 0,0 0 0 0 0,1 0 0 0 0,-2 0 0 0 0,1 1 0 0 0,0 0 0 0 0,0 0 1 0 0,0 1-1 0 0,-1 0 0 0 0,1-1 0 0 0,-1 2 0 0 0,0-1 0 0 0,0 1 0 0 0,0 0 0 0 0,-1 0 0 0 0,1 0 0 0 0,-1 0 0 0 0,0 1 0 0 0,0 0 0 0 0,0 0 0 0 0,-1 0 0 0 0,0 0 0 0 0,2 3-16 0 0,2 12 42 0 0,0 0-1 0 0,-1 0 0 0 0,-1 0 1 0 0,-1 1-1 0 0,-1-1 0 0 0,0 18-41 0 0,0 21 71 0 0,-3-24-110 0 0,3 0-1 0 0,3 21 40 0 0,-2-36 5 0 0,-4-14-22 0 0,1-1 0 0 0,0 1 0 0 0,0-1 1 0 0,0 0-1 0 0,1 0 0 0 0,0 1 0 0 0,0-1 0 0 0,0 0 1 0 0,3 4 16 0 0,-4-7-47 0 0,1 0 0 0 0,-1 0 0 0 0,1 0 1 0 0,0 0-1 0 0,0 0 0 0 0,0 0 0 0 0,0 0 0 0 0,0 0 1 0 0,0-1-1 0 0,1 1 47 0 0,-2-1-27 0 0,0-1 0 0 0,0 0 1 0 0,0 1-1 0 0,0-1 0 0 0,0 0 1 0 0,0 0-1 0 0,0 0 0 0 0,0 0 1 0 0,0 0-1 0 0,0 0 0 0 0,0 0 1 0 0,0 0-1 0 0,0 0 0 0 0,0 0 1 0 0,0-1-1 0 0,0 1 0 0 0,0 0 1 0 0,-1-1-1 0 0,1 1 0 0 0,0-1 1 0 0,0 1-1 0 0,0-1 0 0 0,0 1 1 0 0,0-1-1 0 0,-1 1 0 0 0,1-1 1 0 0,0 0-1 0 0,-1 1 0 0 0,2-2 27 0 0,22-18-773 0 0,-18 16 610 0 0,1-1 1 0 0,-2 0-1 0 0,1 0 0 0 0,1-2 163 0 0,68-69-894 0 0,-47 43 922 0 0,-2 0 1 0 0,-1-2-1 0 0,-1-2 1 0 0,-2 0-1 0 0,-2-1 0 0 0,5-14-28 0 0,-12 24 45 0 0,-3 9 217 0 0,-1-1 1 0 0,-1-1-1 0 0,3-11-262 0 0,-3 10 536 0 0,-7 20-246 0 0,-1 2 4 0 0,0 0-4 0 0,0 0-28 0 0,0 0-7 0 0,2 21 365 0 0,-2 3-497 0 0,-1-10-57 0 0,1 0 0 0 0,0 0 1 0 0,1 0-1 0 0,1 0 0 0 0,0 0 1 0 0,1 0-1 0 0,0 0 0 0 0,5 11-66 0 0,-1-9 5 0 0,-6-12-13 0 0,0-1 1 0 0,0 0-1 0 0,0 0 0 0 0,0 1 0 0 0,1-1 0 0 0,-1 0 0 0 0,1 0 1 0 0,0-1-1 0 0,0 1 0 0 0,0 0 0 0 0,1-1 0 0 0,-1 1 0 0 0,1-1 1 0 0,-1 1-1 0 0,1-1 0 0 0,0 0 0 0 0,-1 0 0 0 0,1 0 0 0 0,1 0 8 0 0,0 0-52 0 0,-1-1 0 0 0,1 1 0 0 0,-1 0 0 0 0,1-1 0 0 0,0 0-1 0 0,0 0 1 0 0,0 0 0 0 0,0 0 0 0 0,0 0 0 0 0,0-1 0 0 0,0 0-1 0 0,0 0 1 0 0,0 0 0 0 0,0 0 0 0 0,0-1 0 0 0,4 0 52 0 0,3-2-277 0 0,0-1 1 0 0,0 0 0 0 0,0 0 0 0 0,0-1-1 0 0,-1 0 1 0 0,1-1 0 0 0,-1 0-1 0 0,8-7 277 0 0,0-3-462 0 0,0 0-1 0 0,0-1 0 0 0,10-15 463 0 0,-21 23-22 0 0,0 0-1 0 0,-1 0 1 0 0,3-7 22 0 0,10-15-36 0 0,-11 18 63 0 0,0 0 0 0 0,0-1-1 0 0,-2 0 1 0 0,4-10-27 0 0,18-62 488 0 0,-17 52 269 0 0,0 0-1 0 0,7-10-756 0 0,-12 29 107 0 0,-6 13-99 0 0,1 0-1 0 0,-1 0 1 0 0,1 0 0 0 0,-1 0-1 0 0,1 1 1 0 0,0-1 0 0 0,0 0-1 0 0,0 0 1 0 0,0 1-1 0 0,0-1 1 0 0,0 1 0 0 0,1-1-1 0 0,-1 1 1 0 0,0 0 0 0 0,1-1-8 0 0,0 1 118 0 0,-2 1 2 0 0,0 0-8 0 0,0 0-33 0 0,0 0-14 0 0,0 3-1 0 0,3 14-33 0 0,-2 0-1 0 0,0 0 1 0 0,-1 1 0 0 0,-2 14-31 0 0,2-31 5 0 0,-6 39 57 0 0,3-28-31 0 0,2-1 0 0 0,-1 1 0 0 0,1 3-31 0 0,-1 30 66 0 0,1-34-65 0 0,0-1-1 0 0,1 0 0 0 0,0 1 1 0 0,1-1-1 0 0,0 0 0 0 0,0 0 0 0 0,1 1 1 0 0,0-1-1 0 0,1 0 0 0 0,1 1 0 0 0,-2-6-10 0 0,0 1 0 0 0,-1 0 0 0 0,0 0 0 0 0,1 4 10 0 0,-2-7-28 0 0,1 1 0 0 0,0-1 0 0 0,-1 1 1 0 0,1-1-1 0 0,1 1 0 0 0,-1-1 0 0 0,0 0 0 0 0,1 1 0 0 0,-1-1 0 0 0,1 0 1 0 0,0 0-1 0 0,2 1 28 0 0,0 2-215 0 0,1-1 1 0 0,0 1 0 0 0,0-1-1 0 0,1-1 1 0 0,-1 1 0 0 0,1-1-1 0 0,0 0 1 0 0,0 0 0 0 0,1-1-1 0 0,-1 1 1 0 0,1-1 0 0 0,-1-1-1 0 0,1 0 1 0 0,0 0 0 0 0,0 0-1 0 0,0 0 1 0 0,1-1 0 0 0,-1-1-1 0 0,0 1 1 0 0,0-1 0 0 0,0 0-1 0 0,1-1 1 0 0,-1 1 0 0 0,0-2-1 0 0,0 1 215 0 0,28-10-1492 0 0,-4-4-10 0 0</inkml:trace>
  <inkml:trace contextRef="#ctx0" brushRef="#br0" timeOffset="3859.978">4535 77 14400 0 0,'0'-13'335'0'0,"-1"6"-120"0"0,2-1 0 0 0,-1 1-1 0 0,1 0 1 0 0,0-1 0 0 0,0 1 0 0 0,3-6-215 0 0,-3 12 1471 0 0,-1 4-524 0 0,-1 12-171 0 0,-3 22-497 0 0,-58 434 755 0 0,43-318-982 0 0,-12 65-716 0 0,25-149-22 0 0,5-49 200 0 0,-1 0-1 0 0,-1 0 1 0 0,-2 10 486 0 0,1-12-295 0 0,4-17 193 0 0,1-9 235 0 0,11-53 442 0 0,-11 53-479 0 0,1 1 0 0 0,-1-1 0 0 0,1 0 0 0 0,1 1-96 0 0,4-25 322 0 0,-3 10-43 0 0,1-1-1 0 0,1 1 0 0 0,3-6-278 0 0,-6 19 118 0 0,1-1 0 0 0,0 1-1 0 0,1 0 1 0 0,0 0 0 0 0,0 0-1 0 0,1 1 1 0 0,0 0-1 0 0,6-6-117 0 0,-7 10 71 0 0,-1 0 0 0 0,1 0 0 0 0,0 0 0 0 0,0 1 0 0 0,0 0 0 0 0,1 0 0 0 0,-1 0 0 0 0,1 0 0 0 0,-1 1 0 0 0,1 0 0 0 0,6-1-71 0 0,-3 1 100 0 0,0 1-1 0 0,0 0 1 0 0,0 1 0 0 0,0-1 0 0 0,0 2-1 0 0,0-1 1 0 0,6 2-100 0 0,9 3 107 0 0,0 1 0 0 0,0 2 0 0 0,0 0 0 0 0,-1 1 0 0 0,10 6-107 0 0,-23-9 6 0 0,1 0-1 0 0,-1 1 1 0 0,-1 0 0 0 0,1 1 0 0 0,-1 0 0 0 0,0 0 0 0 0,-1 0 0 0 0,0 2 0 0 0,0-1 0 0 0,-1 1 0 0 0,0 0-1 0 0,-1 0 1 0 0,0 1 0 0 0,2 5-6 0 0,-5-8 11 0 0,-1-1 0 0 0,0 1 0 0 0,0-1 0 0 0,-1 1 0 0 0,0 0 0 0 0,-1 0 0 0 0,0 0 0 0 0,0-1 0 0 0,0 1 0 0 0,-1 0 0 0 0,-1 3-11 0 0,-2 11 52 0 0,-1 0 0 0 0,-1 0 1 0 0,-4 7-53 0 0,7-21 11 0 0,-1 0 0 0 0,1 0 0 0 0,-1 0 0 0 0,-1-1 0 0 0,0 1 1 0 0,0-1-1 0 0,0 0 0 0 0,-1-1 0 0 0,1 1 0 0 0,-2-1 0 0 0,1 0 0 0 0,-2 0-11 0 0,-1 1 33 0 0,-1 0-1 0 0,0-1 0 0 0,-1 0 1 0 0,0-1-1 0 0,0-1 0 0 0,0 1 0 0 0,0-2 1 0 0,-10 3-33 0 0,-8 0 175 0 0,0-1 1 0 0,0-2 0 0 0,0-1 0 0 0,-23-1-176 0 0,6-3-178 0 0,-1-2 1 0 0,-28-7 177 0 0,44 6-248 0 0,-24-9 248 0 0,14-1-1495 0 0,3-6-3917 0 0,4-5-1698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32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217 523 1840 0 0,'3'-19'426'0'0,"0"-1"-1"0"0,-1 1 1 0 0,-1-1 0 0 0,-2-17-426 0 0,1 14 1844 0 0,-7-162 5785 0 0,5 161-6994 0 0,0-1 1484 0 0,-5-23-2119 0 0,-13-51 2844 0 0,20 99-2805 0 0,0 0 0 0 0,0 0 0 0 0,0 0 0 0 0,0 0 0 0 0,0 0 0 0 0,0 0 0 0 0,0-1 0 0 0,0 1 0 0 0,0 0 0 0 0,0 0 0 0 0,0 0 0 0 0,0 0 0 0 0,0 0 0 0 0,0 0 0 0 0,0-1 0 0 0,0 1 0 0 0,0 0 0 0 0,0 0 0 0 0,0 0 0 0 0,-1 0 0 0 0,1 0 0 0 0,0 0 0 0 0,0 0 0 0 0,0 0 0 0 0,0-1 0 0 0,0 1 0 0 0,0 0 0 0 0,0 0 0 0 0,0 0 0 0 0,-1 0 0 0 0,1 0 0 0 0,0 0 0 0 0,0 0 0 0 0,0 0 0 0 0,0 0 0 0 0,0 0 0 0 0,0 0 0 0 0,-1 0 0 0 0,1 0 0 0 0,0 0 0 0 0,0 0 0 0 0,0 0 0 0 0,0 0 0 0 0,0 0 0 0 0,0 0 0 0 0,-1 0-1 0 0,1 0 1 0 0,0 0 0 0 0,0 0 0 0 0,0 0 0 0 0,0 0 0 0 0,0 0 0 0 0,0 0 0 0 0,0 1 0 0 0,-1-1-39 0 0,-6 9 583 0 0,5-5-523 0 0,0 0 0 0 0,0 0-1 0 0,1 0 1 0 0,-1 1-1 0 0,0 2-59 0 0,-5 46 134 0 0,2 1-1 0 0,2 0 0 0 0,3-1 0 0 0,2 4-133 0 0,8 60 219 0 0,10 37-219 0 0,3 29 82 0 0,11 67 12 0 0,-12-97-56 0 0,-5-34-12 0 0,22 158 92 0 0,-35-241-120 0 0,-2 0 0 0 0,-1 1 0 0 0,-2 12 2 0 0,0-38-56 0 0,0 0 0 0 0,0 0 0 0 0,-1 0 0 0 0,-1 0-1 0 0,0 0 1 0 0,0-1 0 0 0,-2 3 56 0 0,-1 2-114 0 0,-1 2-384 0 0,-1-1-1 0 0,0 0 1 0 0,-10 13 498 0 0,15-24-183 0 0,0-2 0 0 0,0 1 0 0 0,0 0 1 0 0,-1-1-1 0 0,1 1 0 0 0,-1-1 0 0 0,0 0 0 0 0,0 0 0 0 0,0 0 0 0 0,0-1 1 0 0,-1 1-1 0 0,1-1 0 0 0,-1 0 0 0 0,1-1 0 0 0,-1 1 0 0 0,-2 0 183 0 0,4-2-108 0 0,-1 1-1 0 0,1-1 0 0 0,0 0 1 0 0,0 0-1 0 0,0-1 0 0 0,-1 1 0 0 0,1-1 1 0 0,0 1-1 0 0,0-1 0 0 0,0 0 0 0 0,0 0 1 0 0,0 0-1 0 0,0-1 0 0 0,0 1 1 0 0,0-1-1 0 0,0 1 0 0 0,1-1 0 0 0,-1 0 1 0 0,0 0-1 0 0,0-1 109 0 0,-6-6-260 0 0,1 1 1 0 0,0-1-1 0 0,0-1 0 0 0,-5-7 260 0 0,2-2-109 0 0,1 0 1 0 0,0 0-1 0 0,2-1 0 0 0,0 0 0 0 0,-4-17 109 0 0,7 17 1 0 0,0 0-1 0 0,2-1 1 0 0,1 1-1 0 0,0-1 1 0 0,2 0-1 0 0,0 1 1 0 0,1-1-1 0 0,2-1 0 0 0,-2 12 102 0 0,1 1-1 0 0,1 0 0 0 0,0 0 1 0 0,0 0-1 0 0,1 0 1 0 0,2-4-102 0 0,3-7 297 0 0,-5 12-183 0 0,1 0 0 0 0,1 0 0 0 0,-1 1 1 0 0,1 0-1 0 0,1 0 0 0 0,-1 1 1 0 0,1-1-1 0 0,0 1 0 0 0,7-4-114 0 0,21-20 140 0 0,-9 1-235 0 0,5-4-4258 0 0,-4 7-671 0 0</inkml:trace>
  <inkml:trace contextRef="#ctx0" brushRef="#br0" timeOffset="357.951">1045 500 10136 0 0,'0'0'464'0'0,"-3"2"-10"0"0,-19 13 247 0 0,0 1 0 0 0,1 1-1 0 0,1 1 1 0 0,-13 15-701 0 0,1-1 1176 0 0,17-17-829 0 0,0 1 0 0 0,1 0 0 0 0,0 1-1 0 0,2 0 1 0 0,0 1 0 0 0,1 1-347 0 0,1-1 184 0 0,1 1 1 0 0,1 0-1 0 0,1 0 0 0 0,1 1 1 0 0,-4 17-185 0 0,9-31 6 0 0,0 0 0 0 0,0 0 0 0 0,1 0 1 0 0,0 0-1 0 0,0 0 0 0 0,0 1 1 0 0,1-1-1 0 0,-1 0 0 0 0,2 0 0 0 0,-1 0 1 0 0,1 0-1 0 0,-1 0 0 0 0,2-1 1 0 0,-1 1-1 0 0,1 0 0 0 0,0-1 0 0 0,0 0 1 0 0,0 1-1 0 0,1-1 0 0 0,-1-1 0 0 0,5 5-6 0 0,0-2 5 0 0,0 0-1 0 0,1 0 0 0 0,-1-1 0 0 0,2-1 0 0 0,-1 1 0 0 0,0-1 0 0 0,1-1 1 0 0,0 0-1 0 0,0 0 0 0 0,1-1 0 0 0,-1 0 0 0 0,0-1 0 0 0,1 0 1 0 0,0-1-1 0 0,-1 0 0 0 0,2-1-4 0 0,4 1 14 0 0,-1-2 0 0 0,1 0 0 0 0,0-1 0 0 0,-1 0 1 0 0,1-1-1 0 0,-1-1 0 0 0,0-1 0 0 0,0 0 0 0 0,-1-1 0 0 0,13-7-14 0 0,-15 7 43 0 0,-2 0-1 0 0,1-2 0 0 0,-1 1 0 0 0,0-1 0 0 0,0-1 0 0 0,-1 1 0 0 0,0-2 0 0 0,-1 1 1 0 0,0-1-1 0 0,0-1 0 0 0,-1 1 0 0 0,-1-1 0 0 0,1 0 0 0 0,-2-1 0 0 0,4-9-42 0 0,-4 9 101 0 0,0 0-1 0 0,-2 0 1 0 0,1 0-1 0 0,-1 0 1 0 0,-1 0-1 0 0,0-1 1 0 0,-1 1-1 0 0,0-1 0 0 0,-1-5-100 0 0,-3-9 102 0 0,-1 1-1 0 0,-1 0 0 0 0,-1 0 1 0 0,-7-15-102 0 0,10 33 8 0 0,0 0 1 0 0,0 1 0 0 0,-1-1-1 0 0,0 1 1 0 0,0-1 0 0 0,-1 1-1 0 0,0 1 1 0 0,0-1-1 0 0,0 1 1 0 0,-1 0 0 0 0,-3-2-9 0 0,5 4-17 0 0,-1 0 0 0 0,0 1 0 0 0,1 0 1 0 0,-1 0-1 0 0,-1 1 0 0 0,1-1 0 0 0,0 1 1 0 0,0 0-1 0 0,-1 0 0 0 0,0 1 0 0 0,1 0 0 0 0,-1 0 1 0 0,0 0-1 0 0,1 1 0 0 0,-1-1 0 0 0,-5 2 17 0 0,3-1-159 0 0,1 1 0 0 0,-1 0-1 0 0,1 1 1 0 0,-1 0-1 0 0,1 0 1 0 0,0 0 0 0 0,0 1-1 0 0,0 0 1 0 0,0 0-1 0 0,0 1 160 0 0,2 0-1070 0 0,0-1 0 0 0,0 1 0 0 0,0 0-1 0 0,1 0 1 0 0,-1 0 1070 0 0,-11 15-5686 0 0</inkml:trace>
  <inkml:trace contextRef="#ctx0" brushRef="#br0" timeOffset="796.402">1652 1016 7112 0 0,'9'-7'162'0'0,"1"-1"-1"0"0,-2 0 1 0 0,1 0 0 0 0,-1-1-1 0 0,0 0 1 0 0,-1 0 0 0 0,0-1 0 0 0,0 0-1 0 0,0-3-161 0 0,10-19 1030 0 0,-2-2-1 0 0,3-11-1029 0 0,-14 34 203 0 0,5-17 368 0 0,-1-2 1 0 0,-1 1-1 0 0,2-27-571 0 0,-3 23 321 0 0,8-78 2720 0 0,-2-58-3041 0 0,-8 112 797 0 0,0-36 764 0 0,-3 89-1404 0 0,-1-1-1 0 0,0 0 1 0 0,-1 0-1 0 0,1 1 1 0 0,-1-3-157 0 0,-2-14 1191 0 0,-1 39-215 0 0,-1-4-638 0 0,-7 46-70 0 0,3 0 0 0 0,-1 59-268 0 0,7-50 0 0 0,-2 64 0 0 0,5-131 0 0 0,3 143 0 0 0,0-114 0 0 0,0 0 0 0 0,2-1 0 0 0,6 20 0 0 0,1-10 0 0 0,9 23 0 0 0,-13-45 0 0 0,0 0 0 0 0,1-1 0 0 0,1 0 0 0 0,6 7 0 0 0,-11-17-296 0 0,0 1-1 0 0,1-1 0 0 0,0-1 0 0 0,0 1 0 0 0,1-1 1 0 0,-1 0-1 0 0,1 0 0 0 0,0-1 0 0 0,1 0 1 0 0,-1 0-1 0 0,1-1 0 0 0,8 4 297 0 0,2-4-6790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6:5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351 118 3680 0 0,'0'0'284'0'0,"-5"-4"-176"0"0,-58-57 5036 0 0,31 31-3128 0 0,31 29-1942 0 0,1 0 0 0 0,-1 1 0 0 0,1-1 0 0 0,-1 0 0 0 0,0 1 1 0 0,0-1-1 0 0,1 1 0 0 0,-1-1 0 0 0,0 1 0 0 0,0-1 0 0 0,0 1 1 0 0,0 0-1 0 0,0 0 0 0 0,1-1 0 0 0,-1 1 0 0 0,0 0 0 0 0,0 0 0 0 0,0 0 1 0 0,-1 0-75 0 0,2 0 68 0 0,-1 1 0 0 0,0-1-1 0 0,1 1 1 0 0,-1-1 0 0 0,0 1 0 0 0,1-1 0 0 0,-1 1 0 0 0,1 0 0 0 0,-1-1 0 0 0,1 1 0 0 0,0 0 0 0 0,-1-1 0 0 0,1 1 0 0 0,-1 0 0 0 0,1 0 0 0 0,0 0 0 0 0,0-1 0 0 0,0 1 0 0 0,-1 0 0 0 0,1 0 0 0 0,0 0 0 0 0,0-1 0 0 0,0 2-68 0 0,-24 148 1097 0 0,-17 90-788 0 0,6-70-178 0 0,11-44-9 0 0,10-52-20 0 0,11-53-53 0 0,1 1 0 0 0,0 3-49 0 0,-3 38 126 0 0,4-55 255 0 0,3-15-259 0 0,3-17-15 0 0,0-15 225 0 0,1 1 0 0 0,4-8-332 0 0,0 1 770 0 0,0-19-770 0 0,7-59 865 0 0,-9 58-187 0 0,3 0 0 0 0,17-54-678 0 0,5 7 338 0 0,-25 92-288 0 0,0 0 0 0 0,1 1 0 0 0,0 0 1 0 0,6-6-51 0 0,-9 17 57 0 0,-1 0 1 0 0,1 1 0 0 0,1 0-1 0 0,-1 0 1 0 0,1 1-1 0 0,0 0 1 0 0,0 0 0 0 0,1 0-1 0 0,8-3-57 0 0,-13 7 24 0 0,1 0-1 0 0,-1 1 0 0 0,1 0 1 0 0,-1 0-1 0 0,1 0 1 0 0,-1 0-1 0 0,1 0 0 0 0,0 1 1 0 0,-1-1-1 0 0,1 1 0 0 0,0 0 1 0 0,0 1-1 0 0,-1-1 1 0 0,1 0-1 0 0,2 2-23 0 0,-1-1 13 0 0,-1 0 0 0 0,1 0-1 0 0,-1 0 1 0 0,1 1 0 0 0,-1 0 0 0 0,0 0-1 0 0,0 0 1 0 0,0 1 0 0 0,0-1 0 0 0,0 1 0 0 0,0 0-1 0 0,2 3-12 0 0,15 16-106 0 0,-10-12 70 0 0,0 1 0 0 0,-1 0 0 0 0,-1 1 1 0 0,1 0-1 0 0,5 12 36 0 0,-1 2 207 0 0,-3-7 54 0 0,-2-1 0 0 0,4 12-261 0 0,9 32 129 0 0,-3 2-1 0 0,-3 0 1 0 0,4 41-129 0 0,-3 55 72 0 0,-15-135-70 0 0,4 24-477 0 0,-4-30-29 0 0,1 0 1 0 0,-2-1-1 0 0,-1 1 1 0 0,-1 15 503 0 0,1-32-247 0 0,-1 0 1 0 0,1 0-1 0 0,-1 0 0 0 0,1 0 1 0 0,-1 0-1 0 0,0 0 0 0 0,0 0 1 0 0,0-1-1 0 0,0 2 247 0 0,-4 5-1523 0 0</inkml:trace>
  <inkml:trace contextRef="#ctx0" brushRef="#br0" timeOffset="371.119">18 619 13616 0 0,'-18'12'1238'0'0,"18"-10"-823"0"0,6-1-213 0 0,7-1 80 0 0,172-27 1716 0 0,71-18-1559 0 0,-175 29 208 0 0,40-14-647 0 0,9-12-3561 0 0,-86 25-2123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0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219 176 7344 0 0,'0'0'165'0'0,"0"0"22"0"0,-2 0 9 0 0,-40-1 60 0 0,17 0 1790 0 0,1 1 0 0 0,-9 2-2046 0 0,28-2 439 0 0,1 1 1 0 0,-1 1-1 0 0,1-1 1 0 0,-1 1 0 0 0,-3 1-440 0 0,4-1 344 0 0,-1 0 0 0 0,0 0 0 0 0,1-1 0 0 0,-1 0 0 0 0,-3 1-344 0 0,6-2 204 0 0,0 1-1 0 0,0-1 1 0 0,0 1-1 0 0,-1 0 1 0 0,1 0-1 0 0,0 0 1 0 0,0 0-1 0 0,0 0 1 0 0,0 0-1 0 0,1 1 1 0 0,-1-1-1 0 0,0 0 1 0 0,0 1-1 0 0,1 0-203 0 0,0-2 458 0 0,1 0-97 0 0,0 0-45 0 0,6 8 275 0 0,-3-6-540 0 0,1 0 0 0 0,-1 0 0 0 0,1 0 1 0 0,-1 0-1 0 0,1-1 0 0 0,0 0 0 0 0,-1 0 1 0 0,1 0-1 0 0,0 0 0 0 0,2 0-51 0 0,43 3 385 0 0,-37-4-236 0 0,85 2 1286 0 0,33-7-1435 0 0,-24 0 284 0 0,13 0 32 0 0,99-18-316 0 0,-22 1-186 0 0,-94 12-1348 0 0,65-15 1534 0 0,-161 23-276 0 0,-1 2-363 0 0,-1-1 0 0 0,1 0 1 0 0,0 0-1 0 0,-1-1 0 0 0,1 0 0 0 0,-1 0 0 0 0,1 0 1 0 0,-1 0 637 0 0,-2 1-4361 0 0,-2 1-991 0 0</inkml:trace>
  <inkml:trace contextRef="#ctx0" brushRef="#br0" timeOffset="372.566">1207 61 5064 0 0,'-2'0'389'0'0,"-3"1"-217"0"0,-1 0-1 0 0,1 0 0 0 0,-1-1 1 0 0,1 0-1 0 0,0 0 1 0 0,-1 0-1 0 0,1 0 0 0 0,0-1 1 0 0,-2 0-172 0 0,-48-16 5048 0 0,32 10-3158 0 0,0-2-590 0 0,13 5-584 0 0,0 1-1 0 0,0 0 0 0 0,0 1 0 0 0,-5-1-715 0 0,-19-5 4176 0 0,33 8-3289 0 0,3 2-583 0 0,9 3-180 0 0,0 0 0 0 0,1 0 0 0 0,-1-1 0 0 0,1-1 0 0 0,0 0 0 0 0,0 0 1 0 0,0-2-1 0 0,3 1-124 0 0,27 1 781 0 0,32-3-781 0 0,-34 0-66 0 0,84-6 171 0 0,-89 3-93 0 0,56-8-1 0 0,-84 10 2 0 0,1 0 0 0 0,-1-1-1 0 0,0 0 1 0 0,6-2-13 0 0,-5 1 20 0 0,0 1 0 0 0,1 0 0 0 0,-1 0 0 0 0,1 1 0 0 0,-1 0 0 0 0,8 0-20 0 0,-6 3 39 0 0,-8 2-17 0 0,-5 1 7 0 0,-13 20-2 0 0,-1-1-1 0 0,-1-1 1 0 0,-2-1-1 0 0,0 0-26 0 0,-15 16 6 0 0,-74 82-6 0 0,-11 13 0 0 0,94-104-78 0 0,18-22-111 0 0,1 0 0 0 0,0 1 0 0 0,1 0 0 0 0,-1 1 0 0 0,1-1 0 0 0,1 1 0 0 0,0 0 1 0 0,0 1-1 0 0,1-1 189 0 0,2-5-380 0 0,0 1-490 0 0,1-2-5261 0 0,1-3-997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00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369 193 10592 0 0,'-14'4'1136'0'0,"-3"3"-230"0"0,1 1 1 0 0,-1 1-1 0 0,1 0 1 0 0,1 1-1 0 0,-12 9-906 0 0,-16 16 601 0 0,-8 12-601 0 0,16-14 520 0 0,22-21-308 0 0,2 0 1 0 0,-1 0-1 0 0,2 2 1 0 0,0-1-1 0 0,0 1 1 0 0,2 1-1 0 0,0 0 1 0 0,0 0-1 0 0,1 0 1 0 0,1 1-1 0 0,-3 12-212 0 0,8-24-5 0 0,0 0-1 0 0,0 0 0 0 0,0 0 1 0 0,0 0-1 0 0,1 0 1 0 0,0 1-1 0 0,0-1 1 0 0,0 0-1 0 0,0 0 0 0 0,1 1 1 0 0,0-1-1 0 0,-1 0 1 0 0,2 0-1 0 0,-1 0 1 0 0,0 0-1 0 0,1 0 1 0 0,0 0-1 0 0,0 0 0 0 0,1 2 6 0 0,0-2-20 0 0,0 0-1 0 0,1 0 0 0 0,-1-1 0 0 0,1 1 0 0 0,0-1 1 0 0,0 0-1 0 0,0 0 0 0 0,0 0 0 0 0,0 0 0 0 0,1-1 0 0 0,-1 0 1 0 0,1 0-1 0 0,-1 0 0 0 0,1 0 0 0 0,0-1 0 0 0,2 1 21 0 0,5 0-378 0 0,1 0-1 0 0,-1 0 1 0 0,1-1-1 0 0,0-1 1 0 0,0 0-1 0 0,0 0 1 0 0,-1-2 0 0 0,4 0 378 0 0,22-5-5940 0 0</inkml:trace>
  <inkml:trace contextRef="#ctx0" brushRef="#br0" timeOffset="1">1040 278 13536 0 0,'-58'65'987'0'0,"-95"110"2084"0"0,112-123-2352 0 0,2 2-1 0 0,-14 30-718 0 0,50-80 10 0 0,0 1-1 0 0,0-1 0 0 0,1 1 0 0 0,0 0 0 0 0,0 0 1 0 0,0 0-1 0 0,0 0 0 0 0,1 0 0 0 0,0 0 0 0 0,-1 5-9 0 0,6 2-112 0 0,-3-11 69 0 0,0 1 0 0 0,0-1 0 0 0,1 0 0 0 0,-1 1 0 0 0,0-1 0 0 0,1 0 0 0 0,-1 0 0 0 0,0 0 0 0 0,1 0 0 0 0,0 0 0 0 0,-1-1 0 0 0,1 1 0 0 0,-1 0-1 0 0,1-1 1 0 0,0 1 0 0 0,-1-1 0 0 0,1 1 0 0 0,0-1 0 0 0,0 0 0 0 0,-1 0 0 0 0,1 0 0 0 0,0 0 0 0 0,0 0 0 0 0,-1 0 0 0 0,1 0 0 0 0,0-1 43 0 0,6 0-386 0 0,1 0 1 0 0,-1-1 0 0 0,0 0 0 0 0,0-1 0 0 0,0 0 385 0 0,18-8-1582 0 0</inkml:trace>
  <inkml:trace contextRef="#ctx0" brushRef="#br0" timeOffset="328.208">1556 374 13040 0 0,'0'0'597'0'0,"0"0"-9"0"0,-1 2-380 0 0,-49 74 2732 0 0,33-50-2334 0 0,1 1 1 0 0,1 1-1 0 0,-5 17-606 0 0,5-13 119 0 0,8-17-71 0 0,1 0-1 0 0,1 0 1 0 0,1 0-1 0 0,0 0 1 0 0,1 1-1 0 0,1 0 1 0 0,0 0-1 0 0,1 0 1 0 0,0 0-1 0 0,2 9-47 0 0,-1-23 2 0 0,1 1-1 0 0,-1 0 1 0 0,0-1-1 0 0,1 1 1 0 0,-1 0 0 0 0,1-1-1 0 0,0 1 1 0 0,0-1-1 0 0,0 1 1 0 0,0-1 0 0 0,0 0-1 0 0,1 1 1 0 0,-1-1 0 0 0,1 0-1 0 0,-1 0 1 0 0,1 0-1 0 0,0 0 1 0 0,0 0 0 0 0,0 0-1 0 0,0-1 1 0 0,0 1-1 0 0,0-1 1 0 0,1 1 0 0 0,-1-1-1 0 0,0 0 1 0 0,1 0-1 0 0,-1 0 1 0 0,1 0 0 0 0,-1 0-1 0 0,1-1 1 0 0,0 1-1 0 0,-1-1 1 0 0,1 1 0 0 0,-1-1-1 0 0,1 0 1 0 0,0 0-1 0 0,0 0-1 0 0,7-1-17 0 0,0 0 0 0 0,0-1 0 0 0,0 0 0 0 0,0 0 0 0 0,0-1 0 0 0,-1 0 0 0 0,1-1 0 0 0,-1 0-1 0 0,1 0 18 0 0,11-7-29 0 0,7-3-3 0 0,-1 0 1 0 0,0-2-1 0 0,0-2 32 0 0,23-19 0 0 0,22-23 0 0 0,-55 45 0 0 0,-1-1 0 0 0,0-1 0 0 0,-2 0 0 0 0,0-1 0 0 0,10-18 0 0 0,-22 33-1 0 0,-1 1 0 0 0,1-1-1 0 0,-1 0 1 0 0,0 0 0 0 0,0 0 0 0 0,0 0-1 0 0,0 1 1 0 0,-1-1 0 0 0,1-1-1 0 0,-1 1 1 0 0,0 0 0 0 0,0 0-1 0 0,0 0 1 0 0,0 0 0 0 0,0 0-1 0 0,-1 0 1 0 0,1 0 0 0 0,-1 0-1 0 0,0 0 1 0 0,0 0 0 0 0,-1-2 1 0 0,0 1 19 0 0,0 1 0 0 0,0-1-1 0 0,-1 1 1 0 0,1 0 0 0 0,-1 0 0 0 0,0 0 0 0 0,0 0 0 0 0,0 0 0 0 0,0 1 0 0 0,0-1 0 0 0,-1 1-1 0 0,1 0 1 0 0,-1 0 0 0 0,1 0 0 0 0,-1 0 0 0 0,-1 0-19 0 0,-5-1-25 0 0,0 0 0 0 0,0 0 0 0 0,0 1 0 0 0,-1 0 0 0 0,1 1 1 0 0,-1 0-1 0 0,1 1 0 0 0,-1 0 0 0 0,1 0 0 0 0,-1 1 0 0 0,-9 3 25 0 0,2 0-374 0 0,0 0-1 0 0,1 2 1 0 0,0 0 0 0 0,0 1-1 0 0,1 1 1 0 0,-10 6 374 0 0,8-6-994 0 0</inkml:trace>
  <inkml:trace contextRef="#ctx0" brushRef="#br0" timeOffset="998.123">872 775 8496 0 0,'0'0'388'0'0,"-1"1"-11"0"0,-15 23 307 0 0,2-11-11 0 0,-11 16-457 0 0,25-28-153 0 0,0-1 49 0 0,0 0 15 0 0,0 0 1 0 0,0 1-82 0 0,0 0 1 0 0,0 0 0 0 0,1-1 0 0 0,-1 1 0 0 0,0 0-1 0 0,1 0 1 0 0,-1-1 0 0 0,0 1 0 0 0,1 0 0 0 0,-1-1-1 0 0,1 1 1 0 0,-1 0 0 0 0,1-1 0 0 0,-1 1-1 0 0,1-1 1 0 0,-1 1 0 0 0,1-1 0 0 0,0 1 0 0 0,-1-1-1 0 0,1 0 1 0 0,0 1 0 0 0,-1-1 0 0 0,1 0 0 0 0,0 1-1 0 0,0-1-46 0 0,23 7 321 0 0,-15-5-91 0 0,-5-1-174 0 0,0 0 1 0 0,1-1 0 0 0,-1 0-1 0 0,0 0 1 0 0,0 0 0 0 0,0 0-1 0 0,0-1 1 0 0,0 1 0 0 0,0-1-1 0 0,0 0 1 0 0,0 0 0 0 0,0-1-1 0 0,0 1 1 0 0,-1-1 0 0 0,2-1-57 0 0,22-7-5 0 0,-4 3-159 0 0,18-4-97 0 0,-27 9 346 0 0,-1-1 1 0 0,0 0 0 0 0,0-1-1 0 0,0 0 1 0 0,0-1 0 0 0,-1 0 0 0 0,6-4-86 0 0,-1 2-199 0 0,1 3-22 0 0</inkml:trace>
  <inkml:trace contextRef="#ctx0" brushRef="#br0" timeOffset="5996.732">2254 778 7568 0 0,'0'0'348'0'0,"1"2"-7"0"0,8 20 206 0 0,-8-21-333 0 0,-1 0-1 0 0,1 0 0 0 0,-1 0 1 0 0,0 0-1 0 0,0 0 1 0 0,1 0-1 0 0,-1 0 0 0 0,0 0 1 0 0,0 0-1 0 0,0-1 1 0 0,0 1-1 0 0,0 0 0 0 0,0 1-213 0 0,-1 4 2159 0 0,1-4 197 0 0,4-5-2275 0 0,-3 2-183 0 0,0 0 155 0 0,-1 0 0 0 0,1 0 0 0 0,0-1 0 0 0,0 1 0 0 0,-1 0 0 0 0,1-1 0 0 0,-1 1 0 0 0,0-1 0 0 0,1 1 0 0 0,-1 0 1 0 0,0-1-1 0 0,0 1 0 0 0,1-2-53 0 0,2-10 252 0 0,-1 9-153 0 0,0-1 0 0 0,0 1 0 0 0,0 0 0 0 0,-1 0 0 0 0,0-1 0 0 0,1 1 0 0 0,-1-1-99 0 0,1-3 112 0 0,0 0-1 0 0,1 0 1 0 0,3-6-112 0 0,7-18 229 0 0,-11 25-170 0 0,0 0-1 0 0,1 0 1 0 0,0 1-1 0 0,3-5-58 0 0,-3 6 49 0 0,0 0 0 0 0,0-1 0 0 0,-1 1 0 0 0,0 0 0 0 0,0-1 0 0 0,-1 1-1 0 0,1-6-48 0 0,0 5 73 0 0,-1 0 1 0 0,1 0-1 0 0,0 0 0 0 0,2-4-73 0 0,-2 6 53 0 0,0-1 0 0 0,0 0 0 0 0,-1 1 0 0 0,0-1 0 0 0,0 0 0 0 0,0 0 0 0 0,0-2-53 0 0,0-16 254 0 0,0 18-182 0 0,-1 0 0 0 0,0-1-1 0 0,0 1 1 0 0,0-1 0 0 0,-1 1 0 0 0,1 0 0 0 0,-1 0 0 0 0,-1-1 0 0 0,1 1-1 0 0,-1-2-71 0 0,1 4 46 0 0,0 1-1 0 0,0-1 1 0 0,0 0 0 0 0,0 0-1 0 0,1 0 1 0 0,-1 0-1 0 0,1 0 1 0 0,0 0-1 0 0,0 0 1 0 0,0-1-46 0 0,0 0 60 0 0,0 3-47 0 0,0 0 1 0 0,0 0-1 0 0,0 0 0 0 0,-1 1 0 0 0,1-1 0 0 0,0 0 0 0 0,-1 0 0 0 0,1 0 0 0 0,-1 1 0 0 0,1-1 0 0 0,-1 0 1 0 0,1 1-1 0 0,-1-1 0 0 0,1 0 0 0 0,-1 1 0 0 0,0-1 0 0 0,1 0 0 0 0,-1 1 0 0 0,0-1-13 0 0,0 1 14 0 0,2-5 110 0 0,0 2-108 0 0,-8 1 163 0 0,6 2-94 0 0,3 12-10 0 0,0 3-69 0 0,-3-10 3 0 0,1 0 1 0 0,0-1-1 0 0,0 1 0 0 0,0 0 0 0 0,1 0 0 0 0,-1-1 0 0 0,2 4-9 0 0,-1-3-1 0 0,0 1 1 0 0,-1 0-1 0 0,1-1 0 0 0,-1 1 0 0 0,0 3 1 0 0,-3 7 0 0 0,2-12 0 0 0,0 1 0 0 0,0-1 0 0 0,0 0 0 0 0,1 0 0 0 0,0 0 0 0 0,0 2 0 0 0,5 16 0 0 0,-4-17 0 0 0,1 0 0 0 0,-1 0 0 0 0,0 1 0 0 0,-1-1 0 0 0,1 0 0 0 0,-2 13 0 0 0,1-10 0 0 0,-1-1 0 0 0,2 0 0 0 0,-1 1 0 0 0,1-1 0 0 0,0 1 0 0 0,0-1 0 0 0,1 0 0 0 0,0 0 0 0 0,2 5 0 0 0,2 1 0 0 0,-1 0 0 0 0,-1 1 0 0 0,2 7 0 0 0,-5-20 0 0 0,-1 1 0 0 0,0-1 0 0 0,1 1 0 0 0,0-1 0 0 0,-1 1 0 0 0,1-1 0 0 0,0 0 0 0 0,0 1 0 0 0,-1-1 0 0 0,1 0 0 0 0,0 0 0 0 0,0 1 0 0 0,0-1 0 0 0,1 0 0 0 0,-1 0 0 0 0,0 0 0 0 0,0 0 0 0 0,1 0 0 0 0,-1 0 0 0 0,1 0 0 0 0,-1 0 0 0 0,0 0 0 0 0,1 0 0 0 0,-1 0 0 0 0,0 0 0 0 0,0 1 0 0 0,0-1 0 0 0,0 0 0 0 0,0 1 0 0 0,0-1 0 0 0,-1 1 0 0 0,1-1 0 0 0,0 2 0 0 0,-1-2 0 0 0,1 0 0 0 0,-1 0 0 0 0,0 0 0 0 0,1 0 0 0 0,-1 0 0 0 0,1 0 0 0 0,0 0 0 0 0,-1 0 0 0 0,1 0 0 0 0,0 0 0 0 0,0 0 0 0 0,0 0 0 0 0,-1 0 0 0 0,1 0 0 0 0,0-1 0 0 0,0 1 0 0 0,0 0 0 0 0,0-1 0 0 0,0 1 0 0 0,0-1 0 0 0,1 1 0 0 0,-1-1 0 0 0,0 1 0 0 0,0-1 0 0 0,0 0 0 0 0,1 1 0 0 0,5 1 0 0 0,-4-1-22 0 0,0-1-1 0 0,0 1 0 0 0,0 0 1 0 0,-1-1-1 0 0,1 0 1 0 0,0 0-1 0 0,0 0 0 0 0,0 0 1 0 0,0 0-1 0 0,0-1 0 0 0,0 1 1 0 0,-1-1-1 0 0,2 0 23 0 0,1 0 17 0 0,-1 0-18 0 0,-1 0 0 0 0,1 0 1 0 0,0 0-1 0 0,-1-1 0 0 0,1 1 0 0 0,-1-1 0 0 0,1 0 0 0 0,-1 0 1 0 0,0 0-1 0 0,0-1 0 0 0,0 1 0 0 0,0-1 0 0 0,1 0 1 0 0,-1 0 0 0 0,0 1 0 0 0,0 0 0 0 0,1 0 0 0 0,-1 0 0 0 0,1 0 0 0 0,-1 0 0 0 0,3 0 0 0 0,-2 1 0 0 0,0-1 0 0 0,-1 1 0 0 0,1-1 0 0 0,-1 0 0 0 0,1 0 0 0 0,-1-1 0 0 0,2 0 0 0 0,42-41-194 0 0,-45 42 153 0 0,0-1 1 0 0,0 1 0 0 0,-1-1 0 0 0,1 1 0 0 0,-1-1-1 0 0,0 1 1 0 0,1-1 0 0 0,-1 0 0 0 0,-1 1 0 0 0,1-2 40 0 0,7-14-200 0 0,-6 14 204 0 0,1 1 0 0 0,-1 0-1 0 0,0-1 1 0 0,-1 1 0 0 0,1-1-1 0 0,-1 0 1 0 0,1 0 0 0 0,-1 0 0 0 0,0 0-1 0 0,0 1 1 0 0,-1-1 0 0 0,1 0-1 0 0,-1-1 1 0 0,0 1 0 0 0,0 0-1 0 0,0 0 1 0 0,-1 0-4 0 0,1 3 10 0 0,0 0 0 0 0,0 0 0 0 0,0 0 0 0 0,0 0 0 0 0,0 0 0 0 0,0 0 0 0 0,0 0 1 0 0,1 1-1 0 0,-1-1 0 0 0,0 0 0 0 0,1 0 0 0 0,-1 0 0 0 0,0 0 0 0 0,1 1 0 0 0,0-2-10 0 0,-1 2 8 0 0,0-1-1 0 0,1 1 0 0 0,-1-1 1 0 0,0 1-1 0 0,1-1 1 0 0,-1 0-1 0 0,0 1 1 0 0,0-1-1 0 0,0 0 1 0 0,0 1-1 0 0,1-1 1 0 0,-1 0-1 0 0,0 1 1 0 0,0-1-1 0 0,0 0 1 0 0,0 1-1 0 0,0-1 1 0 0,0 0-1 0 0,-1 1 1 0 0,1-1-1 0 0,0 0 1 0 0,0 1-1 0 0,0-1 1 0 0,-1 0-8 0 0,-4-5 51 0 0,5 5-42 0 0,-1 1 0 0 0,1-1-1 0 0,-1 1 1 0 0,1-1-1 0 0,-1 0 1 0 0,1 1-1 0 0,-1-1 1 0 0,1 0 0 0 0,-1 1-1 0 0,1-1 1 0 0,0 0-1 0 0,-1 0 1 0 0,1 1-1 0 0,0-1 1 0 0,0 0 0 0 0,0 0-1 0 0,-1 1 1 0 0,1-1-1 0 0,0 0 1 0 0,0 0-1 0 0,0 0 1 0 0,0 1 0 0 0,0-1-1 0 0,1 0 1 0 0,-1 0-1 0 0,0 0-8 0 0,0 1 47 0 0,0 0 0 0 0,0-1 0 0 0,0 1 0 0 0,0-1 0 0 0,0 1-1 0 0,0 0 1 0 0,0-1 0 0 0,0 1 0 0 0,0-1 0 0 0,0 1 0 0 0,0 0-1 0 0,0-1 1 0 0,-1 1 0 0 0,1 0 0 0 0,0-1 0 0 0,0 1 0 0 0,0 0-1 0 0,-1-1 1 0 0,1 1 0 0 0,0 0 0 0 0,0-1 0 0 0,-1 1 0 0 0,1 0-1 0 0,0 0 1 0 0,0-1 0 0 0,-1 1 0 0 0,1 0 0 0 0,0 0-1 0 0,-1 0 1 0 0,1-1 0 0 0,-1 1 0 0 0,1 0 0 0 0,0 0 0 0 0,-1 0-1 0 0,1 0 1 0 0,0 0 0 0 0,-1 0 0 0 0,1 0 0 0 0,-1 0 0 0 0,1 0-1 0 0,0 0 1 0 0,-1 0 0 0 0,1 0 0 0 0,0 0 0 0 0,-1 0 0 0 0,1 0-1 0 0,-1 0 1 0 0,1 0-47 0 0,0 4 35 0 0,1-1 0 0 0,-1 0 0 0 0,1 0 0 0 0,0 0-1 0 0,0 0 1 0 0,1 0 0 0 0,-1 1-35 0 0,1-1 25 0 0,-1 0-1 0 0,0 1 1 0 0,1-1 0 0 0,-1 1-1 0 0,-1-1 1 0 0,1 1-1 0 0,0 1-24 0 0,-2 11 55 0 0,0-13-47 0 0,1 0 0 0 0,0 0 0 0 0,0 0 0 0 0,0-1 0 0 0,0 1 0 0 0,0 0 1 0 0,1 0-1 0 0,-1 0 0 0 0,1-1 0 0 0,0 1 0 0 0,0 1-8 0 0,25 65 0 0 0,-25-66-9 0 0,1-1-1 0 0,0 0 1 0 0,-1 0 0 0 0,1 0-1 0 0,0 0 1 0 0,0 0-1 0 0,0 0 1 0 0,0 0 0 0 0,0 0-1 0 0,0-1 1 0 0,1 1-1 0 0,-1-1 1 0 0,1 0 0 0 0,-1 0-1 0 0,1 0 1 0 0,-1 0-1 0 0,1 0 1 0 0,0 0 0 0 0,-1-1-1 0 0,3 1 10 0 0,7 1-92 0 0,0 0 0 0 0,0-1 0 0 0,12-1 92 0 0,-16 0-130 0 0,0-1-1 0 0,1-1 0 0 0,-1 0 1 0 0,0 0-1 0 0,0 0 0 0 0,5-3 131 0 0,12-4-490 0 0,-4 3-79 0 0,-1-2 0 0 0,0 0 0 0 0,-1-1 0 0 0,0-1 0 0 0,0-1 0 0 0,11-9 569 0 0,-23 15-216 0 0,0 1-1 0 0,0 1 1 0 0,0-1-1 0 0,0 1 0 0 0,2 0 217 0 0,-1 0-212 0 0,-1 0 0 0 0,0 0 0 0 0,0-1 0 0 0,1 0-1 0 0,0-1 213 0 0,5-6-457 0 0,-11 8 319 0 0,1 1-1 0 0,0-1 1 0 0,0 1-1 0 0,1 0 1 0 0,-1 0 0 0 0,3-2 138 0 0,5-1-114 0 0,-5 3 108 0 0,-1 0 0 0 0,0 0 1 0 0,0-1-1 0 0,0 0 0 0 0,0 0 1 0 0,0 0-1 0 0,-1 0 0 0 0,1-1 1 0 0,-1 1-1 0 0,0-1 0 0 0,0-1 0 0 0,-1 1 1 0 0,1 0-1 0 0,-1-1 0 0 0,0 0 1 0 0,0 1-1 0 0,1-4 6 0 0,-3 7 519 0 0,-1 1 152 0 0,0 0 29 0 0,-3 0-28 0 0,-9 0-133 0 0,9 0-54 0 0,3 1-6 0 0,-12 24 287 0 0,10-21-703 0 0,-1 0 0 0 0,1 0-1 0 0,0 1 1 0 0,1-1 0 0 0,-1 0 0 0 0,1 1-1 0 0,0-1 1 0 0,-1 5-63 0 0,2-2 48 0 0,-1-4-28 0 0,1 0 1 0 0,0-1-1 0 0,0 1 1 0 0,-1 0-1 0 0,0 0 1 0 0,0 0 0 0 0,1 0-1 0 0,-2 1-20 0 0,1-3 5 0 0,0 0 0 0 0,1 0 0 0 0,-1 0 0 0 0,0 0 0 0 0,1 0 0 0 0,-1 0 0 0 0,1 0-1 0 0,0 0 1 0 0,-1 0 0 0 0,1 0 0 0 0,0 0 0 0 0,-1 0 0 0 0,1 1 0 0 0,0-1 0 0 0,0 0 0 0 0,0 0 0 0 0,0 0 0 0 0,0 0 0 0 0,0 1 0 0 0,1-1-1 0 0,-1 0 1 0 0,0 0 0 0 0,0 0 0 0 0,1 0 0 0 0,-1 0 0 0 0,1 0 0 0 0,-1 1 0 0 0,1-1 0 0 0,0 0 0 0 0,-1-1 0 0 0,1 1 0 0 0,0 0 0 0 0,-1 0 0 0 0,1 0-1 0 0,0 0 1 0 0,1 0-5 0 0,-2 0 1 0 0,1 0-1 0 0,-1 0 1 0 0,1-1-1 0 0,-1 1 1 0 0,0 0-1 0 0,1 0 1 0 0,-1 0-1 0 0,0 0 1 0 0,0 0-1 0 0,0 0 1 0 0,0 0-1 0 0,1 0 1 0 0,-1 0-1 0 0,0 0 1 0 0,-1 0-1 0 0,1 0 1 0 0,0-1-1 0 0,0 1 1 0 0,0 0 0 0 0,0 0-1 0 0,-1 1 0 0 0,3 1 43 0 0,0-1-36 0 0,-1-1-7 0 0,-1 0 1 0 0,1 0-1 0 0,0 0 0 0 0,0 0 0 0 0,0 0 0 0 0,0-1 1 0 0,0 1-1 0 0,0 0 0 0 0,0-1 0 0 0,0 1 0 0 0,0-1 1 0 0,0 1-1 0 0,1-1 0 0 0,-1 1 0 0 0,0-1 0 0 0,-1 0 0 0 0,1 0 0 0 0,-1 1 0 0 0,0-1 0 0 0,0 0 0 0 0,0 0 0 0 0,1 0 0 0 0,-1 0 0 0 0,0 0 0 0 0,0 0 0 0 0,1 0 0 0 0,-1 0 0 0 0,0 0 0 0 0,0 0 0 0 0,0 0 0 0 0,1 0 0 0 0,-1 0 0 0 0,0 0 0 0 0,0 0 0 0 0,1 0 0 0 0,-1 0 0 0 0,0 0 0 0 0,0 0 0 0 0,0 0 0 0 0,1 0 0 0 0,-1 0 0 0 0,0-1 0 0 0,0 1 0 0 0,0 0 0 0 0,1 0 0 0 0,-1 0 0 0 0,0 0 0 0 0,3-18 0 0 0,0 14 0 0 0,-2 3 0 0 0,-1 0 0 0 0,1 1 0 0 0,0-1 0 0 0,-1 0 0 0 0,1 1 0 0 0,-1-1 0 0 0,1 0 0 0 0,-1 0 0 0 0,0 0 0 0 0,1 1 0 0 0,-1-1 0 0 0,0 0 0 0 0,1 0 0 0 0,-1 0 0 0 0,0 0 0 0 0,0 0 0 0 0,0 0 0 0 0,0 0 0 0 0,-2-5 0 0 0,1 5 0 0 0,1 0 0 0 0,-1 0 0 0 0,1 0 0 0 0,-1 0 0 0 0,1 0 0 0 0,0 0 0 0 0,-1 0 0 0 0,1 0 0 0 0,0 0 0 0 0,0 0 0 0 0,0 0 0 0 0,0 0 0 0 0,0 0 0 0 0,0-1 0 0 0,0 1 0 0 0,0 0 0 0 0,0 0 0 0 0,1-1 0 0 0,0-2 0 0 0,1-1 9 0 0,0 1 1 0 0,-1 0 0 0 0,1-1-1 0 0,-1 0 1 0 0,0 1-1 0 0,-1-1 1 0 0,1-4-10 0 0,-1 4 16 0 0,1 0 0 0 0,0 0-1 0 0,0 1 1 0 0,0-1 0 0 0,0 1 0 0 0,1-1-1 0 0,1-4-15 0 0,-1 5 9 0 0,0 0 0 0 0,0-1 0 0 0,-1 1 0 0 0,0-1 0 0 0,0 1 0 0 0,0-1 0 0 0,0-4-9 0 0,-1 6 25 0 0,-1-1 0 0 0,2 1-1 0 0,-1-1 1 0 0,0 1 0 0 0,1-1-1 0 0,-1 1 1 0 0,1 0 0 0 0,0-1-1 0 0,0 1 1 0 0,1-1 0 0 0,-1 1-1 0 0,1 0 1 0 0,-1 0 0 0 0,2-2-25 0 0,-1 3 64 0 0,-1 0 0 0 0,0-1 0 0 0,0 1 0 0 0,0 0 0 0 0,0-1 0 0 0,0 1 0 0 0,-1-1 0 0 0,1 1 0 0 0,-1-1 0 0 0,1 1 0 0 0,-1-2-64 0 0,0 2 34 0 0,0 1 1 0 0,0-1-1 0 0,1 0 1 0 0,-1 0 0 0 0,0 0-1 0 0,1 1 1 0 0,-1-1-1 0 0,1 0 1 0 0,0 0-1 0 0,0 1 1 0 0,0-1 0 0 0,0 1-1 0 0,0-1 1 0 0,0 1-1 0 0,0-1 1 0 0,0 0-35 0 0,11-12 222 0 0,-11 13-209 0 0,0-1 0 0 0,1 0 1 0 0,-1 0-1 0 0,0 1 1 0 0,1-1-1 0 0,-1 1 1 0 0,1-1-1 0 0,-1 1 1 0 0,1 0-1 0 0,0 0 1 0 0,0-1-1 0 0,-1 1 1 0 0,1 0-1 0 0,0 1 0 0 0,0-1 1 0 0,0 0-1 0 0,0 0 1 0 0,0 1-1 0 0,1-1-13 0 0,10 1 437 0 0,0 0-1 0 0,0 0 0 0 0,0 1 0 0 0,7 2-436 0 0,16 1 85 0 0,-25-1-114 0 0,1-1 1 0 0,-1 2 0 0 0,0 0 0 0 0,0 0 0 0 0,0 1 0 0 0,-1 0-1 0 0,1 0 1 0 0,4 5 28 0 0,-8-5 2 0 0,-1 0 0 0 0,0 1 0 0 0,0 0 0 0 0,0 0 0 0 0,-1 0 0 0 0,5 7-2 0 0,12 13 0 0 0,-20-24 4 0 0,0 1-1 0 0,0 0 1 0 0,0 0-1 0 0,0 0 0 0 0,-1 0 1 0 0,1 0-1 0 0,-1 0 1 0 0,0 1-1 0 0,0-1 1 0 0,0 1-1 0 0,0-1 1 0 0,0 3-4 0 0,0-1 4 0 0,0 0 1 0 0,0 0-1 0 0,1-1 1 0 0,0 1-1 0 0,0 1-4 0 0,1 0 0 0 0,-1 0 0 0 0,0 0 0 0 0,0 0 0 0 0,-1 0 0 0 0,0 0 0 0 0,1 1 0 0 0,-2-2 0 0 0,1 0 0 0 0,0-1 0 0 0,0 1 0 0 0,1 0 0 0 0,-1-1 0 0 0,1 1 0 0 0,0-1 0 0 0,1 1 0 0 0,7 15-33 0 0,-10-18 27 0 0,1-1-1 0 0,0 1 1 0 0,0 0-1 0 0,0 0 1 0 0,0 0-1 0 0,0 0 1 0 0,0-1-1 0 0,0 1 1 0 0,0 0 0 0 0,1-1-1 0 0,-1 1 1 0 0,1-1-1 0 0,-1 0 1 0 0,1 1-1 0 0,0-1 1 0 0,-1 0-1 0 0,1 0 1 0 0,1 0 6 0 0,0 0-100 0 0,0 0-1 0 0,1 0 1 0 0,-1 0 0 0 0,0-1-1 0 0,0 0 1 0 0,1 1 0 0 0,-1-1-1 0 0,0-1 1 0 0,1 1 0 0 0,-1 0-1 0 0,2-1 101 0 0,35-10-404 0 0,-39 11 397 0 0,13-6-54 0 0,-1 0 1 0 0,1-1-1 0 0,-1-1 0 0 0,-1 0 0 0 0,8-6 61 0 0,-15 10-48 0 0,0-1 0 0 0,0 0-1 0 0,0 0 1 0 0,-1 0 0 0 0,2-3 48 0 0,13-14-121 0 0,-13 17 108 0 0,-1 0 0 0 0,0-1 0 0 0,0 0 0 0 0,-1 0 0 0 0,1 0 0 0 0,-1 0 0 0 0,-1-1 0 0 0,3-3 13 0 0,5-16-47 0 0,-7 18 46 0 0,0 0 0 0 0,-1 0 0 0 0,0-1 0 0 0,0 1 0 0 0,-1-1 0 0 0,0 0 0 0 0,0-2 1 0 0,0-11 30 0 0,-1 0 0 0 0,-1 0 0 0 0,-2 0 0 0 0,0 0 0 0 0,-1 0 0 0 0,-1 0 0 0 0,-1-2-30 0 0,-2-3 76 0 0,3 11 17 0 0,-1 0 0 0 0,-5-13-93 0 0,-25-56 338 0 0,10 47-324 0 0,23 34-14 0 0,3 5 0 0 0,0 1 0 0 0,0-1 0 0 0,-1 1 0 0 0,1-1 0 0 0,0 1 0 0 0,-1-1 0 0 0,1 1 0 0 0,-1 0 0 0 0,1 0 0 0 0,-1-1 0 0 0,0 1 0 0 0,0 0 0 0 0,0 0 0 0 0,1 1 0 0 0,-1 0 0 0 0,1 0 0 0 0,0-1 0 0 0,-1 1 0 0 0,1 0 0 0 0,1-1 0 0 0,-1 1 0 0 0,0-1 0 0 0,2 3 0 0 0,6 16 0 0 0,30 121 0 0 0,-30-114 16 0 0,13 42 260 0 0,3-1 0 0 0,6 7-276 0 0,-19-55 48 0 0,0-1 0 0 0,1 0 0 0 0,1-1 0 0 0,10 9-48 0 0,-2-1 8 0 0,-12-16-194 0 0,0 0-1 0 0,2 0 1 0 0,-1-1-1 0 0,1-1 1 0 0,1 0-1 0 0,-1 0 1 0 0,2-2-1 0 0,-1 1 1 0 0,1-2-1 0 0,14 6 187 0 0,-21-10-269 0 0,0-1 0 0 0,0 0 1 0 0,0 0-1 0 0,0-1 0 0 0,0 0 0 0 0,0 0 0 0 0,1 0 1 0 0,-1-1-1 0 0,0 0 0 0 0,0-1 0 0 0,0 1 0 0 0,-1-1 1 0 0,1-1-1 0 0,0 1 0 0 0,3-3 269 0 0,1-3-1158 0 0,-7-3-3301 0 0,-3-1-1058 0 0</inkml:trace>
  <inkml:trace contextRef="#ctx0" brushRef="#br0" timeOffset="6340.685">3957 336 8752 0 0,'-43'0'793'0'0,"43"0"-769"0"0,0-1 0 0 0,0 1 0 0 0,0 0 0 0 0,0 0 0 0 0,0 0 0 0 0,0 0-1 0 0,-1-1 1 0 0,1 1 0 0 0,0 0 0 0 0,0 0 0 0 0,0 0 0 0 0,0-1 0 0 0,0 1 0 0 0,0 0 0 0 0,0 0 0 0 0,0 0 0 0 0,0-1 0 0 0,0 1 0 0 0,0 0-1 0 0,0 0 1 0 0,0-1 0 0 0,0 1 0 0 0,0 0 0 0 0,0 0 0 0 0,0 0 0 0 0,0-1 0 0 0,1 1 0 0 0,-1 0 0 0 0,0 0 0 0 0,0 0 0 0 0,0 0 0 0 0,0-1-1 0 0,0 1 1 0 0,0 0 0 0 0,1 0 0 0 0,-1 0-24 0 0,6-8 660 0 0,12 0 142 0 0,0 2-1 0 0,1 0 1 0 0,-1 1-1 0 0,1 1 0 0 0,18-2-801 0 0,-5 0 1047 0 0,17-4-1047 0 0,-33 5-63 0 0,79-22 894 0 0,-32 5-5513 0 0,-25 10-564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2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0 16128 0 0,'-1'1'1241'0'0,"-35"4"-193"0"0,35-4-439 0 0,-13 8 746 0 0,5-2-1114 0 0,-19 7 223 0 0,-18 10 760 0 0,2 1 0 0 0,-32 24-1224 0 0,68-42 80 0 0,0 0 0 0 0,1 0 0 0 0,-1 1 0 0 0,2 0 0 0 0,-1 0 1 0 0,-2 5-81 0 0,-4 9 48 0 0,-12 24-48 0 0,24-45-2 0 0,1-1 2 0 0,-1 0-1 0 0,1 1 1 0 0,0-1 0 0 0,0 1-1 0 0,-1-1 1 0 0,1 0-1 0 0,0 1 1 0 0,0-1-1 0 0,0 1 1 0 0,0-1-1 0 0,-1 1 1 0 0,1-1-1 0 0,0 1 1 0 0,0-1-1 0 0,0 1 1 0 0,0-1 0 0 0,0 1-1 0 0,0-1 1 0 0,0 0-1 0 0,0 1 1 0 0,0-1-1 0 0,0 1 1 0 0,1-1-1 0 0,-1 1 1 0 0,0-1-1 0 0,0 1 1 0 0,0-1-1 0 0,0 1 1 0 0,1-1 0 0 0,-1 0-1 0 0,0 1 1 0 0,1-1-1 0 0,-1 0 1 0 0,0 1-1 0 0,1-1 1 0 0,-1 0-1 0 0,0 1 1 0 0,1-1-1 0 0,-1 0 1 0 0,0 1-1 0 0,1-1 1 0 0,-1 0 0 0 0,3 2-26 0 0,-1 0 0 0 0,1 0-1 0 0,-1-1 1 0 0,1 1 0 0 0,-1 0 0 0 0,1-1 0 0 0,0 0-1 0 0,0 0 1 0 0,0 0 0 0 0,0 0 0 0 0,0 0 0 0 0,0-1-1 0 0,0 1 1 0 0,0-1 26 0 0,12 3-101 0 0,-5 0 31 0 0,0-1-1 0 0,0-1 1 0 0,1 0 0 0 0,-1 0-1 0 0,0-1 1 0 0,0-1 0 0 0,0 1 0 0 0,1-2-1 0 0,7-1 71 0 0,18-6-388 0 0,-1-1-1 0 0,3-3 389 0 0,-8 4-246 0 0,75-32-497 0 0,-97 37 743 0 0,0 0-1 0 0,0 0 1 0 0,-1-1-1 0 0,1 0 1 0 0,15-10 26 0 0,-21 15 14 0 0,-1-1-1 0 0,1 0 0 0 0,-1 0 1 0 0,1 0-1 0 0,-1 0 0 0 0,1 0 1 0 0,-1 0-1 0 0,0 0 0 0 0,0 0 0 0 0,0-1 1 0 0,1 1-1 0 0,-1 0 0 0 0,-1-1 1 0 0,1 1-1 0 0,0-1 0 0 0,0 1 1 0 0,0-1-1 0 0,-1 1 0 0 0,1-1 1 0 0,-1 1-1 0 0,1-1 0 0 0,-1 0 1 0 0,0 1-1 0 0,1-1 0 0 0,-1 0 0 0 0,0 0 1 0 0,0 1-1 0 0,0-1 0 0 0,0 0 1 0 0,-1 1-1 0 0,1-1 0 0 0,0 0 1 0 0,-1 0-40 0 0,0 1 30 0 0,1 0 0 0 0,0 1 0 0 0,-1-1 0 0 0,1 0 1 0 0,0 1-1 0 0,-1-1 0 0 0,1 0 0 0 0,-1 1 0 0 0,1-1 1 0 0,-1 1-1 0 0,0-1 0 0 0,1 1 0 0 0,-1-1 0 0 0,1 1 1 0 0,-1 0-1 0 0,0-1 0 0 0,0 1 0 0 0,1 0 0 0 0,-1-1 1 0 0,0 1-31 0 0,-1-1 266 0 0,2 1-2 0 0,-3 1-6 0 0,-18 2 180 0 0,24 8-39 0 0,-2-9-385 0 0,-1-1 0 0 0,1 1 0 0 0,-1 0 0 0 0,0 0 0 0 0,1 0 0 0 0,-1-1 0 0 0,0 1 0 0 0,0 0 0 0 0,0 0 0 0 0,-1 0 1 0 0,1-1-1 0 0,0 1 0 0 0,-1 0 0 0 0,1 0 0 0 0,-1 0 0 0 0,0-1 0 0 0,0 2-14 0 0,0 0 22 0 0,0 0 0 0 0,0 0 1 0 0,0 0-1 0 0,0 0 0 0 0,1 0 0 0 0,0 0 1 0 0,-1 1-23 0 0,-3 34 506 0 0,1-19-270 0 0,3-17-221 0 0,0 0 0 0 0,0 0 0 0 0,1 0-1 0 0,-1-1 1 0 0,0 1 0 0 0,1 0 0 0 0,-1 0-1 0 0,1 0 1 0 0,0 0 0 0 0,-1 0 0 0 0,1 0-1 0 0,0-1 1 0 0,0 1 0 0 0,0 0 0 0 0,1-1-15 0 0,-1 1 6 0 0,1 1 0 0 0,-1-1 1 0 0,0 0-1 0 0,0 1 0 0 0,0-1 1 0 0,0 1-1 0 0,0-1 0 0 0,-1 1-6 0 0,0-2 0 0 0,1 3-24 0 0,0 1 1 0 0,-1-1-1 0 0,2 0 0 0 0,-1 1 0 0 0,0-1 0 0 0,1 1 24 0 0,0-3-23 0 0,-1 0-1 0 0,1 1 0 0 0,-1-1 1 0 0,1 0-1 0 0,0-1 1 0 0,0 1-1 0 0,0 0 0 0 0,0-1 1 0 0,0 1-1 0 0,0-1 1 0 0,2 1 23 0 0,1 2-87 0 0,0-1 1 0 0,1 0-1 0 0,0 0 1 0 0,-1-1-1 0 0,1 1 1 0 0,0-1-1 0 0,0 0 1 0 0,0-1 0 0 0,0 0-1 0 0,1 0 1 0 0,-1 0-1 0 0,1 0 87 0 0,7-2-290 0 0,-1 0 1 0 0,1-1-1 0 0,-1 0 0 0 0,0-1 0 0 0,0 0 1 0 0,12-6 289 0 0,15-7-2076 0 0,20-12 2076 0 0,-1 0-1371 0 0,-39 19 1112 0 0,0-1 0 0 0,-1-1 1 0 0,0 0-1 0 0,0-2 0 0 0,-1 0 0 0 0,-1-1 0 0 0,-1-1 1 0 0,0 0-1 0 0,2-4 259 0 0,-12 12 268 0 0,-2 0-1 0 0,1 0 1 0 0,-1-1 0 0 0,0 1 0 0 0,0-1 0 0 0,-1 0 0 0 0,0 0-1 0 0,0 0 1 0 0,-1 0 0 0 0,0 0 0 0 0,-1-1 0 0 0,0 1-1 0 0,0-1 1 0 0,0 1 0 0 0,-1-4-268 0 0,0 11 497 0 0,0 1-1 0 0,0 0-24 0 0,0 0-100 0 0,0 0-41 0 0,0 0-10 0 0,0 0-27 0 0,0 0-114 0 0,-1 0-166 0 0,0 0 1 0 0,1 1-1 0 0,-1-1 1 0 0,1 1 0 0 0,-1-1-1 0 0,1 1 1 0 0,-1-1-1 0 0,1 1 1 0 0,0-1 0 0 0,-1 1-1 0 0,1 0 1 0 0,-1-1-1 0 0,1 1 1 0 0,0 0 0 0 0,0-1-1 0 0,-1 1 1 0 0,1 0-1 0 0,0-1 1 0 0,0 1 0 0 0,0 0-1 0 0,0 0-14 0 0,-1 1 38 0 0,-2 12-33 0 0,0-1 1 0 0,1 1-1 0 0,0 0 0 0 0,1 0 1 0 0,0 0-1 0 0,1 0 1 0 0,1 0-1 0 0,0-1 1 0 0,1 1-1 0 0,1 1-5 0 0,-1 20-176 0 0,-2-25 197 0 0,0-1 0 0 0,1 1 0 0 0,1-1 0 0 0,0 5-21 0 0,-1-12-263 0 0,-1 0 1 0 0,1 0-1 0 0,0 1 0 0 0,0-1 1 0 0,0 0-1 0 0,0 0 0 0 0,0 0 1 0 0,0 0-1 0 0,0-1 1 0 0,1 1-1 0 0,-1 0 0 0 0,1 0 1 0 0,-1-1-1 0 0,1 1 0 0 0,0-1 1 0 0,0 0-1 0 0,-1 1 0 0 0,1-1 1 0 0,0 0-1 0 0,1 0 263 0 0,5 1-7134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2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10592 0 0,'0'0'488'0'0,"-2"0"-12"0"0,-30 14 350 0 0,24-11 241 0 0,0 0-1 0 0,0 0 1 0 0,0 1 0 0 0,1 0-1 0 0,-1 1 1 0 0,1 0 0 0 0,-6 5-1067 0 0,-16 18 261 0 0,-9 12-261 0 0,29-29 39 0 0,0 1 1 0 0,0 0-1 0 0,1 0 0 0 0,0 1 0 0 0,-1 5-39 0 0,7-13 13 0 0,-1 1 0 0 0,1 0 1 0 0,1 0-1 0 0,-1 0 0 0 0,1 0 0 0 0,0 1 1 0 0,0-1-1 0 0,0 6-13 0 0,1-10 0 0 0,0 0 0 0 0,0-1 1 0 0,0 1-1 0 0,1 0 1 0 0,-1 0-1 0 0,0-1 0 0 0,1 1 1 0 0,-1 0-1 0 0,1 0 0 0 0,0-1 1 0 0,-1 1-1 0 0,1 0 0 0 0,0-1 1 0 0,0 1-1 0 0,0-1 1 0 0,0 1-1 0 0,0-1 0 0 0,1 0 1 0 0,-1 1-1 0 0,0-1 0 0 0,1 0 1 0 0,-1 0-1 0 0,1 0 0 0 0,-1 0 1 0 0,1 0-1 0 0,-1 0 1 0 0,1 0-1 0 0,0-1 0 0 0,-1 1 1 0 0,1 0-1 0 0,0-1 0 0 0,1 1 0 0 0,7 1-24 0 0,0-1 0 0 0,0 0 0 0 0,0 0 0 0 0,0-1 0 0 0,0 0 0 0 0,0-1 0 0 0,0 0 0 0 0,1-1 0 0 0,1 0 24 0 0,5-2-39 0 0,33-7-104 0 0,19-8 143 0 0,-55 15-81 0 0,0-2 1 0 0,0 0-1 0 0,0 0 1 0 0,-1-1-1 0 0,0-1 1 0 0,12-9 80 0 0,-14 9 112 0 0,-5 4 28 0 0,-1 0 0 0 0,1-1 0 0 0,-1 1-1 0 0,0-1 1 0 0,0 0 0 0 0,3-5-140 0 0,-7 9 24 0 0,0 0 1 0 0,-1-1-1 0 0,1 1 1 0 0,0 0-1 0 0,-1-1 1 0 0,1 1-1 0 0,-1 0 1 0 0,0-1-1 0 0,1 1 0 0 0,-1-1 1 0 0,0 1-1 0 0,0-1 1 0 0,0 1-1 0 0,0 0 1 0 0,0-1-1 0 0,0 1 1 0 0,0-1-1 0 0,0 1 0 0 0,-1-1 1 0 0,1 1-1 0 0,-1 0 1 0 0,1-1-1 0 0,-1 1 1 0 0,1 0-1 0 0,-1-1 1 0 0,0 1-1 0 0,1 0 1 0 0,-1 0-1 0 0,0 0 0 0 0,0 0 1 0 0,0-1-1 0 0,0 1 1 0 0,0 0-1 0 0,0 1 1 0 0,-1-2-25 0 0,-4-3-15 0 0,-1 0 0 0 0,0 0 0 0 0,0 1 0 0 0,0 0 1 0 0,0 0-1 0 0,0 0 0 0 0,-1 1 0 0 0,0 0 0 0 0,1 1 0 0 0,-1 0 1 0 0,0 0-1 0 0,0 0 0 0 0,0 1 0 0 0,-1 0 0 0 0,1 1 0 0 0,0 0 1 0 0,-7 1 14 0 0,1 1-500 0 0,1 1 0 0 0,0 1 1 0 0,-1 1-1 0 0,2-1 1 0 0,-1 2-1 0 0,1 0 0 0 0,-12 7 500 0 0,-2 4-1489 0 0,3 4-13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45 13360 0 0,'8'0'1384'0'0,"23"-1"-269"0"0,-1-2 1 0 0,1-1-1116 0 0,35-3 1410 0 0,37-4-460 0 0,38-4 38 0 0,-132 14-960 0 0,19-2 70 0 0,-19 3-92 0 0,-18 3-23 0 0,-29 4 1 0 0,0 1 0 0 0,0 2-1 0 0,1 2 1 0 0,0 1 0 0 0,-7 6 16 0 0,10-3 191 0 0,0 1 0 0 0,1 2 0 0 0,1 2 0 0 0,-28 22-191 0 0,47-32 62 0 0,4-4 130 0 0,0 0 0 0 0,1 1 0 0 0,0 0 0 0 0,0 0 0 0 0,1 1 0 0 0,0 0 0 0 0,1 0 0 0 0,0 1 0 0 0,0 0-192 0 0,1-2 61 0 0,2 0 0 0 0,-1 1 0 0 0,1-1-1 0 0,0 1 1 0 0,1 0 0 0 0,0 0 0 0 0,0-1 0 0 0,1 2-1 0 0,0-1 1 0 0,1 0-61 0 0,0-1 24 0 0,1-1 0 0 0,0 1-1 0 0,0 0 1 0 0,1-1 0 0 0,0 1-1 0 0,0-1 1 0 0,0 0-1 0 0,1 0 1 0 0,1 0 0 0 0,-1 0-1 0 0,1 0 1 0 0,2 3-24 0 0,9 10 357 0 0,1-1 1 0 0,0 0-1 0 0,5 3-357 0 0,-3-3 207 0 0,77 69 270 0 0,-63-55-477 0 0,40 46 0 0 0,-55-59 7 0 0,1-1 0 0 0,1 0 0 0 0,0-2 1 0 0,11 7-8 0 0,-18-15 10 0 0,1 0 0 0 0,0-1 0 0 0,0-1 1 0 0,1 0-1 0 0,0-1 0 0 0,0 0 1 0 0,0-1-1 0 0,5 0-10 0 0,-1-2 32 0 0,-1-1-1 0 0,0-1 1 0 0,1-1 0 0 0,-1 0-1 0 0,8-2-31 0 0,-18 2-46 0 0,12-2-188 0 0,0 0 0 0 0,0-2 0 0 0,0 0 0 0 0,0-1 0 0 0,-1 0 0 0 0,2-3 234 0 0,-8 3-917 0 0,0 0 1 0 0,1-1-1 0 0,-2-1 1 0 0,1 0-1 0 0,6-6 917 0 0,-5 1-5018 0 0,-4 1-1359 0 0</inkml:trace>
  <inkml:trace contextRef="#ctx0" brushRef="#br0" timeOffset="328.047">361 531 10592 0 0,'-18'0'471'0'0,"1"1"1"0"0,-1 0-1 0 0,0 2 1 0 0,1 0-1 0 0,0 1 1 0 0,-16 6-472 0 0,16-3 1527 0 0,15-6-994 0 0,2-1 10 0 0,0 0 0 0 0,0 0-19 0 0,0 0-82 0 0,2 0-33 0 0,15-1 115 0 0,-1-1 0 0 0,0 0 0 0 0,8-3-524 0 0,28-4 673 0 0,20-2-230 0 0,39-11-443 0 0,-46 8-173 0 0,102-28-4004 0 0,-127 30-1855 0 0</inkml:trace>
  <inkml:trace contextRef="#ctx0" brushRef="#br0" timeOffset="1109.95">1263 518 5064 0 0,'0'0'232'0'0,"-5"-4"32"0"0,3 1-206 0 0,1 1 0 0 0,0 0 0 0 0,-1-1 0 0 0,1 1 0 0 0,0-1 0 0 0,0 1 0 0 0,0-1-1 0 0,1 0 1 0 0,-2-2-58 0 0,1-7 5361 0 0,1 11-3442 0 0,0 1-798 0 0,0 0-346 0 0,0 0-67 0 0,0 0-47 0 0,0 0-126 0 0,0 0-58 0 0,-1 2-12 0 0,-1 4-232 0 0,-5 15 288 0 0,1 1 0 0 0,0 0 0 0 0,1 4-521 0 0,-1 17 90 0 0,-3 18-219 0 0,3 1 0 0 0,1 18 129 0 0,6-68-47 0 0,1 0 0 0 0,-1 0 0 0 0,2 0 0 0 0,0 0 0 0 0,1 3 47 0 0,1 3-25 0 0,-4-16 25 0 0,0 0 0 0 0,0 0 0 0 0,0 0 0 0 0,0 0 0 0 0,0 0 0 0 0,0 0 0 0 0,0-1 0 0 0,1 1 0 0 0,-1-1 0 0 0,1 2 0 0 0,1-1 0 0 0,3 4 0 0 0,1-12 0 0 0,0-7 62 0 0,-1 1-1 0 0,-1-1 0 0 0,0 0 0 0 0,-1-1 0 0 0,0 1 0 0 0,-1-1 0 0 0,0-1-61 0 0,-1 6 231 0 0,9-55 842 0 0,-9 43-739 0 0,2 1 1 0 0,0-1-1 0 0,6-13-334 0 0,1 2 415 0 0,2 1 0 0 0,3-4-415 0 0,-11 25 143 0 0,0 1-1 0 0,1 0 0 0 0,0 0 1 0 0,1 0-1 0 0,0 1 1 0 0,0-1-1 0 0,1 2 0 0 0,5-6-142 0 0,-9 10 16 0 0,0 1-1 0 0,1-1 0 0 0,-1 1 1 0 0,1 0-1 0 0,-1 0 0 0 0,1 0 1 0 0,0 0-1 0 0,-1 1 1 0 0,1 0-1 0 0,0 0 0 0 0,2 0-15 0 0,-4 0 6 0 0,0 1 1 0 0,1 0-1 0 0,-1 0 0 0 0,0 0 0 0 0,1 0 0 0 0,-1 1 1 0 0,1-1-1 0 0,-1 1 0 0 0,0 0 0 0 0,0 0 0 0 0,1 0 1 0 0,-1 0-1 0 0,0 1 0 0 0,0-1 0 0 0,0 1 0 0 0,2 1-6 0 0,3 4 7 0 0,0 0 0 0 0,-1 0 0 0 0,0 0 0 0 0,0 1 0 0 0,-1 1 0 0 0,1-1 0 0 0,-2 1 0 0 0,1 0-1 0 0,-1 0 1 0 0,-1 0 0 0 0,3 8-7 0 0,-2-5-8 0 0,5 8-72 0 0,-2 0 0 0 0,0 1 0 0 0,1 8 80 0 0,9 32-231 0 0,1 6-602 0 0,-17-62 755 0 0,-1 1-1 0 0,0-1 1 0 0,1 1 0 0 0,0-1-1 0 0,0 0 1 0 0,1 1-1 0 0,0-1 1 0 0,0 0-1 0 0,0-1 1 0 0,0 1-1 0 0,1 0 1 0 0,1 1 78 0 0,-3-5-172 0 0,7 2-195 0 0,2-4 214 0 0,-7-1 152 0 0,1-1 0 0 0,-1 1 0 0 0,0-1 0 0 0,0 0 0 0 0,-1 0 0 0 0,1 0 0 0 0,-1-1 1 0 0,2-1 0 0 0,8-8 123 0 0,-6 7-40 0 0,6-5 39 0 0,-1 0-1 0 0,0-1 1 0 0,-1 0-1 0 0,0-1 1 0 0,-1 0-1 0 0,0-1-121 0 0,65-105 537 0 0,-21 46-57 0 0,-51 66-421 0 0,1 0-1 0 0,0 0 1 0 0,1 1-1 0 0,0 0 1 0 0,0 0-1 0 0,0 0 1 0 0,1 0-1 0 0,-1 1 1 0 0,3-1-59 0 0,-3 2 38 0 0,9-6 144 0 0,0 0 1 0 0,1 1-1 0 0,10-4-182 0 0,-23 12 28 0 0,1 0 0 0 0,0 0 0 0 0,0 0 0 0 0,0 1 0 0 0,-1 0 0 0 0,1-1-1 0 0,0 1 1 0 0,0 0 0 0 0,0 0 0 0 0,0 1 0 0 0,0-1 0 0 0,0 0 0 0 0,-1 1 0 0 0,1 0-1 0 0,0 0 1 0 0,0 0 0 0 0,-1 0 0 0 0,1 0 0 0 0,0 0 0 0 0,-1 1 0 0 0,1-1-28 0 0,0 1 12 0 0,0 1-1 0 0,0-1 1 0 0,0 0 0 0 0,0 1 0 0 0,0 0 0 0 0,0-1-1 0 0,-1 1 1 0 0,1 0 0 0 0,-1 1 0 0 0,0-1 0 0 0,0 0-1 0 0,0 1 1 0 0,0-1 0 0 0,-1 1 0 0 0,1 0-12 0 0,11 27-90 0 0,-9-23 67 0 0,-1 1-1 0 0,0-1 0 0 0,0 1 1 0 0,0 0 23 0 0,7 46-11 0 0,0 22 11 0 0,1 9 0 0 0,-8-69-229 0 0,1 0 1 0 0,1 0-1 0 0,0-1 0 0 0,1 0 0 0 0,1 1 229 0 0,-2-8-724 0 0,-1-1 0 0 0,1 1 0 0 0,4 3 724 0 0,3 4-1940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08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734 109 14800 0 0,'-7'-10'214'0'0,"-1"1"0"0"0,0-1 0 0 0,-1 2 0 0 0,0-1-1 0 0,0 1 1 0 0,-1 1 0 0 0,0 0 0 0 0,-3-2-214 0 0,5 4 85 0 0,-1 1 0 0 0,-1 0 0 0 0,1 0 0 0 0,-1 1 0 0 0,1 1 0 0 0,-1-1 0 0 0,0 1 0 0 0,0 1 0 0 0,0 0 0 0 0,-3 0-85 0 0,-8 0 298 0 0,1 1 0 0 0,0 1 0 0 0,-1 0 1 0 0,1 2-1 0 0,0 0 0 0 0,-16 6-298 0 0,11 0 210 0 0,0 1 0 0 0,1 1 0 0 0,0 1-1 0 0,0 1 1 0 0,1 1 0 0 0,1 1 0 0 0,1 1 0 0 0,-1 3-210 0 0,-1 1 93 0 0,1 1 0 0 0,1 0 0 0 0,2 2-1 0 0,0 1 1 0 0,1 0 0 0 0,1 2 0 0 0,0 3-93 0 0,14-23 0 0 0,0-1 0 0 0,1 1 0 0 0,0 0 0 0 0,0 0 0 0 0,0 1 0 0 0,1-1 0 0 0,-1 0 0 0 0,2 1 0 0 0,-1 5 0 0 0,1-8 0 0 0,0 0 0 0 0,0-1 0 0 0,0 1 0 0 0,1 0 0 0 0,-1 0 0 0 0,1-1 0 0 0,0 1 0 0 0,0 0 0 0 0,1-1 0 0 0,-1 1 0 0 0,1-1 0 0 0,-1 0 0 0 0,1 1 0 0 0,0-1 0 0 0,1 0 0 0 0,-1 0 0 0 0,2 1 0 0 0,4 3 0 0 0,0 0-1 0 0,0-1 1 0 0,1 0 0 0 0,0 0-1 0 0,0-1 1 0 0,1 0-1 0 0,-1 0 1 0 0,9 1 0 0 0,18 6 319 0 0,31 6-319 0 0,-14-5 428 0 0,4 0 263 0 0,12 0-691 0 0,-32-7 143 0 0,0 2 1 0 0,0 1-1 0 0,0 2 0 0 0,11 6-143 0 0,-43-14 0 0 0,62 28 0 0 0,-58-26 0 0 0,-1 0 0 0 0,0 1 0 0 0,0-1 0 0 0,0 1 0 0 0,-1 1 0 0 0,3 3 0 0 0,-7-7 0 0 0,-1 0 0 0 0,1 1 0 0 0,-1-1 0 0 0,0 0 0 0 0,0 1 0 0 0,0 0 0 0 0,-1-1 0 0 0,0 1 0 0 0,1 0 0 0 0,-1 0 0 0 0,0 0 0 0 0,-1 0 0 0 0,1 0 0 0 0,-1 0 0 0 0,0 0 0 0 0,0 0 0 0 0,0 0 0 0 0,0 0 0 0 0,-1 0 0 0 0,1 0 0 0 0,-1 0 0 0 0,0 0 0 0 0,0-1 0 0 0,-2 4 0 0 0,-3 8 0 0 0,-1 0 0 0 0,-1 0 0 0 0,0-1 0 0 0,-1 0 0 0 0,-3 4 0 0 0,5-9-91 0 0,0 0 0 0 0,-1-1 0 0 0,0 0 0 0 0,0 0 0 0 0,-6 4 91 0 0,-49 33-935 0 0,31-24 531 0 0,11-6 289 0 0,-1 0 0 0 0,-1-1 1 0 0,0-2-1 0 0,0 0 0 0 0,-2-2 1 0 0,1-1-1 0 0,-1 0 0 0 0,-5-1 115 0 0,1-1-224 0 0,20-4 184 0 0,0 0 0 0 0,-1-1 0 0 0,0 0 0 0 0,0-1 0 0 0,1 0 0 0 0,-1-1 0 0 0,-4 0 40 0 0,5-1-8 0 0,0 0-1 0 0,0-1 1 0 0,1 1-1 0 0,-1-2 1 0 0,0 1-1 0 0,1-1 1 0 0,-6-3 8 0 0,11 4 20 0 0,-1 0 1 0 0,0-1-1 0 0,1 1 1 0 0,0-1-1 0 0,-1 0 1 0 0,1 0-1 0 0,0 0 0 0 0,0 0 1 0 0,1 0-1 0 0,-1-1 1 0 0,1 1-1 0 0,-1-1 1 0 0,1 0-1 0 0,0 1 0 0 0,1-1 1 0 0,-1 0-1 0 0,0-2-20 0 0,0-2 38 0 0,0 1 0 0 0,0-1 0 0 0,1 0 0 0 0,0 0 0 0 0,0 0 0 0 0,1 0 0 0 0,0 0 0 0 0,1 0-1 0 0,0 0 1 0 0,0 0 0 0 0,0 0 0 0 0,1 0 0 0 0,1 0 0 0 0,0-2-38 0 0,1 0 10 0 0,1 0 1 0 0,-1 0-1 0 0,2 1 1 0 0,-1 0-1 0 0,1 0 0 0 0,1 0 1 0 0,0 0-1 0 0,0 1 1 0 0,0 1-1 0 0,5-4-10 0 0,26-20 97 0 0,37-22-97 0 0,-45 33 42 0 0,-6 6-718 0 0,1 1 1 0 0,0 0 0 0 0,1 3-1 0 0,3-1 676 0 0,19-8-2770 0 0,-9 2 725 0 0</inkml:trace>
  <inkml:trace contextRef="#ctx0" brushRef="#br0" timeOffset="1080.19">1453 568 14600 0 0,'0'0'330'0'0,"0"0"45"0"0,0 0 20 0 0,0 0-38 0 0,-6 3-214 0 0,-2-1 162 0 0,1 0 0 0 0,0 1 0 0 0,-1 0 0 0 0,1 0 0 0 0,0 0 0 0 0,0 1 0 0 0,1 0 0 0 0,-1 1 0 0 0,1-1-305 0 0,-20 16 1780 0 0,-14 16-1780 0 0,13-12 429 0 0,5-2-33 0 0,1 0-1 0 0,1 1 1 0 0,1 1 0 0 0,-14 23-396 0 0,25-35 97 0 0,1 0 1 0 0,0 1 0 0 0,0 0 0 0 0,1 0 0 0 0,1 0 0 0 0,1 1-1 0 0,-1 0 1 0 0,1 4-98 0 0,4-16 0 0 0,-1 1 0 0 0,1-1 0 0 0,0 0 0 0 0,0 0 0 0 0,0 0 0 0 0,0 1 0 0 0,1-1 0 0 0,-1 0 0 0 0,0 0 0 0 0,1 0 0 0 0,0 0 0 0 0,-1 0 0 0 0,1 0 0 0 0,0 0 0 0 0,0 0 0 0 0,0 0 0 0 0,1 0 0 0 0,0 2 0 0 0,0-2 0 0 0,0 0 0 0 0,1 0 0 0 0,-1 0 0 0 0,0-1 0 0 0,1 1 0 0 0,-1-1 0 0 0,1 1 0 0 0,0-1 0 0 0,0 0 0 0 0,-1 0 0 0 0,1 0 0 0 0,3 1 0 0 0,3 0 0 0 0,0-1 0 0 0,1 0 0 0 0,0-1 0 0 0,-1 1 0 0 0,1-2 0 0 0,-1 1 0 0 0,1-1 0 0 0,2-2 0 0 0,6-1-210 0 0,-1 0 0 0 0,1-2 1 0 0,-1 0-1 0 0,0-1 0 0 0,11-7 210 0 0,22-14-1188 0 0,5-7 1188 0 0,-42 28 0 0 0,17-15-376 0 0,28-24 376 0 0,-20 15-163 0 0,-27 21 193 0 0,-1 0 0 0 0,0 0 0 0 0,6-8-30 0 0,-13 13 72 0 0,1 0 0 0 0,-1 0 0 0 0,0-1 1 0 0,0 1-1 0 0,-1-1 0 0 0,1 0 0 0 0,-1 0 1 0 0,0 0-1 0 0,-1-1-72 0 0,0 3 124 0 0,0 0 1 0 0,0 0-1 0 0,0 0 0 0 0,-1 0 0 0 0,0 0 1 0 0,0-1-1 0 0,0 1 0 0 0,-1 0 1 0 0,1 0-1 0 0,-1 0 0 0 0,0 0 1 0 0,0 0-1 0 0,0 0 0 0 0,-1-1-124 0 0,0 1-122 0 0,2 3 244 0 0,-1 0-1 0 0,1 0 0 0 0,0 0 0 0 0,-1 0 0 0 0,0 0 0 0 0,1 0 0 0 0,-1 0 0 0 0,0 1 0 0 0,1-1 0 0 0,-1 0 0 0 0,0 0 0 0 0,0 0-121 0 0,1 1 49 0 0,-1 0 0 0 0,0 0 0 0 0,1 0 0 0 0,-1 0 0 0 0,1 0 0 0 0,-1 0 0 0 0,1 1 0 0 0,-1-1 0 0 0,1 0 0 0 0,-1 0 0 0 0,1 0 0 0 0,-1 1 0 0 0,1-1 0 0 0,-1 0 0 0 0,1 0 0 0 0,-1 1 0 0 0,1-1 0 0 0,-1 0 0 0 0,1 1 0 0 0,0-1 0 0 0,-1 1 0 0 0,1-1 0 0 0,0 1 0 0 0,-1-1 0 0 0,1 0 0 0 0,0 1 0 0 0,-1-1 0 0 0,1 1-49 0 0,-5 7 62 0 0,0-1 1 0 0,1 1 0 0 0,0 0-1 0 0,1 1 1 0 0,-1-1-1 0 0,2 0 1 0 0,-1 1 0 0 0,1 0-1 0 0,0-1 1 0 0,1 1-1 0 0,0 0 1 0 0,1 0-1 0 0,-1 0 1 0 0,2 0 0 0 0,-1 0-1 0 0,2 6-62 0 0,0 7 77 0 0,-2-17-78 0 0,0-1 1 0 0,0 1 0 0 0,1-1-1 0 0,0 1 1 0 0,-1-1 0 0 0,2 0-1 0 0,-1 1 1 0 0,0-1 0 0 0,1 0 0 0 0,1 3 0 0 0,0-3-75 0 0,-1 0 0 0 0,0 0 0 0 0,1 0 1 0 0,-1-1-1 0 0,1 1 0 0 0,0-1 1 0 0,0 0-1 0 0,1 0 0 0 0,-1 0 0 0 0,1 0 1 0 0,-1 0-1 0 0,1-1 0 0 0,0 0 1 0 0,0 1-1 0 0,0-2 0 0 0,0 1 0 0 0,1 0 1 0 0,-1-1-1 0 0,0 0 0 0 0,1 0 1 0 0,-1 0-1 0 0,0 0 0 0 0,1-1 0 0 0,-1 0 1 0 0,1 0-1 0 0,-1 0 0 0 0,5-1 75 0 0,8-1-486 0 0,0-2 0 0 0,0 0 0 0 0,0-1 0 0 0,-1-1 0 0 0,0 0 0 0 0,0-1 0 0 0,-1-1 0 0 0,0 0 0 0 0,8-6 486 0 0,-4 1-57 0 0,-1 0-1 0 0,-1-1 1 0 0,0 0 0 0 0,-1-1 0 0 0,-1-1 0 0 0,0-1 0 0 0,-1 0-1 0 0,3-7 58 0 0,2-1 232 0 0,-13 18 231 0 0,-1 0-1 0 0,1 0 0 0 0,-2 0 1 0 0,1 0-1 0 0,1-5-462 0 0,-6 10 448 0 0,0 2 0 0 0,0 0-25 0 0,0 0-107 0 0,0 13 209 0 0,-4 19-215 0 0,1 0-1 0 0,2 0 0 0 0,2 29-309 0 0,2-45-73 0 0,0 0 0 0 0,5 11 73 0 0,-4-14-6 0 0,-3-6 8 0 0,1-1 0 0 0,1 0 0 0 0,-1 0 0 0 0,1 0 0 0 0,0 0 0 0 0,0-1 0 0 0,1 1 0 0 0,0-1 0 0 0,0 0-1 0 0,0 0 1 0 0,0 0 0 0 0,1-1 0 0 0,0 1 0 0 0,0-1 0 0 0,0 0 0 0 0,0 0 0 0 0,1-1 0 0 0,0 0 0 0 0,-1 0 0 0 0,1 0 0 0 0,0-1-1 0 0,0 0 1 0 0,1 0 0 0 0,-1 0 0 0 0,5 0-2 0 0,7 1 3 0 0,0-2 0 0 0,-1 0 0 0 0,1 0 0 0 0,0-2 0 0 0,0 0 0 0 0,-1-2 0 0 0,1 1 0 0 0,14-6-3 0 0,-2 0-337 0 0,-1-1 0 0 0,-1-2 1 0 0,5-3 336 0 0,2-2-190 0 0,0-1 1 0 0,-1-2-1 0 0,-2-2 1 0 0,0 0-1 0 0,-1-3 1 0 0,-1 0-1 0 0,-1-2 1 0 0,12-15 189 0 0,-30 30 31 0 0,-1-1 0 0 0,-1 1 0 0 0,6-11-31 0 0,-12 17 50 0 0,0-1 0 0 0,-1 1-1 0 0,1 0 1 0 0,-1-1-1 0 0,0 1 1 0 0,-1-1-1 0 0,0 0 1 0 0,0 0-1 0 0,0 0 1 0 0,0 1-1 0 0,-1-5-49 0 0,0-4 235 0 0,-1 1 1 0 0,-1 0-1 0 0,0-1 0 0 0,-1 1 0 0 0,0 0 0 0 0,-1 0 0 0 0,-1 1 1 0 0,0-1-236 0 0,4 12 294 0 0,1 1-23 0 0,0 0-107 0 0,0 0-48 0 0,0 0-11 0 0,0 12 103 0 0,3 63 399 0 0,5 12-607 0 0,2 51 193 0 0,-3 54-40 0 0,0 301 1 0 0,-11-319-360 0 0,-2 56-1327 0 0,3-195 1037 0 0,-1 1 0 0 0,-2-1 0 0 0,-3 5 496 0 0,8-35-111 0 0,-1 1 1 0 0,1-1-1 0 0,-1 1 0 0 0,0-1 0 0 0,-1 0 1 0 0,1 0-1 0 0,-1 0 0 0 0,0-1 0 0 0,-3 4 111 0 0,5-7-51 0 0,0 1 0 0 0,-1-1 0 0 0,1 0 0 0 0,0 1 0 0 0,-1-1 0 0 0,0 0-1 0 0,1 0 1 0 0,-1 0 0 0 0,0 0 0 0 0,1-1 0 0 0,-1 1 0 0 0,0 0 0 0 0,0-1-1 0 0,0 1 1 0 0,0-1 0 0 0,1 1 0 0 0,-1-1 0 0 0,0 0 0 0 0,0 0 0 0 0,0 0-1 0 0,0 0 1 0 0,0 0 0 0 0,0 0 0 0 0,0-1 0 0 0,0 1 0 0 0,0-1 0 0 0,1 1-1 0 0,-1-1 1 0 0,0 0 51 0 0,-6-2 42 0 0,0-1 0 0 0,1 0 0 0 0,-1-1-1 0 0,1 1 1 0 0,0-1 0 0 0,0-1 0 0 0,1 0-1 0 0,-1 0 1 0 0,1 0 0 0 0,0 0 0 0 0,1-1-1 0 0,-2-2-41 0 0,-10-17 332 0 0,1-1-1 0 0,-11-22-331 0 0,19 33-268 0 0,-9-18 318 0 0,1-1-1 0 0,1-1 0 0 0,2-1-49 0 0,7 16 35 0 0,1-1 1 0 0,0 1-1 0 0,1-1 1 0 0,2 0-1 0 0,0 0 0 0 0,1-1-35 0 0,2 16 1 0 0,-1-1-1 0 0,1 1 0 0 0,1-1 1 0 0,-1 1-1 0 0,1 0 0 0 0,0 0 0 0 0,1 0 1 0 0,0 0-1 0 0,0 0 0 0 0,0 0 1 0 0,1 1-1 0 0,0 0 0 0 0,0-1 1 0 0,1 2-1 0 0,0-1 0 0 0,0 0 1 0 0,0 1-1 0 0,1 0 0 0 0,3-3 0 0 0,14-9-13 0 0,1 1 1 0 0,1 0-1 0 0,0 2 0 0 0,13-5 13 0 0,-10 5-41 0 0,23-13-1053 0 0,-25 12 418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11976 0 0,'2'-5'147'0'0,"0"0"1"0"0,0-1-1 0 0,0 1 1 0 0,-1-1-1 0 0,0 1 1 0 0,0-1-1 0 0,0 0 1 0 0,-1 1 0 0 0,0-5-148 0 0,-1-6 464 0 0,1 0 1 0 0,1-14-465 0 0,0-3 815 0 0,1-1 331 0 0,1 1 3091 0 0,-8 70-3326 0 0,13 196 74 0 0,-2-114-679 0 0,1-2-60 0 0,-4-58-429 0 0,2-1 0 0 0,3 1-1 0 0,3-2 1 0 0,2 1 183 0 0,-6-34-1321 0 0,0-1-1 0 0,2 0 1 0 0,2 3 1321 0 0,6 14-3254 0 0,-12-25 1622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23039 0 0,'0'0'512'0'0,"8"11"96"0"0,5 5 32 0 0,-3 0 0 0 0,-2 3-512 0 0,1-4-128 0 0,-1-2 0 0 0,-3-2 0 0 0,-5-3 0 0 0,0-8 0 0 0,0 0 0 0 0,0 0 0 0 0,0 0-800 0 0,0-8-176 0 0,-18-24-40 0 0,1-7-8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4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60 19807 0 0,'-2'0'92'0'0,"1"1"0"0"0,-1-1 0 0 0,1 1 0 0 0,0 0 0 0 0,-1 0 0 0 0,1-1 0 0 0,0 1 0 0 0,0 0 0 0 0,-1 0 0 0 0,1 0 0 0 0,0 0 0 0 0,0 0 0 0 0,0 1 0 0 0,0-1 0 0 0,0 0 0 0 0,1 0 0 0 0,-1 1 0 0 0,0-1 0 0 0,1 0 0 0 0,-1 1 0 0 0,1-1 0 0 0,-1 1 0 0 0,1-1 0 0 0,-1 0 0 0 0,1 1 0 0 0,0 1-92 0 0,-2 5-240 0 0,-6 13 451 0 0,-2 10 546 0 0,4-4-194 0 0,4-14-283 0 0,-1-1 0 0 0,2 1 0 0 0,-1 0-280 0 0,1 13 301 0 0,-2 18 263 0 0,2 0-1 0 0,3 23-563 0 0,4-12 261 0 0,2-1-1 0 0,12 38-260 0 0,-9-51 8 0 0,2 11-339 0 0,2-1 0 0 0,7 10 331 0 0,12 30-2834 0 0,-28-72 1009 0 0,-3-4-78 0 0</inkml:trace>
  <inkml:trace contextRef="#ctx0" brushRef="#br0" timeOffset="327.724">122 145 18943 0 0,'11'-16'436'0'0,"1"2"-1"0"0,0-1 1 0 0,1 2-1 0 0,1-1 0 0 0,13-9-435 0 0,1-2 214 0 0,-25 22-123 0 0,1 1 1 0 0,-1-1-1 0 0,1 1 0 0 0,0 0 0 0 0,0-1 1 0 0,0 2-1 0 0,0-1 0 0 0,1 0 0 0 0,-1 1 1 0 0,0 0-1 0 0,1 0 0 0 0,-1 0 1 0 0,1 1-1 0 0,-1-1 0 0 0,1 1 0 0 0,-1 0 1 0 0,1 1-1 0 0,-1-1 0 0 0,1 1 1 0 0,-1 0-1 0 0,0 0 0 0 0,1 0 0 0 0,-1 0 1 0 0,3 2-92 0 0,16 7 124 0 0,0 1 1 0 0,-1 2-1 0 0,14 9-124 0 0,-26-15-15 0 0,0 1 1 0 0,0 0-1 0 0,-1 0 0 0 0,0 1 1 0 0,0 1-1 0 0,-1-1 0 0 0,-1 1 1 0 0,3 5 14 0 0,-2-3-15 0 0,14 25-46 0 0,5 12 61 0 0,-22-37-17 0 0,1 0 0 0 0,-2 0 0 0 0,1 1 0 0 0,-2-1 0 0 0,0 1 0 0 0,1 6 17 0 0,-4-15-2 0 0,1 0-1 0 0,-1 0 0 0 0,0 0 0 0 0,0 1 1 0 0,-1-1-1 0 0,1 0 0 0 0,-1 0 1 0 0,0 0-1 0 0,0 0 0 0 0,0-1 0 0 0,-1 1 1 0 0,1 0-1 0 0,-1 0 0 0 0,0-1 1 0 0,0 1-1 0 0,0-1 0 0 0,-1 1 1 0 0,1-1-1 0 0,-1 0 0 0 0,1 0 0 0 0,-1 0 1 0 0,0 0-1 0 0,0-1 0 0 0,-1 1 1 0 0,1-1-1 0 0,-1 0 0 0 0,1 0 0 0 0,-1 0 1 0 0,1 0-1 0 0,-1-1 0 0 0,-3 2 3 0 0,-5 1 0 0 0,-1-1 0 0 0,1 0 0 0 0,0-1 0 0 0,-1 0 0 0 0,1 0 0 0 0,-8-2 0 0 0,-17 0 0 0 0,-22-5 0 0 0,25 2 0 0 0,2-1-553 0 0,1-2 0 0 0,0-1 0 0 0,-12-5 553 0 0,22 6-446 0 0,5 0-314 0 0,0 0 0 0 0,1 0 0 0 0,0-2 0 0 0,0 0 0 0 0,1 0 0 0 0,0-1 0 0 0,0-1 0 0 0,-5-6 760 0 0,-14-17-1854 0 0</inkml:trace>
  <inkml:trace contextRef="#ctx0" brushRef="#br0" timeOffset="328.724">1124 148 19351 0 0,'20'81'1893'0'0,"-9"-39"-1631"0"0,5 32-262 0 0,-10-28 564 0 0,-2 1 0 0 0,-2 9-564 0 0,-2-30 193 0 0,-2 1 1 0 0,0-1-1 0 0,-2 0 0 0 0,-4 15-193 0 0,1-12 31 0 0,5-14-212 0 0,-2-1 0 0 0,0 1 0 0 0,0-1-1 0 0,-1 0 1 0 0,-1 0 0 0 0,0 0 0 0 0,-9 12 181 0 0,2-1-1445 0 0,10-20-191 0 0,1 1 0 0 0,-1-1 0 0 0,0 0 0 0 0,-3 3 1636 0 0,-7 4-6133 0 0</inkml:trace>
  <inkml:trace contextRef="#ctx0" brushRef="#br0" timeOffset="678.908">1050 475 19351 0 0,'7'-127'2158'0'0,"-5"107"-2196"0"0,0 2 266 0 0,1-1 0 0 0,0 0 1 0 0,2 1-1 0 0,0 0 0 0 0,6-12-228 0 0,-7 19 187 0 0,1 1 0 0 0,0 0 0 0 0,0 0 0 0 0,1 1 0 0 0,0-1 0 0 0,1 1 0 0 0,0 1 0 0 0,0-1 0 0 0,1 1 0 0 0,3-2-187 0 0,1 1 23 0 0,0 1 1 0 0,1 0-1 0 0,0 1 1 0 0,0 0-1 0 0,1 1 0 0 0,0 1 1 0 0,0 0-1 0 0,0 1 1 0 0,1 0-1 0 0,-1 1 0 0 0,1 1 1 0 0,0 0-1 0 0,0 1 1 0 0,0 1-1 0 0,0 0 0 0 0,0 1 1 0 0,-1 1-1 0 0,5 1-23 0 0,-9-1 3 0 0,-1 1-1 0 0,0 1 0 0 0,0-1 0 0 0,0 2 1 0 0,0-1-1 0 0,-1 1 0 0 0,1 0 1 0 0,-1 1-1 0 0,-1 0 0 0 0,1 0 0 0 0,-1 1 1 0 0,0 0-1 0 0,0 0 0 0 0,4 7-2 0 0,-1-1 4 0 0,-1 0 0 0 0,-1 0 0 0 0,0 1 0 0 0,-1 0 0 0 0,0 0 0 0 0,-1 1 0 0 0,-1 0 0 0 0,3 13-4 0 0,-6-21 16 0 0,-1 0 1 0 0,0 0-1 0 0,-1 0 0 0 0,1 0 0 0 0,-1 0 0 0 0,-1 0 0 0 0,1 0 1 0 0,-1 0-1 0 0,-1-1 0 0 0,1 1 0 0 0,-1 0 0 0 0,-2 4-16 0 0,-1 1 44 0 0,0 0 0 0 0,-1-1-1 0 0,-1 0 1 0 0,0 0 0 0 0,0-1-1 0 0,-5 5-43 0 0,5-8 13 0 0,0 1 0 0 0,-1-1-1 0 0,1-1 1 0 0,-1 1 0 0 0,-1-1 0 0 0,0-1-1 0 0,1 0 1 0 0,-3 1-13 0 0,-11 5 17 0 0,0-2 0 0 0,-21 7-17 0 0,27-12 0 0 0,0-1 0 0 0,0 0 0 0 0,-1-2 0 0 0,1 1 0 0 0,-1-2 0 0 0,1 0 0 0 0,-1-1 0 0 0,1-1 0 0 0,-6-1 0 0 0,13 1-32 0 0,0 0 0 0 0,0-1 0 0 0,0 0 0 0 0,0-1 0 0 0,1 1 0 0 0,-7-5 32 0 0,10 5-58 0 0,0 0 0 0 0,0 0 0 0 0,0 0 0 0 0,1-1 0 0 0,-1 0 0 0 0,1 0 0 0 0,0 0 0 0 0,0 0 0 0 0,0-1 0 0 0,1 0 0 0 0,-1 0 58 0 0,0-1-424 0 0,0 0 1 0 0,1 0-1 0 0,0 0 1 0 0,1 0 0 0 0,-1-1-1 0 0,1 1 1 0 0,1-1 0 0 0,-1 1-1 0 0,1-1 1 0 0,0 0 0 0 0,0 0-1 0 0,1 1 1 0 0,0-1-1 0 0,0 0 1 0 0,1-5 423 0 0,7-31-1755 0 0,4 2-4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3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79 115 11112 0 0,'-15'7'506'0'0,"12"-6"-4"0"0,2-1-488 0 0,0 0 1 0 0,-1-1 0 0 0,1 1-1 0 0,-1 0 1 0 0,1 0 0 0 0,-1 0-1 0 0,1 0 1 0 0,0 1 0 0 0,-1-1-1 0 0,1 0 1 0 0,0 1 0 0 0,-1-1-1 0 0,1 1-14 0 0,-9 0 159 0 0,-20 4 3746 0 0,28-5-3233 0 0,2 0-155 0 0,0 0-33 0 0,2-1-21 0 0,4-1-306 0 0,0-1 0 0 0,0 1 0 0 0,0 0-1 0 0,0 0 1 0 0,0 1 0 0 0,1 0 0 0 0,1 0-157 0 0,20-5 298 0 0,129-32 75 0 0,-70 19-66 0 0,56-12 50 0 0,-83 22-373 0 0,2 2 0 0 0,-1 2 0 0 0,54 4 16 0 0,-104 2-481 0 0,1 1 1 0 0,-1 0-1 0 0,4 1 481 0 0,-1 0-1696 0 0,3 0-4797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13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19839 0 0,'0'0'455'0'0,"2"-1"61"0"0,5-1-273 0 0,0-1-1 0 0,0 2 1 0 0,0-1 0 0 0,0 1 0 0 0,1 0-243 0 0,-6 1 23 0 0,1 0 0 0 0,-1 0 0 0 0,0 0 1 0 0,0 0-1 0 0,0 0 0 0 0,1 1 1 0 0,-1-1-1 0 0,0 1 0 0 0,0 0 0 0 0,0-1 1 0 0,0 1-1 0 0,0 0 0 0 0,0 0 1 0 0,0 0-1 0 0,0 0 0 0 0,-1 1 0 0 0,1-1 1 0 0,0 0-1 0 0,1 2-23 0 0,1 2 142 0 0,0 1 0 0 0,0-1 0 0 0,0 1 0 0 0,-1 0 0 0 0,0 0 1 0 0,0 0-1 0 0,0 0 0 0 0,-1 0 0 0 0,0 1 0 0 0,0-1 0 0 0,0 1 0 0 0,-1-1 0 0 0,0 1 0 0 0,0 3-142 0 0,0 14 87 0 0,-2 0 0 0 0,0-1-1 0 0,-3 14-86 0 0,1-10 36 0 0,-6 32-36 0 0,-14 53 0 0 0,2-14 0 0 0,15-65 1 0 0,-4 21-162 0 0,2 3 161 0 0,2 21-1064 0 0,12-103 647 0 0,23-148 266 0 0,-21 127 349 0 0,2 0 0 0 0,3-2-198 0 0,12-55 703 0 0,-15 64-634 0 0,2 0 0 0 0,2 1 0 0 0,1 0 0 0 0,8-11-69 0 0,-2 1 47 0 0,-11 27 12 0 0,0 1 1 0 0,2-1-1 0 0,0 2 1 0 0,1 0-1 0 0,1 0 1 0 0,1 1-1 0 0,0 1 1 0 0,1 0 0 0 0,1 1-1 0 0,1 1 1 0 0,0 1-1 0 0,12-7-59 0 0,-25 18 21 0 0,0 0-1 0 0,0 1 1 0 0,1-1-1 0 0,-1 1 1 0 0,1 0-1 0 0,-1 0 1 0 0,1 1-1 0 0,0 0 1 0 0,0 0-1 0 0,-1 0 0 0 0,1 1 1 0 0,5 0-21 0 0,-6 0 10 0 0,-1 1 1 0 0,0 0 0 0 0,0-1-1 0 0,0 2 1 0 0,0-1-1 0 0,0 1 1 0 0,0-1-1 0 0,0 1 1 0 0,0 0 0 0 0,-1 0-1 0 0,1 1 1 0 0,-1-1-1 0 0,0 1 1 0 0,1-1-1 0 0,-1 1 1 0 0,0 0 0 0 0,2 3-11 0 0,1 3-39 0 0,0 0 1 0 0,0 0 0 0 0,0 0-1 0 0,-1 1 1 0 0,-1 0 0 0 0,0-1 0 0 0,0 2 38 0 0,7 23-51 0 0,2 16 51 0 0,-8-33 5 0 0,60 263-5 0 0,-51-220 0 0 0,-5-14 0 0 0,3 1 0 0 0,2-1 0 0 0,12 24 0 0 0,-4-11-922 0 0,3 6-3142 0 0,-21-52 2266 0 0</inkml:trace>
  <inkml:trace contextRef="#ctx0" brushRef="#br0" timeOffset="386.362">295 541 18719 0 0,'-1'2'430'0'0,"-4"2"-222"0"0,-1 1 1 0 0,0-1 0 0 0,0 0 0 0 0,0 0-1 0 0,-1-1 1 0 0,1 1 0 0 0,-1-2 0 0 0,0 1-1 0 0,-3 0-208 0 0,9-2 278 0 0,1-1 8 0 0,0 0-14 0 0,0 0-68 0 0,7 3-132 0 0,2 0 1 0 0,-1 0-1 0 0,0-1 0 0 0,0 0 0 0 0,1 0 0 0 0,-1-1 0 0 0,3 0-72 0 0,64 1 532 0 0,-61-2-509 0 0,64 0-812 0 0,-1-4 0 0 0,66-11 789 0 0,-47 3-3299 0 0,-48 5-3439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459 670 5496 0 0,'0'0'249'0'0,"0"0"-1"0"0,-5-4 1093 0 0,-1 1-1019 0 0,4 2-2 0 0,2 1 0 0 0,-4-5 450 0 0,4 5-719 0 0,0 0 1 0 0,0 0 0 0 0,0 0-1 0 0,1 0 1 0 0,-1 0-1 0 0,0 0 1 0 0,0 0-1 0 0,0 0 1 0 0,0 0-1 0 0,0 0 1 0 0,1 0 0 0 0,-1 0-1 0 0,0 0 1 0 0,0 0-1 0 0,0 0 1 0 0,0 0-1 0 0,0-1 1 0 0,0 1-1 0 0,1 0 1 0 0,-1 0 0 0 0,0 0-1 0 0,0 0 1 0 0,0 0-1 0 0,0 0 1 0 0,0 0-1 0 0,0 0 1 0 0,0-1-1 0 0,0 1 1 0 0,0 0 0 0 0,0 0-1 0 0,0 0 1 0 0,1 0-1 0 0,-1 0 1 0 0,0 0-1 0 0,0-1 1 0 0,0 1-1 0 0,0 0 1 0 0,0 0 0 0 0,0 0-1 0 0,0 0 1 0 0,0 0-1 0 0,0-1 1 0 0,0 1-1 0 0,0 0 1 0 0,0 0-1 0 0,-1 0 1 0 0,1 0 0 0 0,0 0-1 0 0,0-1 1 0 0,0 1-1 0 0,0 0 1 0 0,0 0-1 0 0,0 0 1 0 0,0 0-1 0 0,0 0 1 0 0,0 0 0 0 0,0 0-1 0 0,0-1 1 0 0,-1 1-1 0 0,1 0 1 0 0,0 0-1 0 0,0 0 1 0 0,0 0-1 0 0,0 0 1 0 0,0 0 0 0 0,0 0-1 0 0,-1 0 1 0 0,1 0-52 0 0,30-13 1824 0 0,11-3-1824 0 0,4-2 542 0 0,142-54 440 0 0,-180 70-972 0 0,1-1-8 0 0,0 0 0 0 0,1 1 0 0 0,7-1-2 0 0,-4 0 0 0 0,-65 31-1307 0 0,-36 5 440 0 0,44-14 1084 0 0,0 2 0 0 0,1 1 0 0 0,-26 20-217 0 0,65-39 51 0 0,0 1 0 0 0,0-1 1 0 0,1 1-1 0 0,0 0 0 0 0,0 1 0 0 0,0-1 1 0 0,0 1-1 0 0,1 0 0 0 0,-1 0 0 0 0,1 0 1 0 0,0 0-1 0 0,1 1 0 0 0,0-1 0 0 0,-1 2-51 0 0,-2 10 154 0 0,0 1-1 0 0,1-1 0 0 0,1 1 1 0 0,1 0-154 0 0,1-10 26 0 0,1-1 0 0 0,1 1 1 0 0,-1 0-1 0 0,1-1 1 0 0,0 1-1 0 0,1 0-26 0 0,3 31-6 0 0,-5-32 6 0 0,1 1 0 0 0,0-1 0 0 0,0 0 0 0 0,1 0 0 0 0,0 0 0 0 0,0 0 0 0 0,1 0 0 0 0,3 6 0 0 0,-3-6 0 0 0,-3-6 0 0 0,0 0 0 0 0,0-1 0 0 0,1 0 0 0 0,-1 1 0 0 0,0-1 0 0 0,0 1 0 0 0,0-1 0 0 0,0 0 0 0 0,1 1 0 0 0,-1-1 0 0 0,0 0 0 0 0,0 1 0 0 0,1-1 0 0 0,-1 0 0 0 0,0 1 0 0 0,0-1 0 0 0,1 0 0 0 0,-1 0 0 0 0,0 1 0 0 0,1-1 0 0 0,-1 0 0 0 0,1 0 0 0 0,-1 0 0 0 0,0 0 0 0 0,1 1 0 0 0,-1-1 0 0 0,1 0 0 0 0,-1 0 0 0 0,14 6 0 0 0,-12-5 2 0 0,-1 0 0 0 0,1-1 0 0 0,0 1 0 0 0,0 0 0 0 0,-1-1 0 0 0,1 0 0 0 0,0 1 0 0 0,0-1 0 0 0,0 0 0 0 0,0 0 0 0 0,0 0 0 0 0,-1 0 0 0 0,1-1 0 0 0,0 1 0 0 0,0 0 0 0 0,0-1 0 0 0,0 1-2 0 0,1-2 20 0 0,1 1-1 0 0,-1-1 0 0 0,1 0 0 0 0,-1 1 0 0 0,0-2 1 0 0,0 1-1 0 0,0 0 0 0 0,1-2-19 0 0,5-5 58 0 0,-1 1-1 0 0,0-2 1 0 0,0 1-1 0 0,5-11-57 0 0,-7 12 31 0 0,1 0 1 0 0,1 0-1 0 0,-1 0 0 0 0,1 1 1 0 0,1 0-1 0 0,-1 1 0 0 0,10-6-31 0 0,-8 6-3 0 0,-7 3 67 0 0,1 0 0 0 0,0 1 0 0 0,0-1-1 0 0,0 1 1 0 0,0 0 0 0 0,0 1 0 0 0,0-1 0 0 0,0 1 0 0 0,1-1-1 0 0,-1 1 1 0 0,1 0 0 0 0,-1 1 0 0 0,1-1 0 0 0,-1 1 0 0 0,1 0-1 0 0,2 0-63 0 0,-1 1 51 0 0,-1 1-1 0 0,0-1 0 0 0,0 1 0 0 0,0 0 0 0 0,0 0 0 0 0,0 0 0 0 0,0 1 0 0 0,3 1-50 0 0,-6-2 1 0 0,1 1 0 0 0,-1-1 0 0 0,1 0 0 0 0,-1 1 1 0 0,0-1-1 0 0,1 1 0 0 0,-2 0 0 0 0,1 0 0 0 0,0-1 0 0 0,0 1 0 0 0,-1 1 0 0 0,0-1 0 0 0,1 0 0 0 0,-1 3-1 0 0,4 8 13 0 0,-3-10 4 0 0,0 1 0 0 0,-1-1 1 0 0,0 0-1 0 0,0 1 0 0 0,0-1 0 0 0,-1 0 1 0 0,1 2-18 0 0,3 51-46 0 0,-4-50-22 0 0,-1 1 0 0 0,1-1-1 0 0,-1 1 1 0 0,-1-1-1 0 0,1 1 1 0 0,-1-1-1 0 0,0 0 1 0 0,-1 0-1 0 0,-1 2 69 0 0,-3 12 16 0 0,3-8-16 0 0,-1 0 0 0 0,-1 0 0 0 0,0 0 0 0 0,0-1 0 0 0,-2 0 0 0 0,1 0 0 0 0,-2-1 0 0 0,1 0 0 0 0,-1 0 0 0 0,-1-1 0 0 0,0 0 0 0 0,-1-1 0 0 0,0 0 0 0 0,0-1 0 0 0,-5 3 0 0 0,-1 0-21 0 0,-1-1 0 0 0,0-1 0 0 0,0-1 0 0 0,-1-1 0 0 0,0 0-1 0 0,0-1 1 0 0,-16 2 21 0 0,17-5-908 0 0,0-1 0 0 0,-1-1-1 0 0,-2 0 909 0 0,-1-1-1022 0 0</inkml:trace>
  <inkml:trace contextRef="#ctx0" brushRef="#br0" timeOffset="624.845">954 73 9760 0 0,'-23'-24'344'0'0,"20"20"-283"0"0,0 0 0 0 0,-1 1 0 0 0,1-1 0 0 0,-1 1 0 0 0,1 0 0 0 0,-1 0 0 0 0,0 0 0 0 0,0 0 0 0 0,-1 1 1 0 0,1 0-1 0 0,-1-1-61 0 0,-7 0 181 0 0,0 0 0 0 0,-1 1 0 0 0,1 0 0 0 0,0 1 0 0 0,0 0 0 0 0,-1 1 0 0 0,1 1 0 0 0,-11 1-181 0 0,5-1 106 0 0,-3 2-6 0 0,-1 1-1 0 0,1 1 1 0 0,0 1 0 0 0,0 1-1 0 0,1 1 1 0 0,-18 9-100 0 0,-22 11 319 0 0,-44 29-319 0 0,73-37 120 0 0,0 2 0 0 0,2 0 1 0 0,-25 25-121 0 0,29-24 54 0 0,1 2 0 0 0,2 1 1 0 0,0 1-1 0 0,2 0 1 0 0,-5 11-55 0 0,12-15 0 0 0,0 1 0 0 0,2 0 0 0 0,0 0 0 0 0,2 1 0 0 0,0 6 0 0 0,-8 21-1 0 0,5-15 80 0 0,-6 31-79 0 0,9-9 60 0 0,2 0 1 0 0,3 1-1 0 0,2-1 0 0 0,3 1 0 0 0,3-1 0 0 0,2 0 0 0 0,3 0 1 0 0,5 14-61 0 0,-7-42 9 0 0,1-1 0 0 0,2 0 0 0 0,1 0 0 0 0,1-1 1 0 0,6 9-10 0 0,-8-20 2 0 0,1 1 0 0 0,1-2 0 0 0,0 0 1 0 0,2 0-1 0 0,0-1 0 0 0,0 0 0 0 0,2-2 1 0 0,7 6-3 0 0,-8-8 0 0 0,1-2 1 0 0,0 1 0 0 0,0-2-1 0 0,1 0 1 0 0,1-1 0 0 0,0-1-1 0 0,0-1 1 0 0,0 0 0 0 0,0-1-1 0 0,1-1 1 0 0,0-1 0 0 0,7 0-1 0 0,22 1 90 0 0,0-2 0 0 0,0-1 0 0 0,0-3 0 0 0,0-2 0 0 0,-1-2 0 0 0,1-2 0 0 0,-1-3 0 0 0,6-3-90 0 0,-2-2 124 0 0,-2-2 0 0 0,-1-2 0 0 0,0-2 1 0 0,-1-2-1 0 0,-2-3 0 0 0,-1-1 0 0 0,16-14-124 0 0,-52 36 87 0 0,16-12 420 0 0,0 0 0 0 0,-2-2 0 0 0,0 0 0 0 0,-1-1 0 0 0,17-23-507 0 0,-20 19-56 0 0,-1-1 0 0 0,-1-1 0 0 0,-1 0 0 0 0,-2-1 0 0 0,0 0 0 0 0,-2-1 0 0 0,5-23 56 0 0,-8 16 180 0 0,-1 0 0 0 0,-2-1-1 0 0,-2 0 1 0 0,-2 0-1 0 0,-2-26-179 0 0,-4-8 388 0 0,-4 0 0 0 0,-9-33-388 0 0,9 60 141 0 0,-2 1 0 0 0,-1 0 1 0 0,-3 1-1 0 0,-1 1 0 0 0,-22-39-141 0 0,29 65 5 0 0,0 1 1 0 0,-1 0-1 0 0,-1 0 0 0 0,0 1 0 0 0,-1 1 0 0 0,0 0 0 0 0,-1 0 0 0 0,0 1 0 0 0,-1 1 0 0 0,0 1 0 0 0,-1-1 0 0 0,0 2 1 0 0,0 0-1 0 0,-1 1 0 0 0,0 1 0 0 0,0 0 0 0 0,-1 1 0 0 0,1 1 0 0 0,-1 1 0 0 0,0 0 0 0 0,0 1 0 0 0,-15 0-5 0 0,10 1-23 0 0,-9 0-212 0 0,0 1 0 0 0,0 1 0 0 0,-10 3 235 0 0,2 1-1076 0 0,0 3 0 0 0,0 1-1 0 0,1 1 1 0 0,-35 16 1076 0 0,41-11-1270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35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15200 0 0,'0'0'696'0'0,"0"0"-14"0"0,-2 2-439 0 0,-17 12 615 0 0,14-10-169 0 0,-1-1-1 0 0,1 1 1 0 0,0 1 0 0 0,0-1-1 0 0,1 1 1 0 0,-1 0-1 0 0,1 0 1 0 0,0 0 0 0 0,-2 5-689 0 0,-20 27 1334 0 0,26-36-1219 0 0,0-1-10 0 0,0 2-7 0 0,5 7-38 0 0,3-4-50 0 0,9 0-10 0 0,-12-5-4 0 0,-2-1-2 0 0,0 1-37 0 0,-1 0 1 0 0,1-1 0 0 0,-1 1 0 0 0,1 0 0 0 0,-1-1 0 0 0,1 0 0 0 0,-1 1 0 0 0,1-1 42 0 0,-2 0-102 0 0,0 1 0 0 0,-1 0-1 0 0,1-1 1 0 0,0 1 0 0 0,-1-1 0 0 0,1 1 0 0 0,0-1-1 0 0,-1 1 1 0 0,1-1 0 0 0,-1 1 0 0 0,1-1 0 0 0,-1 1-1 0 0,1-1 1 0 0,-1 0 0 0 0,1 1 0 0 0,-1-1 0 0 0,1 0-1 0 0,-1 1 1 0 0,0-1 0 0 0,0 0 0 0 0,1 0 0 0 0,-1 1-1 0 0,0-1 1 0 0,0 0 0 0 0,0 0 0 0 0,0 1 0 0 0,0-1 102 0 0,0-2-5587 0 0,-4-4-1695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3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37 5984 0 0,'0'0'464'0'0,"-2"-1"-306"0"0,-8-7 38 0 0,7 6 260 0 0,-1 0 1 0 0,1 0-1 0 0,0-1 1 0 0,0 0 0 0 0,0 0-1 0 0,0 0 1 0 0,1 0-1 0 0,-1 0-456 0 0,3 3 170 0 0,0 0 0 0 0,0-1-1 0 0,0 1 1 0 0,0 0-1 0 0,0 0 1 0 0,0 0-1 0 0,0 0 1 0 0,0 0 0 0 0,0 0-1 0 0,0-1 1 0 0,-1 1-1 0 0,1 0 1 0 0,0 0 0 0 0,0 0-1 0 0,0 0 1 0 0,0 0-1 0 0,0 0 1 0 0,0 0 0 0 0,0-1-1 0 0,0 1 1 0 0,0 0-1 0 0,0 0 1 0 0,-1 0 0 0 0,1 0-1 0 0,0 0 1 0 0,0 0-1 0 0,0 0 1 0 0,0 0 0 0 0,0 0-1 0 0,0 0 1 0 0,-1 0-1 0 0,1 0 1 0 0,0 0-1 0 0,0 0 1 0 0,0 0 0 0 0,0 0-1 0 0,0 0 1 0 0,0 0-1 0 0,-1 0 1 0 0,1 0 0 0 0,0 0-1 0 0,0 0 1 0 0,0 0-1 0 0,0 0 1 0 0,0 0 0 0 0,0 0-1 0 0,-1 0 1 0 0,1 0-1 0 0,0 0 1 0 0,0 0 0 0 0,0 0-1 0 0,0 0 1 0 0,0 1-1 0 0,0-1 1 0 0,0 0 0 0 0,-1 0-170 0 0,-1 11 1967 0 0,0 13-2125 0 0,2 5 709 0 0,0 11 276 0 0,1 1-1 0 0,2-1 0 0 0,4 15-826 0 0,6 10 1611 0 0,22 65-1611 0 0,-22-91 376 0 0,3 0-1 0 0,1-1 1 0 0,17 29-376 0 0,-22-46-121 0 0,1-1 0 0 0,0 0 0 0 0,1-1 0 0 0,7 6 121 0 0,-15-18-242 0 0,1-1 0 0 0,-1 0-1 0 0,1-1 1 0 0,1 1 0 0 0,-1-1-1 0 0,1 0 1 0 0,-1-1 0 0 0,1 0 0 0 0,1 0-1 0 0,-1-1 1 0 0,0 0 0 0 0,1-1-1 0 0,3 1 243 0 0,0-1-649 0 0,-1 0 0 0 0,1-1-1 0 0,0-1 1 0 0,0 0 0 0 0,-1 0-1 0 0,1-1 1 0 0,0-1 0 0 0,0 0-1 0 0,-1 0 1 0 0,0-1 0 0 0,9-4 649 0 0,9-3-1641 0 0</inkml:trace>
  <inkml:trace contextRef="#ctx0" brushRef="#br0" timeOffset="323.424">186 242 13824 0 0,'-124'-15'1704'0'0,"80"14"-953"0"0,27 1 857 0 0,30 6-816 0 0,-5-1-600 0 0,15 1-88 0 0,1 0-1 0 0,-1-1 0 0 0,1-2 0 0 0,0 0 0 0 0,2-2-103 0 0,15 3 44 0 0,127 6-45 0 0,-53-5 13 0 0,70 3-913 0 0,51-4-2022 0 0,-169-4 903 0 0,-18 0-3042 0 0</inkml:trace>
  <inkml:trace contextRef="#ctx0" brushRef="#br0" timeOffset="662.963">1261 272 8752 0 0,'0'0'673'0'0,"-4"0"-410"0"0,-17 1 979 0 0,-1 1 0 0 0,1 0 0 0 0,0 2 0 0 0,0 0 0 0 0,1 1 0 0 0,-1 1 0 0 0,-9 6-1242 0 0,14-7 380 0 0,1 2 1 0 0,0 0-1 0 0,1 1 0 0 0,0 0 0 0 0,0 1 1 0 0,1 1-1 0 0,0 0 0 0 0,0 1 0 0 0,1 0 1 0 0,-4 6-381 0 0,13-13 104 0 0,0 0 1 0 0,0 0-1 0 0,1 1 1 0 0,-1-1-1 0 0,1 1 1 0 0,0-1-1 0 0,1 1 1 0 0,-1-1-1 0 0,1 1 1 0 0,0 0-1 0 0,0 0 1 0 0,0 0-1 0 0,1 1-104 0 0,-1-3-3 0 0,1 1 1 0 0,0-1-1 0 0,0 1 0 0 0,1-1 1 0 0,-1 1-1 0 0,1-1 0 0 0,0 0 1 0 0,-1 1-1 0 0,2-1 1 0 0,-1 0-1 0 0,0 0 0 0 0,1 0 1 0 0,-1 1-1 0 0,1-2 0 0 0,0 1 1 0 0,0 0-1 0 0,0 0 0 0 0,1 0 3 0 0,7 7 24 0 0,0-1-1 0 0,1 0 0 0 0,0-1 1 0 0,1 0-1 0 0,0-1 1 0 0,0 0-1 0 0,1-1 0 0 0,0 0 1 0 0,0-1-1 0 0,0-1 0 0 0,0 0 1 0 0,1-1-1 0 0,7 1-23 0 0,8 2 153 0 0,6 1-108 0 0,1-1 0 0 0,0-2 0 0 0,18 0-45 0 0,-30-4 2 0 0,-1-1 0 0 0,0 0 0 0 0,0-2-1 0 0,0 0 1 0 0,0-2 0 0 0,6-2-2 0 0,-26 6-13 0 0,1-1 0 0 0,-1 1 0 0 0,0-1 0 0 0,0 1 1 0 0,1-1-1 0 0,-1 0 0 0 0,-1 0 0 0 0,1 0 0 0 0,0-1 0 0 0,0 1 0 0 0,-1-1 1 0 0,0 1-1 0 0,1-1 0 0 0,-1 0 0 0 0,0 0 0 0 0,0 0 0 0 0,0 0 0 0 0,-1 0 0 0 0,1 0 1 0 0,-1-1-1 0 0,0 1 0 0 0,0 0 0 0 0,0-1 0 0 0,0 1 0 0 0,0-1 0 0 0,-1 1 1 0 0,0-1-1 0 0,0 0 0 0 0,0 1 0 0 0,0-1 0 0 0,0 1 0 0 0,-1-1 0 0 0,1 1 0 0 0,-1-1 1 0 0,0 1-1 0 0,0-1 0 0 0,0 1 0 0 0,-1 0 0 0 0,1 0 0 0 0,-1-1 13 0 0,-3-5 0 0 0,-1 0 0 0 0,0 1 0 0 0,0 0 0 0 0,0 0 0 0 0,-1 0 0 0 0,-1 1 0 0 0,1 0 0 0 0,-5-3 0 0 0,-5-3 0 0 0,1 1 0 0 0,-2 0 0 0 0,-16-7 0 0 0,-81-34 0 0 0,24 13 0 0 0,47 22-2253 0 0,39 16 1226 0 0,5 2-4851 0 0,0 0-355 0 0</inkml:trace>
  <inkml:trace contextRef="#ctx0" brushRef="#br0" timeOffset="1320.324">1786 234 16527 0 0,'3'0'760'0'0,"10"0"-284"0"0,9 0-149 0 0,-1 1 0 0 0,2 0-327 0 0,-15 0 53 0 0,-1 1 0 0 0,0-1 0 0 0,0 1 0 0 0,0 0 0 0 0,0 1 0 0 0,0 0 0 0 0,0 0 0 0 0,1 1-53 0 0,34 20 451 0 0,-15-9 220 0 0,-1 0 1 0 0,0 2-1 0 0,22 20-671 0 0,-23-16 55 0 0,-2 2 1 0 0,0 0-1 0 0,-1 4-55 0 0,-15-20 13 0 0,-1 1 0 0 0,-1 0-1 0 0,1 0 1 0 0,-2 1 0 0 0,1 0 0 0 0,-1 0-1 0 0,0 0 1 0 0,-1 0 0 0 0,0 0-1 0 0,0 1 1 0 0,-1-1 0 0 0,0 5-13 0 0,-2-11 18 0 0,0 0-1 0 0,0 0 1 0 0,0 0 0 0 0,0 0 0 0 0,0 0 0 0 0,-1 0-1 0 0,1 0 1 0 0,-1 0 0 0 0,0 0 0 0 0,0 0 0 0 0,0-1 0 0 0,0 1-1 0 0,-1 0 1 0 0,1 0 0 0 0,-1-1 0 0 0,1 1 0 0 0,-1-1 0 0 0,0 0-1 0 0,-2 3-17 0 0,0-2-51 0 0,-1 1 0 0 0,0-1-1 0 0,1 0 1 0 0,-1 0 0 0 0,0 0-1 0 0,0 0 1 0 0,-1-1 0 0 0,1 0-1 0 0,-1 0 1 0 0,-2 0 51 0 0,-19 3-160 0 0,0 0-1 0 0,-1-2 1 0 0,1-1-1 0 0,-1-2 1 0 0,1 0-1 0 0,-15-3 161 0 0,32 2-25 0 0,1-1-1 0 0,0 1 1 0 0,0-2-1 0 0,-4 0 26 0 0,10 2-4 0 0,-1 0-1 0 0,1-1 1 0 0,0 1-1 0 0,0-1 1 0 0,0 0 0 0 0,0 1-1 0 0,0-1 1 0 0,0 0-1 0 0,0-1 1 0 0,0 1-1 0 0,1-1 1 0 0,-1 1-1 0 0,0-2 5 0 0,2 2 12 0 0,1 0 0 0 0,-1 0 0 0 0,0 1 0 0 0,1-1 0 0 0,0 0 0 0 0,-1 0-1 0 0,1 0 1 0 0,0 0 0 0 0,0 0 0 0 0,0 0 0 0 0,0 0 0 0 0,0 0 0 0 0,0 0-1 0 0,1 1 1 0 0,-1-1 0 0 0,1 0 0 0 0,-1 0 0 0 0,1 0 0 0 0,0 0 0 0 0,0 1-1 0 0,0-1 1 0 0,1-1-12 0 0,2-4 87 0 0,0 0 0 0 0,0 1 0 0 0,1-1-1 0 0,4-4-86 0 0,14-16 159 0 0,-15 17-136 0 0,0 0 0 0 0,1 1 0 0 0,5-5-23 0 0,60-48-1192 0 0,65-42 1192 0 0,-104 80-113 0 0,2 2-1 0 0,1 2 1 0 0,0 1 0 0 0,1 2 0 0 0,15-3 113 0 0,-15 7-92 0 0,37-6 92 0 0,-59 16 2 0 0,1 1 1 0 0,-1 0-1 0 0,1 1 0 0 0,-1 1 1 0 0,15 2-3 0 0,-29-2 35 0 0,0 1 0 0 0,0-1 0 0 0,-1 1 0 0 0,1-1 0 0 0,0 1 0 0 0,0 0 0 0 0,-1 0 0 0 0,1 1 0 0 0,0-1 0 0 0,-1 0 0 0 0,0 1 0 0 0,1-1-1 0 0,-1 1 1 0 0,0 0 0 0 0,0 0 0 0 0,1 0 0 0 0,-2 0 0 0 0,1 0-35 0 0,-1 0 50 0 0,1 0-1 0 0,-2 0 1 0 0,1 0-1 0 0,0 0 0 0 0,0 0 1 0 0,-1 0-1 0 0,1 0 0 0 0,-1 0 1 0 0,1 0-1 0 0,-1 0 0 0 0,0 0 1 0 0,0 0-1 0 0,0 0 1 0 0,0 0-1 0 0,0 0 0 0 0,0 0 1 0 0,-1 0-1 0 0,1 0 0 0 0,-1 0 1 0 0,1 0-1 0 0,-1 0 1 0 0,0 0-1 0 0,0 0 0 0 0,0 0 1 0 0,0 1-50 0 0,-3 4 62 0 0,1 1 1 0 0,0 0-1 0 0,-1 7-62 0 0,-4 12 89 0 0,-5 8-60 0 0,4-10 112 0 0,-1 0-1 0 0,-1 0 0 0 0,-2 1-140 0 0,6-13 342 0 0,0 1-1 0 0,1 0 0 0 0,1 0 0 0 0,-2 10-341 0 0,4-16 16 0 0,1-1 0 0 0,1 1-1 0 0,0 1 1 0 0,0-1-1 0 0,0 0 1 0 0,1 0-1 0 0,0 0 1 0 0,1 0 0 0 0,0 2-16 0 0,0-5 5 0 0,0 0 1 0 0,1 0 0 0 0,-1-1-1 0 0,1 1 1 0 0,0-1 0 0 0,0 1-1 0 0,1-1 1 0 0,-1 0 0 0 0,1 0-1 0 0,0 0 1 0 0,0 0 0 0 0,0-1-1 0 0,1 1 1 0 0,0 0-6 0 0,2 1-4 0 0,0-1 1 0 0,0 0-1 0 0,0 0 1 0 0,1-1-1 0 0,-1 0 1 0 0,1 0-1 0 0,-1 0 1 0 0,1-1-1 0 0,2 1 4 0 0,8 0-47 0 0,-1 0-1 0 0,1-1 1 0 0,0 0-1 0 0,0-2 1 0 0,0 0-1 0 0,-1 0 1 0 0,1-2 0 0 0,2-1 47 0 0,0 0-30 0 0,0-2 0 0 0,0 0 0 0 0,0-1 1 0 0,-1-1-1 0 0,0-1 0 0 0,0 0 0 0 0,-1-1 0 0 0,0-1 1 0 0,-1-1-1 0 0,3-3 30 0 0,12-11-6 0 0,0-2 0 0 0,-2-1 0 0 0,-1-1 0 0 0,9-14 6 0 0,13-12-8 0 0,-30 34 192 0 0,-1-1 0 0 0,0 0 0 0 0,-2-2 0 0 0,-1 0 0 0 0,0-2-184 0 0,1 1 313 0 0,-15 22-285 0 0,1 0 0 0 0,-1 0 0 0 0,0 0 0 0 0,0 0-1 0 0,0 0 1 0 0,-1-1 0 0 0,1 1 0 0 0,-1-1 0 0 0,1 1-1 0 0,-1-1 1 0 0,0 0 0 0 0,0-2-28 0 0,-1 5 71 0 0,-2 3 14 0 0,-10 14-17 0 0,8-12-68 0 0,1 0 1 0 0,0 1-1 0 0,-1-1 0 0 0,2 1 0 0 0,-3 2 0 0 0,-17 52 96 0 0,1 0-1 0 0,4 2 1 0 0,0 7-96 0 0,-2 19 446 0 0,3 2 1 0 0,5 0-1 0 0,3 1 0 0 0,4 28-446 0 0,14 235 507 0 0,-4-220-603 0 0,-8 97 96 0 0,-3-189-314 0 0,-1 0 0 0 0,-2 0 1 0 0,-9 22 313 0 0,14-53-140 0 0,0 0 0 0 0,-1 0 0 0 0,0-1 1 0 0,0 1-1 0 0,-1-1 0 0 0,-1 0 0 0 0,1 0 1 0 0,-2-1-1 0 0,-2 4 140 0 0,4-6-134 0 0,-1-1 0 0 0,0 1 0 0 0,0-1 0 0 0,0 0 0 0 0,-1 0 0 0 0,0 0 1 0 0,0-1-1 0 0,0 0 0 0 0,0-1 0 0 0,-1 1 0 0 0,-6 1 134 0 0,9-4-26 0 0,0 0 0 0 0,0-1-1 0 0,0 1 1 0 0,0-1 0 0 0,0 0 0 0 0,0-1 0 0 0,0 1-1 0 0,0-1 1 0 0,0 0 0 0 0,0 0 0 0 0,0 0 0 0 0,1-1 0 0 0,-1 1-1 0 0,0-1 1 0 0,1-1 0 0 0,-1 1 0 0 0,1 0 0 0 0,-2-2 26 0 0,-2-2-42 0 0,-1 0 1 0 0,1-1-1 0 0,0 0 1 0 0,0 0 0 0 0,0-1-1 0 0,1 0 1 0 0,1 0-1 0 0,-1-2 42 0 0,-4-8 96 0 0,1 1-1 0 0,1-2 0 0 0,0 0 0 0 0,2 0 1 0 0,0 0-1 0 0,1-1 0 0 0,1 0 0 0 0,1 0 1 0 0,0 0-1 0 0,1-19-95 0 0,1 3 196 0 0,2 0 0 0 0,1-1 0 0 0,2 1 0 0 0,2 0 1 0 0,7-27-197 0 0,-3 24 25 0 0,1 0 1 0 0,3 0 0 0 0,1 1 0 0 0,1 1-1 0 0,3 0 1 0 0,20-33-26 0 0,-24 51-17 0 0,1 1-1 0 0,1 1 0 0 0,1 0 1 0 0,0 0-1 0 0,16-10 18 0 0,-3 5-911 0 0,0 2 1 0 0,2 1-1 0 0,0 1 0 0 0,27-9 911 0 0,-54 24-317 0 0,42-17-7226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3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33 406 18287 0 0,'10'1'362'0'0,"0"1"-1"0"0,0 0 0 0 0,0 1 0 0 0,4 1-361 0 0,-12-3 24 0 0,0-1-1 0 0,0 1 1 0 0,0 0 0 0 0,-1 0 0 0 0,1-1 0 0 0,0 1 0 0 0,0 0-1 0 0,-1 0 1 0 0,1 0 0 0 0,-1 1 0 0 0,1-1 0 0 0,-1 0 0 0 0,1 1-1 0 0,-1-1 1 0 0,0 1 0 0 0,0-1 0 0 0,0 1 0 0 0,0 0 0 0 0,0-1-1 0 0,0 1 1 0 0,0 0 0 0 0,0 0 0 0 0,-1-1 0 0 0,1 1 0 0 0,0 0-1 0 0,-1 2-23 0 0,-1 7 248 0 0,0-1 0 0 0,-1 1 0 0 0,0-1-1 0 0,-1 0 1 0 0,0 0 0 0 0,-1 0-1 0 0,0 0 1 0 0,-2 3-248 0 0,-9 26 474 0 0,9-26-203 0 0,1-1-1 0 0,-2 0 0 0 0,-6 11-270 0 0,6-13 175 0 0,1 0 0 0 0,0 1-1 0 0,1 0 1 0 0,1 0-1 0 0,-2 4-174 0 0,0 3 121 0 0,4-15-99 0 0,1 0 0 0 0,0 0 0 0 0,0 0 0 0 0,0 0 0 0 0,0 0 0 0 0,0 0 0 0 0,1 1 0 0 0,-1-1 0 0 0,1 0 0 0 0,0 0 0 0 0,0 1 0 0 0,0-1 0 0 0,0 0 0 0 0,1 0 1 0 0,-1 1-1 0 0,1 0-22 0 0,5 11 66 0 0,-5-11-39 0 0,0-1 1 0 0,0 1-1 0 0,1 0 1 0 0,0-1-1 0 0,-1 1 0 0 0,1-1 1 0 0,0 0-1 0 0,1 0 1 0 0,-1 0-1 0 0,0 0 0 0 0,1 0 1 0 0,0 0-1 0 0,1 1-27 0 0,5 2 74 0 0,1-1 0 0 0,-1 0 0 0 0,1 0 1 0 0,0-1-1 0 0,0 0 0 0 0,1 0 0 0 0,-1-1 0 0 0,1-1 0 0 0,0 0 0 0 0,-1 0 0 0 0,8-1-74 0 0,8 0-15 0 0,-1-1 1 0 0,1-1-1 0 0,-1-1 0 0 0,12-4 15 0 0,1 0-162 0 0,-1-3 0 0 0,0-1 0 0 0,16-8 162 0 0,-47 16-3 0 0,1-1 1 0 0,-1 0-1 0 0,-1-1 1 0 0,1 1-1 0 0,0-1 1 0 0,-1 0 0 0 0,0 0-1 0 0,0-1 1 0 0,0 0-1 0 0,0 0 1 0 0,-1 0-1 0 0,0 0 1 0 0,3-5 2 0 0,-4 6 0 0 0,-1-1 1 0 0,1 0-1 0 0,-1 0 0 0 0,0 0 1 0 0,0 0-1 0 0,0 0 1 0 0,-1 0-1 0 0,1 0 0 0 0,-1-1 1 0 0,-1 1-1 0 0,1 0 0 0 0,-1-1 1 0 0,0 1-1 0 0,0-1 0 0 0,-1 1 1 0 0,1 0-1 0 0,-2-3 0 0 0,0-1-6 0 0,-1 1-1 0 0,0-1 1 0 0,0 1-1 0 0,-1 0 1 0 0,0 1 0 0 0,0-1-1 0 0,-1 1 1 0 0,0-1-1 0 0,-6-5 7 0 0,2 3-22 0 0,0 1 0 0 0,-1 1-1 0 0,0-1 1 0 0,0 1 0 0 0,-1 1 0 0 0,-6-4 22 0 0,-3 1-36 0 0,-1 0 0 0 0,0 1 1 0 0,-1 1-1 0 0,0 1 0 0 0,0 1 1 0 0,0 1-1 0 0,-14-2 36 0 0,3 3-1239 0 0,0 2-1 0 0,-14 1 1240 0 0,78 5-5197 0 0,-11 0-1357 0 0</inkml:trace>
  <inkml:trace contextRef="#ctx0" brushRef="#br0" timeOffset="376.263">1272 422 7368 0 0,'0'0'568'0'0,"-9"0"1577"0"0,-35 4 4220 0 0,-22 9-4020 0 0,0 0-1479 0 0,-5 1 34 0 0,1 3 0 0 0,-55 21-900 0 0,121-37-10 0 0,0 0 8 0 0,0 1 0 0 0,1 0 0 0 0,-1-1-1 0 0,0 1 1 0 0,1 1 0 0 0,-1-1 0 0 0,1 0-1 0 0,-1 1 1 0 0,1 0 2 0 0,2-2-1 0 0,0-1 0 0 0,1 1-1 0 0,-1 0 1 0 0,0-1 0 0 0,1 1 0 0 0,-1 0-1 0 0,1 0 1 0 0,-1 0 0 0 0,1-1-1 0 0,0 1 1 0 0,-1 0 0 0 0,1 0 0 0 0,0 0-1 0 0,-1 0 1 0 0,1 0 0 0 0,0 0 0 0 0,0 0-1 0 0,0-1 1 0 0,0 1 0 0 0,0 0 0 0 0,0 0-1 0 0,0 0 1 0 0,0 0 0 0 0,0 0-1 0 0,0 0 1 0 0,0 0 0 0 0,1 0 0 0 0,-1 0-1 0 0,0 0 1 0 0,1-1 0 0 0,-1 1 0 0 0,1 0-1 0 0,-1 0 1 0 0,1 0 0 0 0,-1-1 0 0 0,1 1-1 0 0,0 0 1 0 0,-1-1 0 0 0,1 1-1 0 0,0 0 1 0 0,-1-1 0 0 0,1 1 0 0 0,0-1 1 0 0,7 6 12 0 0,0 0 0 0 0,0-1 0 0 0,0 0 0 0 0,1 0 1 0 0,0-1-1 0 0,7 3-12 0 0,14 3-13 0 0,14 3 13 0 0,-20-7 6 0 0,59 16 72 0 0,83 26-245 0 0,-139-38 430 0 0,0 1 0 0 0,-1 1-1 0 0,-1 1 1 0 0,25 17-263 0 0,-47-28 72 0 0,0 0 0 0 0,0 1 0 0 0,0-1 0 0 0,-1 1 0 0 0,1 0 0 0 0,-1 0 0 0 0,0 0 0 0 0,1 0 0 0 0,-1 0 0 0 0,0 0 0 0 0,-1 1 0 0 0,1-1 0 0 0,-1 0 0 0 0,1 1 0 0 0,-1 0 0 0 0,0-1 0 0 0,0 1 0 0 0,-1 0 0 0 0,1 1-72 0 0,-1-1 69 0 0,0-1 1 0 0,0 0 0 0 0,0 0 0 0 0,-1 0 0 0 0,1 0 0 0 0,-1 0-1 0 0,1 0 1 0 0,-1 0 0 0 0,0 0 0 0 0,-1-1 0 0 0,1 1 0 0 0,0 0-1 0 0,-1 0 1 0 0,1-1 0 0 0,-1 1 0 0 0,0-1 0 0 0,0 1 0 0 0,0-1-1 0 0,0 0 1 0 0,0 0 0 0 0,-1 0 0 0 0,1 0 0 0 0,0 0 0 0 0,-2 0-70 0 0,-7 4-66 0 0,-1 0 1 0 0,1-1-1 0 0,-1 0 1 0 0,0-1-1 0 0,0 0 1 0 0,-1-1 0 0 0,1 0-1 0 0,-1-1 1 0 0,1 0-1 0 0,-1-1 1 0 0,0-1 65 0 0,-8 0-207 0 0,1-1 1 0 0,0 0-1 0 0,0-2 1 0 0,0 0-1 0 0,0-2 1 0 0,-12-4 206 0 0,21 6-119 0 0,1-1 0 0 0,0 0 1 0 0,0-1-1 0 0,0 0 0 0 0,0-1 1 0 0,1 0-1 0 0,-8-6 119 0 0,11 6-661 0 0,0 1 0 0 0,0-1 0 0 0,1 0 0 0 0,0-1 0 0 0,0 1-1 0 0,0-1 1 0 0,1 0 661 0 0,-6-12-6723 0 0</inkml:trace>
  <inkml:trace contextRef="#ctx0" brushRef="#br0" timeOffset="704.473">1663 376 17503 0 0,'7'4'237'0'0,"0"1"0"0"0,0 0-1 0 0,0 0 1 0 0,-1 0 0 0 0,0 1-1 0 0,0 0 1 0 0,0 1 0 0 0,-1-1-1 0 0,0 1 1 0 0,0 0 0 0 0,-1 0-1 0 0,1 3-236 0 0,5 13 882 0 0,-2-1-1 0 0,0 1 1 0 0,-2 0-1 0 0,0 1 1 0 0,-1 6-882 0 0,0-6 295 0 0,0 7 337 0 0,-1-1 1 0 0,-2 1-1 0 0,-2 2-632 0 0,4 34 656 0 0,0 46-1377 0 0,-2-85-385 0 0,-1-26 851 0 0,-1-1 1 0 0,0 0 0 0 0,0 0 0 0 0,1 0 0 0 0,-1 0 0 0 0,0 0 0 0 0,1 0 0 0 0,-1 0 0 0 0,1 0 0 0 0,-1 0-1 0 0,1 0 1 0 0,0 0 0 0 0,0 0 0 0 0,-1 0 0 0 0,1 0 0 0 0,0-1 0 0 0,0 1 0 0 0,0 0 0 0 0,0 0-1 0 0,-1-1 1 0 0,2 1 254 0 0,-1-1-7603 0 0</inkml:trace>
  <inkml:trace contextRef="#ctx0" brushRef="#br0" timeOffset="1047.989">1737 20 17447 0 0,'-2'-1'396'0'0,"-7"-2"-10"0"0,0 1-1 0 0,0-1 1 0 0,0 1-1 0 0,-5 0-385 0 0,9 2-2 0 0,1 0-1 0 0,-1 0 1 0 0,1 0 0 0 0,0 1-1 0 0,-1 0 1 0 0,1-1 0 0 0,0 2-1 0 0,-1-1 1 0 0,1 0 0 0 0,0 1-1 0 0,0 0 3 0 0,-8 3 129 0 0,1 1-1 0 0,0 0 0 0 0,1 1 0 0 0,-1 0 1 0 0,-8 8-129 0 0,16-12 112 0 0,-1 0 0 0 0,0 0 0 0 0,1 1 1 0 0,0 0-1 0 0,0-1 0 0 0,0 1 0 0 0,0 1-112 0 0,2-3 10 0 0,0 0-1 0 0,0 0 0 0 0,0 0 1 0 0,1 0-1 0 0,-1 0 0 0 0,1 0 1 0 0,0 0-1 0 0,-1 0 0 0 0,1 0 0 0 0,0 0 1 0 0,0 0-1 0 0,0 0 0 0 0,1 0 1 0 0,-1 0-1 0 0,0 0 0 0 0,1 2-9 0 0,0-2 0 0 0,0 0 0 0 0,0 0 0 0 0,0 0 0 0 0,0-1 0 0 0,0 1 0 0 0,0 0 0 0 0,1-1 0 0 0,-1 1 0 0 0,1-1 0 0 0,-1 1 0 0 0,1-1 0 0 0,-1 0 0 0 0,1 0 0 0 0,0 0 0 0 0,0 1 0 0 0,2 1 0 0 0,1-1 0 0 0,0 1 0 0 0,1-1 0 0 0,3 2 0 0 0,3-1-3 0 0,0-1-1 0 0,12 2 4 0 0,14 2-53 0 0,-24-3 52 0 0,0-1-1 0 0,0-1 1 0 0,0 0-1 0 0,0-1 1 0 0,0-1-1 0 0,0 0 0 0 0,10-2 2 0 0,-2 0-1 0 0,-20 3 12 0 0,0 0-1 0 0,0 0 0 0 0,0-1 0 0 0,0 1 1 0 0,0-1-1 0 0,0 0 0 0 0,0 1 0 0 0,-1-1 1 0 0,1 0-1 0 0,0 0 0 0 0,0 0 0 0 0,-1 0 1 0 0,1 0-1 0 0,0-1 0 0 0,-1 1 0 0 0,1-1 1 0 0,-1 1-1 0 0,0-1 0 0 0,1 1 0 0 0,-1-1 1 0 0,0 0-1 0 0,0 1 0 0 0,0-1 0 0 0,0 0 1 0 0,0 0-1 0 0,0 0 0 0 0,-1 0 0 0 0,1 0 1 0 0,-1 0-1 0 0,1 0 0 0 0,-1 0 0 0 0,0 0 1 0 0,0 0-1 0 0,0 0 0 0 0,0 0 0 0 0,0 0 1 0 0,0 0-1 0 0,0 0 0 0 0,-1 0 0 0 0,1 0 1 0 0,-1 0-1 0 0,1 0 0 0 0,-1 0 0 0 0,0 0 1 0 0,0 0-11 0 0,-3-5-108 0 0,0 0 0 0 0,0 0 1 0 0,-1 1-1 0 0,0 0 1 0 0,0 0-1 0 0,-1 0 0 0 0,1 0 1 0 0,-1 1-1 0 0,-1 0 1 0 0,1 0-1 0 0,-1 1 0 0 0,1-1 1 0 0,-1 1-1 0 0,0 1 1 0 0,-1 0-1 0 0,1 0 0 0 0,-3-1 108 0 0,-6-1-753 0 0,0 1 0 0 0,0 1 0 0 0,-15-2 753 0 0,-20 3-4762 0 0,48 2 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31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0 623 2760 0 0,'26'7'461'0'0,"-21"-6"897"0"0,-5-1 391 0 0,0 0 77 0 0,0 0-170 0 0,0 0-792 0 0,1 2-345 0 0,4 3-67 0 0,-3-4-17 0 0,-2-1-3 0 0,0 0 0 0 0,0 0 0 0 0,0 0-32 0 0,8 3 70 0 0,17-2 297 0 0,-23-1-363 0 0,0 0 11 0 0,4 0-159 0 0,-1-1 0 0 0,1 1 0 0 0,-1-1 0 0 0,0 0 0 0 0,1 0 0 0 0,-1 0 0 0 0,0-1 0 0 0,2 0-256 0 0,-5 1 69 0 0,0 0 1 0 0,1-1-1 0 0,-1 1 0 0 0,0 0 0 0 0,0-1 1 0 0,0 1-1 0 0,0-1 0 0 0,0 0 1 0 0,0 0-1 0 0,-1 0 0 0 0,1 0 1 0 0,0 0-1 0 0,-1 0 0 0 0,0 0 1 0 0,1 0-1 0 0,-1 0 0 0 0,0-1 0 0 0,1-1-69 0 0,-2 3 10 0 0,0 1-1 0 0,0-1 0 0 0,0 1 0 0 0,0-1 0 0 0,0 1 0 0 0,0-1 1 0 0,0 1-1 0 0,0-1 0 0 0,0 1 0 0 0,0-1 0 0 0,0 1 0 0 0,0-1 1 0 0,0 1-1 0 0,0-1 0 0 0,0 1 0 0 0,-1-1 0 0 0,1 1 0 0 0,0 0 1 0 0,0-1-1 0 0,-1 1 0 0 0,1-1-9 0 0,0 1 3 0 0,-1 0-1 0 0,1-1 1 0 0,0 1 0 0 0,0 0 0 0 0,0-1-1 0 0,0 1 1 0 0,-1 0 0 0 0,1-1 0 0 0,0 1-1 0 0,0 0 1 0 0,0-1 0 0 0,0 1 0 0 0,0 0-1 0 0,0-1 1 0 0,0 1 0 0 0,0-1 0 0 0,0 1-1 0 0,0 0 1 0 0,0-1 0 0 0,0 1 0 0 0,0 0-1 0 0,0-1 1 0 0,0 1 0 0 0,0 0-1 0 0,1-1 1 0 0,-1 1 0 0 0,0 0 0 0 0,0-1-1 0 0,0 1-2 0 0,3-4 15 0 0,-3 4-7 0 0,1-1 0 0 0,-1 1 0 0 0,0-1-1 0 0,0 1 1 0 0,1-1 0 0 0,-1 1-1 0 0,0-1 1 0 0,0 1 0 0 0,1-1 0 0 0,-1 0-1 0 0,0 1 1 0 0,0-1 0 0 0,0 1 0 0 0,0-1-1 0 0,0 0 1 0 0,0 1 0 0 0,0-1 0 0 0,0 1-1 0 0,0-1 1 0 0,0 1 0 0 0,0-1-1 0 0,-1 0 1 0 0,1 1 0 0 0,0-1 0 0 0,0 1-1 0 0,-1-1-7 0 0,1-1 18 0 0,0 1 0 0 0,0-1 0 0 0,0 0 0 0 0,0 1 0 0 0,0-1-1 0 0,0 1 1 0 0,0-1 0 0 0,1 0 0 0 0,-1 1 0 0 0,0-1 0 0 0,1 0-18 0 0,2-17 195 0 0,-4 13-115 0 0,1 0-1 0 0,0 0 1 0 0,1 0-1 0 0,-1 0 0 0 0,1 0 1 0 0,1-3-80 0 0,2-26 331 0 0,-3 32-306 0 0,-1 1-1 0 0,0-1 0 0 0,1 1 1 0 0,0-1-1 0 0,0 1 0 0 0,-1-1 1 0 0,2 0-25 0 0,-1 1 12 0 0,0 0 0 0 0,-1 0 0 0 0,1 0 1 0 0,0 0-1 0 0,-1 0 0 0 0,0 0 0 0 0,1 0 0 0 0,-1 0 0 0 0,0-1-12 0 0,-3-10 61 0 0,3 12-57 0 0,-1-1 1 0 0,1 0-1 0 0,0 1 1 0 0,-1-1-1 0 0,1 0 1 0 0,0 1-1 0 0,0-1 1 0 0,0 1-1 0 0,0-1 1 0 0,0 0-1 0 0,1 1 1 0 0,-1-1-1 0 0,0 0 1 0 0,1 1-1 0 0,0-1-4 0 0,0-3 13 0 0,0 0 0 0 0,0 0-1 0 0,0 1 1 0 0,-1-1 0 0 0,1 0 0 0 0,-1 0-1 0 0,0 0 1 0 0,0 0 0 0 0,-1 1-1 0 0,0-1 1 0 0,1 0 0 0 0,-2 0 0 0 0,1 1-1 0 0,0-1 1 0 0,-1 0 0 0 0,0 1-1 0 0,-2-4-12 0 0,3 7 0 0 0,1 0 0 0 0,-1-1 0 0 0,0 1 0 0 0,1 0 0 0 0,0 0 0 0 0,-1-1-1 0 0,1 1 1 0 0,0 0 0 0 0,0-1 0 0 0,-1 1 0 0 0,1 0 0 0 0,0-1 0 0 0,0 0 2 0 0,0 1 0 0 0,0-1 0 0 0,0 1 0 0 0,0-1 0 0 0,-1 1 0 0 0,1-1 0 0 0,0 0 0 0 0,-1 1 0 0 0,0 0 0 0 0,0-2-2 0 0,-3-4 57 0 0,2 3-4 0 0,0 1 0 0 0,0 0 0 0 0,1-1 1 0 0,-1 1-1 0 0,1 0 0 0 0,0-1 0 0 0,-1-3-53 0 0,-3-12 169 0 0,3 14-165 0 0,1-1-1 0 0,0 1 1 0 0,0 0 0 0 0,0-1 0 0 0,1 1-1 0 0,-1 0 1 0 0,1-5-4 0 0,1 0 71 0 0,0 1 1 0 0,-1 0-1 0 0,-1 0 0 0 0,0-1-71 0 0,2-7 105 0 0,-1 15-93 0 0,1-1 0 0 0,-1 1-1 0 0,0-1 1 0 0,0 1 0 0 0,0 0 0 0 0,-1-1-1 0 0,1 1 1 0 0,-1-1 0 0 0,1 1-1 0 0,-1 0 1 0 0,0-1 0 0 0,1 1-1 0 0,-1 0 1 0 0,-1 0 0 0 0,1 0 0 0 0,0 0-1 0 0,-2-2-11 0 0,-5-11 16 0 0,2 10-16 0 0,5 5 2 0 0,0-1 0 0 0,0 1 0 0 0,0 0 0 0 0,1 0-1 0 0,-1-1 1 0 0,0 1 0 0 0,0 0 0 0 0,0 0 0 0 0,0 0 0 0 0,0 0-1 0 0,0 0 1 0 0,0 0 0 0 0,0 0 0 0 0,0 0 0 0 0,0 0-1 0 0,0 1 1 0 0,0-1 0 0 0,0 0 0 0 0,0 1 0 0 0,0-1 0 0 0,0 0-1 0 0,0 1 1 0 0,1-1 0 0 0,-1 1 0 0 0,0-1 0 0 0,0 1 0 0 0,0 0-1 0 0,1-1 1 0 0,-1 1 0 0 0,0 0 0 0 0,1 0 0 0 0,-1-1-1 0 0,1 1 1 0 0,-1 0 0 0 0,1 0 0 0 0,-1 0-2 0 0,-2 5 18 0 0,0 0 1 0 0,1 0-1 0 0,-1 0 1 0 0,1 0 0 0 0,0 3-19 0 0,-1 2 9 0 0,2-5-9 0 0,0 0 0 0 0,0-1 0 0 0,1 1 0 0 0,0-1 0 0 0,0 1 0 0 0,0 0 0 0 0,1-1 0 0 0,0 1 0 0 0,1 3 0 0 0,0 8 0 0 0,-1-11 2 0 0,0-1 0 0 0,1 0 0 0 0,-1 0 1 0 0,1 0-1 0 0,0 0 0 0 0,0 0 0 0 0,1-1 0 0 0,-1 1 0 0 0,1 0 0 0 0,1-1-2 0 0,6 10 19 0 0,1-1 0 0 0,6 5-19 0 0,-16-17 1 0 0,6 6 37 0 0,1-1 0 0 0,-1-1 0 0 0,1 1-1 0 0,0-2 1 0 0,1 1 0 0 0,-1-1 0 0 0,1 0 0 0 0,0-1-1 0 0,1 1-37 0 0,9 2 59 0 0,1-1 0 0 0,-1-1 0 0 0,1 0-1 0 0,0-2 1 0 0,1 0 0 0 0,-1-1 0 0 0,0-1-1 0 0,15-2-58 0 0,-3-1 84 0 0,0-2-1 0 0,-1-1 1 0 0,1-2 0 0 0,-1 0-1 0 0,3-4-83 0 0,-18 5 13 0 0,0 0 0 0 0,-1-1 0 0 0,0 0 0 0 0,-1-1 0 0 0,0-1 0 0 0,-1-1 0 0 0,7-5-13 0 0,-14 10 13 0 0,0-1 0 0 0,-1 0 1 0 0,1 0-1 0 0,-1 0 0 0 0,0 0 0 0 0,-1-1 0 0 0,0 1 1 0 0,0-1-1 0 0,-1-1 0 0 0,0 1 0 0 0,2-8-13 0 0,-4 10 62 0 0,-1 4 26 0 0,-4 2-24 0 0,1 0 0 0 0,0 1 0 0 0,-1-1 1 0 0,1 0-1 0 0,0 1 0 0 0,0 0 1 0 0,0 0-1 0 0,-1 0 0 0 0,1 0 0 0 0,0 0 1 0 0,0 1-1 0 0,-1 0-64 0 0,-2 2 114 0 0,1 1 0 0 0,0-1 1 0 0,0 1-1 0 0,0 0 0 0 0,-1 3-114 0 0,-22 20 289 0 0,20-19-251 0 0,-1-1 0 0 0,1 1-1 0 0,1 1 1 0 0,0-1 0 0 0,-6 11-38 0 0,-7 13 40 0 0,15-26-25 0 0,0 0 1 0 0,1 1 0 0 0,0-1-1 0 0,1 1 1 0 0,-1 0 0 0 0,1 0-1 0 0,1 0 1 0 0,-2 5-16 0 0,2-1 48 0 0,0 0-1 0 0,1 0 1 0 0,1 1 0 0 0,0 2-48 0 0,0-10 27 0 0,1 0 0 0 0,-1 0 0 0 0,1 0-1 0 0,0 0 1 0 0,1 0 0 0 0,0 0 0 0 0,-1 0 0 0 0,1 0 0 0 0,1-1 0 0 0,-1 1 0 0 0,2 1-27 0 0,2 4 30 0 0,1 1 0 0 0,0-1 0 0 0,1-1 0 0 0,0 1 0 0 0,1-2 0 0 0,-1 1 0 0 0,2-1 0 0 0,-1 0 0 0 0,9 4-30 0 0,-7-5 20 0 0,0-1-1 0 0,1 0 1 0 0,0-1 0 0 0,-1 0-1 0 0,2-1 1 0 0,-1 0 0 0 0,1-1-1 0 0,-1 0 1 0 0,1-1 0 0 0,0-1-1 0 0,11 0-19 0 0,11-2 22 0 0,0-1 0 0 0,0-2 0 0 0,0-1 0 0 0,0-2 0 0 0,31-11-22 0 0,-41 10-36 0 0,1-2-1 0 0,-1 0 1 0 0,-1-2-1 0 0,0-1 1 0 0,-1 0 0 0 0,0-2-1 0 0,-1-1 1 0 0,0-1 36 0 0,-11 7-39 0 0,-1-1 0 0 0,1 1 0 0 0,-2-2 0 0 0,0 1 0 0 0,0-1 0 0 0,-1-1 0 0 0,-1 1 0 0 0,0-1 0 0 0,-1-1 1 0 0,1-2 38 0 0,-6 15-2 0 0,6-17-35 0 0,0 0 0 0 0,-1-3 37 0 0,-4 14-27 0 0,-1 0 1 0 0,0 1-1 0 0,0-1 1 0 0,0 0-1 0 0,-1 0 1 0 0,0 0-1 0 0,-1-5 27 0 0,1 10-2 0 0,0 1 1 0 0,0-1-1 0 0,-1 1 0 0 0,1-1 1 0 0,0 1-1 0 0,-1-1 0 0 0,1 1 0 0 0,-1-1 1 0 0,1 1-1 0 0,-1 0 0 0 0,0-1 0 0 0,1 1 1 0 0,-1 0-1 0 0,0 0 0 0 0,0-1 1 0 0,0 1-1 0 0,0 0 0 0 0,0 0 0 0 0,-1 0 2 0 0,1 0-1 0 0,0 1 0 0 0,0-1 0 0 0,0 1-1 0 0,0 0 1 0 0,0 0 0 0 0,0-1 0 0 0,0 1-1 0 0,0 0 1 0 0,0 0 0 0 0,0 0 0 0 0,0 0-1 0 0,0 0 1 0 0,-1 0 0 0 0,1 0 0 0 0,0 0-1 0 0,0 1 1 0 0,0-1 0 0 0,0 0-1 0 0,0 1 1 0 0,0-1 1 0 0,-5 3-3 0 0,1 0 1 0 0,-1 0-1 0 0,1 1 0 0 0,0-1 0 0 0,0 1 1 0 0,0 0-1 0 0,0 1 0 0 0,-1 1 3 0 0,-6 7 7 0 0,1 1 0 0 0,0 0 0 0 0,1 1-1 0 0,1 0 1 0 0,0 0 0 0 0,1 1 0 0 0,0 0-1 0 0,2 1 1 0 0,0-1 0 0 0,0 1 0 0 0,0 8-7 0 0,5-17 4 0 0,0 0 0 0 0,0 0 1 0 0,1 0-1 0 0,0 0 0 0 0,0 0 1 0 0,1 0-1 0 0,0 1 0 0 0,1-1 1 0 0,-1-1-1 0 0,2 1 0 0 0,-1 0 1 0 0,1 0-1 0 0,0-1 0 0 0,1 0 1 0 0,-1 1-1 0 0,1-1 0 0 0,1 0 1 0 0,0-1-1 0 0,0 1 0 0 0,0-1 1 0 0,0 0-1 0 0,1-1 0 0 0,0 1 1 0 0,0-1-1 0 0,1 0 0 0 0,0 0 1 0 0,-1-1-1 0 0,2 0 0 0 0,2 1-4 0 0,3 2-22 0 0,0 0-1 0 0,1-1 1 0 0,0-1-1 0 0,0 0 1 0 0,0-1-1 0 0,1-1 1 0 0,-1 0-1 0 0,1-1 1 0 0,11 1 22 0 0,125-11-1281 0 0,-144 7 1076 0 0,38-4-1776 0 0,0-3 0 0 0,0-1-1 0 0,23-10 1982 0 0,-43 11-1916 0 0,0-2-1 0 0,12-6 1917 0 0,4-3-1934 0 0</inkml:trace>
  <inkml:trace contextRef="#ctx0" brushRef="#br0" timeOffset="441.809">2214 196 13448 0 0,'0'0'613'0'0,"0"0"-10"0"0,1 2-387 0 0,4 22 1210 0 0,-1-1 1 0 0,0 1-1 0 0,-1 17-1426 0 0,2 16 1664 0 0,8 51 158 0 0,35 232 1508 0 0,-35-283-2394 0 0,15 40-936 0 0,0 1 158 0 0,-11-45-197 0 0,-11-37-52 0 0,-1 0 0 0 0,-1 0 0 0 0,0 0 0 0 0,1 12 91 0 0,-5-23-105 0 0,1 0 1 0 0,1 0-1 0 0,-1 0 1 0 0,1 0-1 0 0,0 0 0 0 0,0 1 105 0 0,-1-5-44 0 0,0 1-209 0 0,-1-2-17 0 0,0 0-2 0 0,0 0 20 0 0,0-2 84 0 0,-5-215-204 0 0,-16-80 372 0 0,17 240 106 0 0,2-1 1 0 0,3 1-1 0 0,7-51-106 0 0,-6 95 71 0 0,0-1 0 0 0,1 1 0 0 0,1 0 0 0 0,-1 1 0 0 0,2-1-1 0 0,0 1 1 0 0,1-1 0 0 0,1-2-71 0 0,-4 10 47 0 0,1-1 0 0 0,-1 1 0 0 0,1 0 1 0 0,0 1-1 0 0,0-1 0 0 0,0 0 0 0 0,0 1 0 0 0,1 0 0 0 0,0 0 0 0 0,0 1 0 0 0,0-1 0 0 0,0 1 0 0 0,1 0 0 0 0,-1 0 0 0 0,1 1 0 0 0,0-1 0 0 0,0 1 1 0 0,3 0-48 0 0,1 0 21 0 0,0 1 0 0 0,0 0 1 0 0,1 0-1 0 0,-1 1 1 0 0,0 1-1 0 0,1-1 0 0 0,-1 2 1 0 0,1 0-22 0 0,9 2 40 0 0,0 2-1 0 0,0 0 1 0 0,9 5-40 0 0,-14-3 0 0 0,0-1 0 0 0,0 2 0 0 0,-1 0 0 0 0,-1 1 0 0 0,0 0 0 0 0,0 1 0 0 0,-1 0 0 0 0,8 9 0 0 0,-7-5 0 0 0,-1-1 0 0 0,0 2 0 0 0,-2 0 0 0 0,1 1 0 0 0,-7-10 0 0 0,0 0 0 0 0,0 0 0 0 0,-1 0 0 0 0,0 1 0 0 0,-1 0 0 0 0,0-1 0 0 0,0 1 0 0 0,0 0 0 0 0,-1 0 0 0 0,0 6 0 0 0,-2-9 0 0 0,1-1 0 0 0,-1 0 0 0 0,0 0 0 0 0,-1 0 0 0 0,1 0 0 0 0,-1 0 0 0 0,0 0 0 0 0,0 0 0 0 0,0 0 0 0 0,0-1 0 0 0,-1 1 0 0 0,1-1 0 0 0,-1 1 0 0 0,0-1 0 0 0,0 0 0 0 0,0 0 0 0 0,0 0 0 0 0,-2 0 0 0 0,-5 5 0 0 0,0 0 0 0 0,-1-1 0 0 0,0 0 0 0 0,-1-1 0 0 0,-5 3 0 0 0,4-5-37 0 0,0 1 0 0 0,0-2-1 0 0,0 1 1 0 0,-1-2 0 0 0,1 0-1 0 0,-10 0 38 0 0,-19 0-376 0 0,-22-3 376 0 0,44 0-197 0 0,0 0 0 0 0,0-2 0 0 0,0 0 0 0 0,1-1 0 0 0,-6-3 197 0 0,16 4-118 0 0,-8-2-321 0 0,0-1 0 0 0,-16-9 439 0 0,28 13-273 0 0,1 0 1 0 0,0-1 0 0 0,0 1 0 0 0,0-1-1 0 0,1 0 1 0 0,-1 0 0 0 0,1-1-1 0 0,-1 1 1 0 0,1-1 0 0 0,0 1 0 0 0,1-1-1 0 0,-1 0 1 0 0,-1-3 272 0 0,-5-13-1839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9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30 14336 0 0,'-2'-4'215'0'0,"-1"-7"875"0"0,4 4-861 0 0,2 0-99 0 0,-2 6 405 0 0,-1 1 172 0 0,8 12 748 0 0,-3 2-1016 0 0,1 0-1 0 0,-2 1 1 0 0,0 0 0 0 0,-1-1-1 0 0,0 3-438 0 0,2 18 707 0 0,0 21-707 0 0,5 108 1472 0 0,10 19-1472 0 0,-9-84 255 0 0,-7-58-832 0 0,1 0 0 0 0,2 0 0 0 0,2-1 1 0 0,7 22 576 0 0,-7-40-1259 0 0,-5-2-12 0 0</inkml:trace>
  <inkml:trace contextRef="#ctx0" brushRef="#br0" timeOffset="561.999">1 397 18055 0 0,'0'0'827'0'0,"0"0"-22"0"0,0 0-442 0 0,2-1 52 0 0,2 0-224 0 0,1 0 0 0 0,-1 0 0 0 0,1 0 1 0 0,-1 1-1 0 0,1-1 0 0 0,-1 1 0 0 0,1 0 0 0 0,3 1-191 0 0,41 7 271 0 0,-18-3-203 0 0,8-2-63 0 0,0-1 0 0 0,25-3-5 0 0,-12 0 0 0 0,139-8-12 0 0,-110-2-103 0 0,-33 3-32 0 0,-30 6-171 0 0,1-2 1 0 0,-1-1 0 0 0,0 0-1 0 0,0-1 1 0 0,-1-1 0 0 0,0-1-1 0 0,0 0 1 0 0,-1-1 0 0 0,0-1-1 0 0,6-5 318 0 0,-17 12-14 0 0,-1-1 1 0 0,0 0-1 0 0,1 0 0 0 0,-1 0 0 0 0,-1-1 0 0 0,1 0 0 0 0,-1 1 0 0 0,1-1 0 0 0,-2 0 0 0 0,1-1 0 0 0,0 1 0 0 0,-1 0 0 0 0,0-1 0 0 0,0 1 1 0 0,-1-1-1 0 0,1 0 0 0 0,-1 0 0 0 0,-1 1 0 0 0,1-1 0 0 0,-1 0 0 0 0,0 0 0 0 0,0 0 0 0 0,-1 0 0 0 0,1 0 0 0 0,-1 1 0 0 0,-1-1 0 0 0,-1-5 14 0 0,-3-13 194 0 0,2 6 225 0 0,-1-1 0 0 0,-6-10-419 0 0,9 25 148 0 0,0-1-1 0 0,0 1 1 0 0,0 0 0 0 0,-1-1 0 0 0,0 1 0 0 0,0 0 0 0 0,0 0 0 0 0,0 1 0 0 0,0-1 0 0 0,-1 1 0 0 0,0 0 0 0 0,-1-1-148 0 0,4 3 271 0 0,0 2-225 0 0,0 0 0 0 0,0 0 0 0 0,0 0 0 0 0,0 0 0 0 0,0 0 0 0 0,0 0 0 0 0,0 0 0 0 0,0 0 0 0 0,0 0 0 0 0,1 1 0 0 0,-1-1 0 0 0,0 0 0 0 0,1 0 0 0 0,-1 1 0 0 0,1-1 0 0 0,-1 1-46 0 0,-5 26 215 0 0,5-22-149 0 0,-2 25 82 0 0,1-1 0 0 0,1 1 0 0 0,2-1 0 0 0,1 7-148 0 0,1 43 225 0 0,-1 55 821 0 0,11 49-1046 0 0,19 39 10 0 0,-20-176-98 0 0,-12-47 88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1 0 0 0,0-1 0 0 0,0 0 0 0 0,0 0 0 0 0,0 0 0 0 0,0 0 0 0 0,0 0 0 0 0,0 0 0 0 0,0 0 0 0 0,3-10 0 0 0,2-12 0 0 0,4-71 0 0 0,-2 42 32 0 0,7-18-32 0 0,-10 51 7 0 0,1 0-1 0 0,2 1 0 0 0,0-1 1 0 0,0 1-1 0 0,7-9-6 0 0,-7 13 42 0 0,1 0-1 0 0,1 1 1 0 0,0 0 0 0 0,0 0-1 0 0,1 1 1 0 0,1 0-1 0 0,0 1 1 0 0,0 0 0 0 0,1 1-1 0 0,12-8-41 0 0,-19 15 44 0 0,-1 0 1 0 0,0 0-1 0 0,1 1 0 0 0,-1 0 0 0 0,1 0 0 0 0,-1 0 0 0 0,1 0 0 0 0,-1 1 1 0 0,4 0-45 0 0,41 2 512 0 0,-46-2-478 0 0,6 2 2 0 0,0-1 1 0 0,0 1-1 0 0,-1 1 0 0 0,1 0 0 0 0,0 0 1 0 0,-1 0-1 0 0,0 1 0 0 0,0 1 0 0 0,0-1 1 0 0,-1 1-1 0 0,1 0 0 0 0,-1 1 0 0 0,0 0 0 0 0,-1 0 1 0 0,1 1-1 0 0,-1-1 0 0 0,4 7-36 0 0,7 9 24 0 0,-1 0 0 0 0,-1 1 0 0 0,11 22-24 0 0,-8-9 0 0 0,0-1 0 0 0,6 17 0 0 0,-20-42 14 0 0,62 172-1446 0 0,-60-164 555 0 0,-4-13 66 0 0,0-1 0 0 0,0 1 0 0 0,-1 1 0 0 0,1-1 0 0 0,-1 3 811 0 0,0 8-7473 0 0</inkml:trace>
  <inkml:trace contextRef="#ctx0" brushRef="#br0" timeOffset="986.47">1751 428 19295 0 0,'2'0'439'0'0,"9"5"-230"0"0,0 1 1 0 0,0 0-1 0 0,0 0 0 0 0,-1 1 1 0 0,0 1-1 0 0,0-1 0 0 0,-1 2 1 0 0,0-1-1 0 0,2 4-209 0 0,5 4 323 0 0,2 0 0 0 0,0-1 0 0 0,0-1 0 0 0,21 12-323 0 0,-34-23 34 0 0,1 0 0 0 0,0 0 0 0 0,0-1 0 0 0,0 0 0 0 0,0 0-1 0 0,0 0 1 0 0,1-1 0 0 0,5 1-34 0 0,10 0 803 0 0,23-1-803 0 0,-41-1 59 0 0,9 0-143 0 0,1-1 0 0 0,0-1 0 0 0,0 0-1 0 0,0-1 1 0 0,11-3 84 0 0,-16 3-54 0 0,0-1 0 0 0,0 1 0 0 0,0-1 0 0 0,-1-1 0 0 0,0 1 0 0 0,0-2 0 0 0,0 1-1 0 0,-1-1 1 0 0,3-2 54 0 0,-7 5-1 0 0,-1 0 0 0 0,1 0-1 0 0,-1-1 1 0 0,1 1 0 0 0,-1-1-1 0 0,0 1 1 0 0,0-1 0 0 0,0 0-1 0 0,-1 0 1 0 0,0 0 0 0 0,1 0-1 0 0,-1 0 1 0 0,-1 0 0 0 0,1 0-1 0 0,0 0 1 0 0,-1-1 0 0 0,0 1 0 0 0,0 0-1 0 0,0 0 1 0 0,-1 0 0 0 0,0-1-1 0 0,1 1 1 0 0,-1 0 0 0 0,-1-1 1 0 0,0-2-6 0 0,0 1 1 0 0,0 0-1 0 0,-1 0 1 0 0,0 0-1 0 0,0 0 1 0 0,-1 1 0 0 0,1-1-1 0 0,-1 1 1 0 0,0 0-1 0 0,-1 0 1 0 0,1 0-1 0 0,-1 0 1 0 0,0 1-1 0 0,0 0 1 0 0,-3-2 5 0 0,0 2-10 0 0,0-1 0 0 0,-1 1 0 0 0,1 1 0 0 0,-1 0 0 0 0,0 0 0 0 0,0 0 0 0 0,0 1 0 0 0,0 0 0 0 0,-1 1 0 0 0,1 0 0 0 0,0 1 0 0 0,-1 0 0 0 0,1 0 0 0 0,-1 1 0 0 0,1 0 0 0 0,-4 2 10 0 0,-13 3 38 0 0,0 1 1 0 0,0 1 0 0 0,1 2 0 0 0,1 0-1 0 0,-3 3-38 0 0,14-6 62 0 0,0 1 0 0 0,0 0 0 0 0,1 1 0 0 0,0 0-1 0 0,-1 2-61 0 0,-20 19 603 0 0,0 3-603 0 0,24-23 109 0 0,0 1-1 0 0,0 0 0 0 0,1 0 1 0 0,0 1-1 0 0,1 0 1 0 0,0 0-1 0 0,1 0 0 0 0,0 1 1 0 0,1 0-1 0 0,0 1 0 0 0,1-1 1 0 0,1 1-1 0 0,0-1 1 0 0,0 9-109 0 0,3-15 80 0 0,0-1 1 0 0,1 0 0 0 0,0 1 0 0 0,0-1-1 0 0,0 0 1 0 0,0 0 0 0 0,1 0 0 0 0,0 0-1 0 0,0 0 1 0 0,1 0 0 0 0,0 0 0 0 0,0-1-1 0 0,0 1 1 0 0,2 1-81 0 0,0 0 49 0 0,1 1 0 0 0,0-1 0 0 0,1 0 0 0 0,-1-1 0 0 0,1 1-1 0 0,0-1 1 0 0,1-1 0 0 0,0 0 0 0 0,3 3-49 0 0,11 3 121 0 0,1-1-1 0 0,0 0 1 0 0,1-2-1 0 0,0 0 1 0 0,0-2 0 0 0,0-1-1 0 0,11 1-120 0 0,27 0-210 0 0,1-2 0 0 0,22-3 210 0 0,-31-2-1515 0 0,0-3 0 0 0,-1-3 0 0 0,47-11 1515 0 0,-49 5-1535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8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412 292 20239 0 0,'0'0'463'0'0,"-1"-1"61"0"0,1-1-467 0 0,-1 0-1 0 0,1 0 1 0 0,-1 1 0 0 0,0-1 0 0 0,0 0-1 0 0,1 1 1 0 0,-1-1 0 0 0,0 0-1 0 0,0 1 1 0 0,0 0 0 0 0,-1-1 0 0 0,1 1-1 0 0,0 0 1 0 0,-1-1 0 0 0,1 1-1 0 0,0 0 1 0 0,-1 0 0 0 0,1 0 0 0 0,-1 0-1 0 0,0 0 1 0 0,1 0 0 0 0,-1 1-1 0 0,0-1-56 0 0,-1 0-4 0 0,0 1 0 0 0,0 0-1 0 0,1 0 1 0 0,-1 0-1 0 0,0 0 1 0 0,0 0-1 0 0,1 0 1 0 0,-1 1-1 0 0,0-1 1 0 0,0 1-1 0 0,1 0 1 0 0,-1 0-1 0 0,0 0 1 0 0,1 0-1 0 0,-3 1 5 0 0,-28 18 0 0 0,1 1 0 0 0,0 1 0 0 0,2 2 0 0 0,-12 12 0 0 0,-4 3 0 0 0,32-28 18 0 0,1 1 1 0 0,1 1-1 0 0,0 0 0 0 0,0 0 0 0 0,-4 10-18 0 0,10-15 33 0 0,0 1 1 0 0,1 0-1 0 0,1 0 0 0 0,0 0 1 0 0,0 1-1 0 0,0-1 0 0 0,2 1 1 0 0,-1 0-1 0 0,1 0 0 0 0,0 5-33 0 0,2-9 13 0 0,0-1 0 0 0,0 0 0 0 0,1 0 0 0 0,-1 0 0 0 0,1 0 0 0 0,1 0 0 0 0,-1 0 0 0 0,1 0 0 0 0,0 0 0 0 0,0 0 0 0 0,0 0 0 0 0,0-1 0 0 0,1 1 0 0 0,0-1 0 0 0,0 0 0 0 0,0 0 0 0 0,1 0 0 0 0,-1 0 0 0 0,1-1 0 0 0,0 1 0 0 0,4 2-13 0 0,2 2 25 0 0,1-1-1 0 0,-1-1 0 0 0,1 0 1 0 0,0 0-1 0 0,1-1 1 0 0,-1 0-1 0 0,1-1 0 0 0,9 2-24 0 0,8 1 114 0 0,-1-2-1 0 0,1-1 1 0 0,0-2-1 0 0,0 0 1 0 0,0-2-1 0 0,0-1 1 0 0,7-2-114 0 0,-15 0 13 0 0,-1-1 0 0 0,0 0-1 0 0,0-1 1 0 0,0-2 0 0 0,-1 0 0 0 0,0 0 0 0 0,0-2 0 0 0,-1-1 0 0 0,0 0 0 0 0,10-8-13 0 0,-19 12 0 0 0,-1-1 1 0 0,1 1-1 0 0,-2-2 0 0 0,1 1 0 0 0,-1-1 0 0 0,0 0 1 0 0,1-2-1 0 0,-6 7-1 0 0,0 0 0 0 0,0 0 0 0 0,-1-1 1 0 0,1 1-1 0 0,-1 0 0 0 0,0-1 0 0 0,0 1 1 0 0,0-1-1 0 0,-1 1 0 0 0,1-1 0 0 0,-1 1 1 0 0,0-1-1 0 0,1 0 0 0 0,-2 1 0 0 0,1-1 1 0 0,0 1-1 0 0,-1-1 0 0 0,0 0 0 0 0,1 1 1 0 0,-2-1-1 0 0,1 1 0 0 0,0 0 0 0 0,-1-1 1 0 0,-5-13-144 0 0,-1 1-1 0 0,-1 0 1 0 0,0 1-1 0 0,-11-12 145 0 0,14 19-477 0 0,-1 0 0 0 0,0 1-1 0 0,-1-1 1 0 0,1 2 0 0 0,-1-1 0 0 0,-1 1 0 0 0,1 0-1 0 0,-1 1 1 0 0,-2-1 477 0 0,-11-5-4964 0 0,0-1-1278 0 0</inkml:trace>
  <inkml:trace contextRef="#ctx0" brushRef="#br0" timeOffset="354.254">1145 73 10592 0 0,'-2'-2'47'0'0,"-11"-19"1058"0"0,-12-12-1105 0 0,23 31 317 0 0,0 1 0 0 0,0-1 0 0 0,0 1 0 0 0,0 0 1 0 0,-1-1-1 0 0,1 1 0 0 0,0 0 0 0 0,0 0 0 0 0,-1 1-317 0 0,-7-5 1755 0 0,9 5-1644 0 0,1 0 0 0 0,-1 1 0 0 0,0-1-1 0 0,1 0 1 0 0,-1 0 0 0 0,1 1 0 0 0,-1-1 0 0 0,1 0 0 0 0,-1 0 0 0 0,0 1 0 0 0,1-1 0 0 0,0 1-1 0 0,-1-1 1 0 0,1 1 0 0 0,-1-1 0 0 0,1 0 0 0 0,-1 1 0 0 0,1 0 0 0 0,0-1 0 0 0,-1 1-111 0 0,1-1 184 0 0,-4 6 62 0 0,0-1-1 0 0,0 1 0 0 0,1 0 1 0 0,-1 1-1 0 0,2-1 0 0 0,-1 0 1 0 0,1 1-1 0 0,-2 5-245 0 0,-2 12 706 0 0,-1 22-706 0 0,4-26 223 0 0,-1 13 110 0 0,1 0 0 0 0,2 0 0 0 0,3 24-333 0 0,12 98 751 0 0,-7-98-397 0 0,33 239 530 0 0,-6-60-384 0 0,-30-180-573 0 0,-2 0-1 0 0,-3 8 74 0 0,1-8-55 0 0,0-19-133 0 0,-1 0 0 0 0,-2-1 1 0 0,-2 3 187 0 0,3-32-154 0 0,1 0-1 0 0,-1 0 1 0 0,-1 0-1 0 0,1 0 1 0 0,-1 0 0 0 0,-1-1-1 0 0,-3 6 155 0 0,6-10-75 0 0,0 0 0 0 0,0 0 0 0 0,-1 0 0 0 0,1-1 0 0 0,-1 1 0 0 0,1 0 0 0 0,-1-1 0 0 0,0 1 0 0 0,0-1 0 0 0,1 0 0 0 0,-1 0 0 0 0,0 1 0 0 0,0-1 0 0 0,0-1 0 0 0,0 1 0 0 0,0 0 0 0 0,-1 0 0 0 0,1-1 0 0 0,0 1 0 0 0,0-1 0 0 0,0 0 0 0 0,-1 1-1 0 0,1-1 1 0 0,0 0 0 0 0,0 0 0 0 0,-1-1 0 0 0,0 1 75 0 0,-4-2-120 0 0,0-1 0 0 0,1 1 0 0 0,-1-1 0 0 0,1-1 0 0 0,0 1 0 0 0,0-1 0 0 0,0 0 0 0 0,1 0 1 0 0,-1-1-1 0 0,1 1 0 0 0,0-1 0 0 0,0-1 0 0 0,1 1 0 0 0,-3-4 120 0 0,-8-11-48 0 0,1-1-1 0 0,1-1 1 0 0,-4-11 48 0 0,2 5-4 0 0,3 6 9 0 0,0-1 0 0 0,-5-19-5 0 0,15 35-6 0 0,-1 0 1 0 0,2 0 0 0 0,-1 0-1 0 0,1-1 1 0 0,0 1 0 0 0,0 0-1 0 0,1-1 1 0 0,0 1 0 0 0,0 0-1 0 0,1-1 1 0 0,1-4 5 0 0,-1 8-3 0 0,0 0 0 0 0,1 1-1 0 0,-1-1 1 0 0,1 1 0 0 0,0-1 0 0 0,0 1-1 0 0,0 0 1 0 0,1 0 0 0 0,-1 0 0 0 0,2-1 3 0 0,29-28 196 0 0,-29 29-144 0 0,7-5-116 0 0,0 0 0 0 0,1 1 0 0 0,-1 1 0 0 0,1 0-1 0 0,1 0 1 0 0,-1 1 0 0 0,3 0 64 0 0,5-3-1130 0 0,7-4-5365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7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0 305 16352 0 0,'2'1'373'0'0,"3"7"-232"0"0,0 0 1 0 0,-1 1-1 0 0,0-1 0 0 0,-1 1 1 0 0,1-1-1 0 0,-2 1 0 0 0,1 0 1 0 0,-1 1-1 0 0,0-1 0 0 0,-1 0 1 0 0,0 0-1 0 0,-1 3-141 0 0,0 10 164 0 0,-1-1 0 0 0,-1 1 0 0 0,0-1 0 0 0,-6 18-164 0 0,3-26 49 0 0,4-12-20 0 0,0 1 0 0 0,0 0 0 0 0,0-1-1 0 0,1 1 1 0 0,-1 0 0 0 0,1-1 0 0 0,-1 1 0 0 0,1 0 0 0 0,-1 0-29 0 0,-3-21 233 0 0,4-2-26 0 0,2-1-1 0 0,1 0 1 0 0,1 1-1 0 0,4-16-206 0 0,31-84 670 0 0,-32 107-505 0 0,0-1-1 0 0,1 1 1 0 0,0 0-1 0 0,1 1 1 0 0,1 0-1 0 0,1 0 1 0 0,-1 1-1 0 0,7-4-164 0 0,-14 12 81 0 0,1 1 0 0 0,0 1 0 0 0,0-1 0 0 0,0 0 0 0 0,0 1 0 0 0,1 0 0 0 0,-1 0 0 0 0,0 0 0 0 0,1 1 0 0 0,0-1 1 0 0,-1 1-1 0 0,1 0 0 0 0,3 0-81 0 0,0 0 97 0 0,-1 1 0 0 0,1 0 0 0 0,0 0 0 0 0,-1 0 0 0 0,1 1 1 0 0,-1 0-1 0 0,1 1 0 0 0,1 0-97 0 0,-1 1 16 0 0,-1 1-1 0 0,1 0 1 0 0,-1 0 0 0 0,0 1 0 0 0,0 0-1 0 0,0 0 1 0 0,-1 0 0 0 0,0 1 0 0 0,4 4-16 0 0,10 8 47 0 0,-8-6 6 0 0,0 1 0 0 0,-1 0 0 0 0,5 9-53 0 0,10 11 93 0 0,1 0-43 0 0,-3 1 0 0 0,0 1 0 0 0,-2 2 0 0 0,3 9-50 0 0,-17-27 0 0 0,-1 1 0 0 0,0 0 0 0 0,-1 0-1 0 0,-2 0 1 0 0,0 3 0 0 0,6 20-21 0 0,-8-31-74 0 0,0-1 1 0 0,-1 1-1 0 0,0 7 95 0 0,3 26-631 0 0,-1-25-774 0 0,-3-1-421 0 0</inkml:trace>
  <inkml:trace contextRef="#ctx0" brushRef="#br0" timeOffset="330.001">875 31 16583 0 0,'6'-8'1822'0'0,"-6"6"-1727"0"0,1 1 0 0 0,0-1 1 0 0,0 1-1 0 0,1-1 1 0 0,-1 1-1 0 0,0 0 0 0 0,0-1 1 0 0,1 1-1 0 0,-1 0 0 0 0,0 0 1 0 0,1 0-1 0 0,-1 0 0 0 0,1 0 1 0 0,0 0-1 0 0,-1 1 1 0 0,1-1-1 0 0,0 0 0 0 0,-1 1 1 0 0,1-1-1 0 0,0 1 0 0 0,0 0 1 0 0,-1-1-1 0 0,3 1-95 0 0,-3 0 60 0 0,0 1 0 0 0,-1-1-1 0 0,1 0 1 0 0,0 1 0 0 0,0-1 0 0 0,-1 1 0 0 0,1-1 0 0 0,0 1-1 0 0,-1-1 1 0 0,1 1 0 0 0,0-1 0 0 0,-1 1 0 0 0,1 0 0 0 0,-1-1-1 0 0,1 1 1 0 0,-1 0 0 0 0,1-1 0 0 0,-1 1-60 0 0,2 1 164 0 0,3 6 11 0 0,1 1-1 0 0,-1-1 0 0 0,0 1 1 0 0,-1 0-1 0 0,0 0 0 0 0,0 0 1 0 0,-1 1-1 0 0,0-1 1 0 0,-1 1-1 0 0,0 0 0 0 0,0-1 1 0 0,-1 2-175 0 0,2 23 327 0 0,-2 0 1 0 0,-3 28-328 0 0,2-62 4 0 0,-9 90 352 0 0,0-7-150 0 0,5-42 48 0 0,2-22 32 0 0,1-1 0 0 0,1 5-286 0 0,0-17-43 0 0,0 1 0 0 0,1-1 0 0 0,0 1 0 0 0,1-1 0 0 0,-1 0 0 0 0,1 1 0 0 0,0-1 0 0 0,2 1 43 0 0,-3-3-214 0 0,0 0-1 0 0,1-1 0 0 0,0 1 1 0 0,0-1-1 0 0,0 0 0 0 0,0 1 1 0 0,1-1-1 0 0,-1 0 0 0 0,1 0 1 0 0,-1-1-1 0 0,1 1 0 0 0,0 0 1 0 0,0-1-1 0 0,1 0 0 0 0,-1 0 1 0 0,2 1 214 0 0,12-1-1530 0 0</inkml:trace>
  <inkml:trace contextRef="#ctx0" brushRef="#br0" timeOffset="658.293">1365 140 17999 0 0,'0'0'827'0'0,"0"0"-22"0"0,1 1-517 0 0,1 0-219 0 0,-1 1-1 0 0,0-1 1 0 0,-1 0-1 0 0,1 1 1 0 0,0-1-1 0 0,0 1 1 0 0,-1-1-1 0 0,1 1 1 0 0,-1-1-1 0 0,1 1 0 0 0,-1 0 1 0 0,1-1-1 0 0,-1 1 1 0 0,0 0-1 0 0,0-1 1 0 0,0 1-1 0 0,0 0 1 0 0,0-1-1 0 0,0 1 1 0 0,-1 0-1 0 0,1-1 0 0 0,-1 1 1 0 0,1 0-1 0 0,-1-1 1 0 0,1 1-1 0 0,-1-1 1 0 0,0 1-1 0 0,0-1 1 0 0,0 1-69 0 0,-2 3 16 0 0,0-1 0 0 0,1 0 0 0 0,-2 0 0 0 0,1 0 1 0 0,0 0-1 0 0,-1 0 0 0 0,0-1 0 0 0,0 0 0 0 0,0 0 1 0 0,0 0-1 0 0,-1 0 0 0 0,1-1 0 0 0,-2 1-16 0 0,-12 6 58 0 0,-1 0 0 0 0,-12 2-58 0 0,20-7 48 0 0,-18 6-173 0 0,0-1-1 0 0,-1-1 0 0 0,0-2 0 0 0,0-1 1 0 0,-1-1-1 0 0,1-1 0 0 0,-5-2 126 0 0,10-1-202 0 0,33 12 411 0 0,-3-6-173 0 0,8 8 198 0 0,1-1 1 0 0,11 9-235 0 0,-7-7 150 0 0,27 19 156 0 0,44 28 141 0 0,-44-31-563 0 0,1-1-1 0 0,7 1 117 0 0,-13-8-584 0 0,25 11-5924 0 0,-30-22-165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6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11056 0 0,'4'-17'643'0'0,"-3"12"-518"0"0,0-1 0 0 0,1 1 0 0 0,0 0-1 0 0,0 0 1 0 0,0-1 0 0 0,1 0-125 0 0,0 2-14 0 0,-3 4 296 0 0,1-1-1 0 0,-1 1 1 0 0,0 0 0 0 0,1-1-1 0 0,-1 1 1 0 0,0 0 0 0 0,1 0-1 0 0,-1-1 1 0 0,0 1-1 0 0,1 0 1 0 0,-1 0 0 0 0,1 0-1 0 0,-1 0 1 0 0,0-1 0 0 0,1 1-1 0 0,-1 0 1 0 0,1 0 0 0 0,-1 0-1 0 0,0 0 1 0 0,1 0 0 0 0,0 0-282 0 0,0 0 702 0 0,-1 2-550 0 0,1-1 0 0 0,-1 0-1 0 0,0 1 1 0 0,1-1-1 0 0,0 0 1 0 0,-1 1-1 0 0,1-1 1 0 0,0 0-1 0 0,-1 0 1 0 0,2 1-152 0 0,2 7 248 0 0,0 13-10 0 0,-1-1 0 0 0,-1 1-1 0 0,-2 0 1 0 0,0-1-1 0 0,-1 1 1 0 0,-2 5-238 0 0,0 47 244 0 0,1 11 222 0 0,0-22 637 0 0,5 35-1103 0 0,8 22 9 0 0,-8-100-427 0 0,1 1 0 0 0,0 0 0 0 0,2-1 0 0 0,0 0 0 0 0,2-1 0 0 0,2 7 418 0 0,-6-17-517 0 0,-2-6 150 0 0,-1 0 0 0 0,0-1 1 0 0,1 0-1 0 0,-1 1 0 0 0,1-1 0 0 0,0 0 1 0 0,-1 0-1 0 0,1 0 0 0 0,0 0 0 0 0,1 0 0 0 0,0 0 367 0 0,2-1-1709 0 0,12-3-9 0 0</inkml:trace>
  <inkml:trace contextRef="#ctx0" brushRef="#br0" timeOffset="348.353">404 474 14280 0 0,'5'-3'400'0'0,"0"-1"0"0"0,-1 1 0 0 0,0-1 1 0 0,3-3-401 0 0,-4 3 302 0 0,1 1 1 0 0,0-1-1 0 0,0 1 1 0 0,0 0-1 0 0,0 0 0 0 0,4-2-302 0 0,-7 4 104 0 0,-1 1-1 0 0,1 0 1 0 0,-1 0-1 0 0,1 0 1 0 0,-1-1-1 0 0,1 1 1 0 0,-1 0-1 0 0,1 0 0 0 0,-1 0 1 0 0,1 0-1 0 0,0 0 1 0 0,-1 0-1 0 0,1 0 1 0 0,-1 0-1 0 0,1 0 1 0 0,-1 0-1 0 0,1 0 0 0 0,-1 0 1 0 0,1 0-1 0 0,-1 1 1 0 0,1-1-1 0 0,0 0 1 0 0,-1 0-1 0 0,0 1 1 0 0,1-1-104 0 0,0 1 82 0 0,0 0 0 0 0,0 0 0 0 0,0 0 0 0 0,0-1 1 0 0,-1 1-1 0 0,1 1 0 0 0,0-1 0 0 0,-1 0 0 0 0,1 0 1 0 0,-1 0-1 0 0,1 0 0 0 0,-1 0-82 0 0,2 7 91 0 0,0-1-1 0 0,0 1 1 0 0,-1 0 0 0 0,0 0-91 0 0,0-2 264 0 0,1 17-50 0 0,-1 0 0 0 0,-1 0 0 0 0,-1 0 0 0 0,-1 11-214 0 0,1-25 25 0 0,1-1 0 0 0,1 1 0 0 0,0 6-25 0 0,2 14 69 0 0,-3-19-70 0 0,1 0 0 0 0,1 0 0 0 0,0 0-1 0 0,0 0 1 0 0,1-1 0 0 0,0 1 0 0 0,1-1-1 0 0,1 4 2 0 0,6 15-174 0 0,-10-26 63 0 0,0 0 0 0 0,0 1 0 0 0,0-1 0 0 0,1 0 0 0 0,-1 0-1 0 0,0-1 1 0 0,1 1 0 0 0,-1 0 0 0 0,2 0 111 0 0,5 8-1832 0 0,-7-9 312 0 0</inkml:trace>
  <inkml:trace contextRef="#ctx0" brushRef="#br0" timeOffset="671.591">577 0 15840 0 0,'0'0'726'0'0,"0"0"-21"0"0,-6 3-425 0 0,0-2-214 0 0,0 1 0 0 0,0-1 0 0 0,0 1 0 0 0,1 0-1 0 0,-1 1 1 0 0,0 0 0 0 0,1 0 0 0 0,0 0-1 0 0,0 0 1 0 0,0 1 0 0 0,0 0 0 0 0,-1 1-66 0 0,-14 11 182 0 0,13-11-142 0 0,0 0-1 0 0,1 1 1 0 0,0 0 0 0 0,0 0-1 0 0,0 0 1 0 0,0 1-1 0 0,1 0 1 0 0,0 0-1 0 0,-3 7-39 0 0,4-6-10 0 0,3-6 13 0 0,0-1-1 0 0,0 1 1 0 0,0-1 0 0 0,1 1-1 0 0,-1 0 1 0 0,0-1 0 0 0,1 1-1 0 0,-1 0 1 0 0,1-1 0 0 0,0 1-1 0 0,-1 0 1 0 0,1 0 0 0 0,0-1-1 0 0,0 1 1 0 0,0 0-1 0 0,0 0 1 0 0,0-1 0 0 0,1 1-1 0 0,-1 0 1 0 0,0-1 0 0 0,1 1-1 0 0,0 0 1 0 0,-1-1 0 0 0,1 1-1 0 0,0 0 1 0 0,0-1 0 0 0,0 1-1 0 0,0 0-2 0 0,1-1 6 0 0,0 1-1 0 0,0-1 0 0 0,0 1 0 0 0,0-1 0 0 0,0 0 1 0 0,1 0-1 0 0,-1 0 0 0 0,0 0 0 0 0,1 0 0 0 0,-1 0 0 0 0,1-1 1 0 0,-1 1-1 0 0,1-1 0 0 0,-1 0 0 0 0,1 0 0 0 0,-1 0 1 0 0,1 0-1 0 0,0 0-5 0 0,7 0 27 0 0,0-1 0 0 0,-1 0 1 0 0,0-1-1 0 0,3 0-27 0 0,12-6 51 0 0,-1-1-1 0 0,0-1 1 0 0,1-1-51 0 0,-24 11 1 0 0,3-2 29 0 0,0 1-1 0 0,0-1 1 0 0,0 0-1 0 0,0 0 1 0 0,0 0-1 0 0,-1-1 0 0 0,1 1 1 0 0,-1 0-1 0 0,1-1 1 0 0,-1 0-1 0 0,0 1 1 0 0,1-3-30 0 0,-2 4-5 0 0,-1 0-1 0 0,1 0 1 0 0,-1-1 0 0 0,1 1 0 0 0,-1 0 0 0 0,0 0 0 0 0,1 0 0 0 0,-1-1 0 0 0,0 1 0 0 0,0 0 0 0 0,0 0 0 0 0,0-1-1 0 0,0 1 1 0 0,0 0 0 0 0,0 0 0 0 0,0-1 0 0 0,0 1 0 0 0,-1 0 0 0 0,1 0 0 0 0,0-1 0 0 0,-1 1 0 0 0,1 0-1 0 0,-1 0 1 0 0,0 0 0 0 0,1 0 0 0 0,-1 0 0 0 0,0 0 0 0 0,0 0 0 0 0,1 0 0 0 0,-1 0 0 0 0,0 0 0 0 0,0 0 0 0 0,0 1-1 0 0,0-1 6 0 0,-8-6-682 0 0,0 0 0 0 0,-1 0-1 0 0,0 1 1 0 0,-4-1 682 0 0,6 2-1470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5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9 13824 0 0,'0'0'314'0'0,"0"0"46"0"0,0 0 22 0 0,0 0-50 0 0,1-2-220 0 0,2-3 29 0 0,-2 4 530 0 0,-1 1 228 0 0,0 0 43 0 0,-2 1-726 0 0,1 1 0 0 0,0 0 0 0 0,0-1 0 0 0,0 1 0 0 0,1 0 0 0 0,-1 0-1 0 0,0 0 1 0 0,1 0 0 0 0,-1 1-216 0 0,-1 1 261 0 0,-28 63 1103 0 0,16-38-1015 0 0,-6 18-349 0 0,0 3 159 0 0,9-22-30 0 0,0 1 0 0 0,1 3-129 0 0,-2 17 229 0 0,3 2 0 0 0,1-1 0 0 0,3 1 0 0 0,2 7-229 0 0,2 18-336 0 0,4 0 0 0 0,6 36 336 0 0,-5-73-335 0 0,-1-12-680 0 0,0 0-1 0 0,6 18 1016 0 0,-2-21-1534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4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302 235 9072 0 0,'1'-27'387'0'0,"0"17"-191"0"0,-1-1 1 0 0,0 0-1 0 0,-2-8-196 0 0,1 5 1513 0 0,0 1 1 0 0,1-1-1 0 0,1-4-1513 0 0,0-5 1476 0 0,-1 21-818 0 0,0 2-123 0 0,0 0-58 0 0,1 3-12 0 0,2 2-325 0 0,-1 0 0 0 0,0 0 0 0 0,-1 1 0 0 0,1-1 0 0 0,-1 1 0 0 0,0-1 0 0 0,0 1 0 0 0,-1 0 0 0 0,0-1 0 0 0,0 1 0 0 0,0 1-140 0 0,3 35 236 0 0,10 81-148 0 0,-7-71 45 0 0,-4-27-59 0 0,1 1-1 0 0,4 9-73 0 0,1-2 59 0 0,2 1 0 0 0,2-1-1 0 0,5 10-58 0 0,-12-31-5 0 0,-1 0 0 0 0,2 10 5 0 0,-3-10-96 0 0,1 0 0 0 0,5 11 96 0 0,-1-3-1303 0 0,-3-6-3110 0 0,0 2-1860 0 0</inkml:trace>
  <inkml:trace contextRef="#ctx0" brushRef="#br0" timeOffset="645.418">4 469 15032 0 0,'0'0'340'0'0,"-2"1"50"0"0,0 1 704 0 0,6 0-250 0 0,15 0 289 0 0,27-1 272 0 0,21-3-310 0 0,-1-3 1 0 0,60-11-1096 0 0,-78 4-4 0 0,-1-1 0 0 0,35-15 4 0 0,-29 6-1277 0 0,20-12 1277 0 0,-43 19-685 0 0,-18 9 406 0 0,0-1 0 0 0,-1 0 0 0 0,0-1 0 0 0,0 0 0 0 0,-1-1 0 0 0,0 0 0 0 0,8-10 279 0 0,-14 13-21 0 0,0 1 0 0 0,0-1 0 0 0,-1 0-1 0 0,0 0 1 0 0,0 0 0 0 0,0-1 0 0 0,-1 1 0 0 0,0-1 0 0 0,0 1 0 0 0,-1-1-1 0 0,1-3 22 0 0,0-12 153 0 0,-1 0 0 0 0,-1-20-153 0 0,0 14 212 0 0,0 23-106 0 0,-1 1-1 0 0,1-1 1 0 0,-1 1-1 0 0,0-1 1 0 0,0 1-1 0 0,0-1 1 0 0,-3-3-106 0 0,4 6 53 0 0,-1 1 0 0 0,1-1-1 0 0,-1 1 1 0 0,0 0 0 0 0,1 0 0 0 0,-1-1 0 0 0,0 1-1 0 0,0 0 1 0 0,0 0 0 0 0,0 0 0 0 0,0 0 0 0 0,0 0 0 0 0,0 0-1 0 0,-1 0 1 0 0,1 0 0 0 0,0 0 0 0 0,0 0 0 0 0,-1 1 0 0 0,1-1-1 0 0,-1 1 1 0 0,1-1 0 0 0,0 1 0 0 0,-1-1 0 0 0,1 1 0 0 0,-1 0-1 0 0,0 0-52 0 0,1 0 31 0 0,0 0-1 0 0,0 0 0 0 0,0 1 0 0 0,0-1 0 0 0,0 1 0 0 0,0-1 1 0 0,0 1-1 0 0,0-1 0 0 0,0 1 0 0 0,0-1 0 0 0,0 1 1 0 0,0 0-1 0 0,0 0 0 0 0,1-1 0 0 0,-1 1 0 0 0,0 0 1 0 0,0 0-1 0 0,1 0 0 0 0,-1 0-30 0 0,-11 19 346 0 0,8-8-332 0 0,0 1 0 0 0,1-1 0 0 0,0 0-1 0 0,1 1 1 0 0,1 0 0 0 0,-1-1 0 0 0,2 1 0 0 0,0 0-1 0 0,1 0 1 0 0,0 4-14 0 0,5 21 63 0 0,1 0 0 0 0,9 28-63 0 0,-7-34 3 0 0,1 0 1 0 0,2 0-1 0 0,1-1 0 0 0,1-1 0 0 0,2 0 0 0 0,18 27-3 0 0,-22-38 94 0 0,-9-14-84 0 0,0 0 0 0 0,0 0 0 0 0,0 0 0 0 0,1 0 0 0 0,0-1-1 0 0,-1 1 1 0 0,2-1 0 0 0,3 4-10 0 0,1-5 11 0 0,-1-4 32 0 0,-5-3-42 0 0,-1 0-1 0 0,1 0 1 0 0,-1 0 0 0 0,0 0 0 0 0,-1 0 0 0 0,1-1 0 0 0,-1 1 0 0 0,0 0 0 0 0,0-1 0 0 0,0 1-1 0 0,0-4 0 0 0,2-6 1 0 0,5-38-1 0 0,-7 38 0 0 0,1-1 0 0 0,0 1 0 0 0,5-14 0 0 0,-1-3-4 0 0,-5 26 24 0 0,0-1 1 0 0,0 0-1 0 0,0 0 0 0 0,1 0 1 0 0,1-3-21 0 0,-1 4 68 0 0,1-1 0 0 0,0 0 0 0 0,0 1 0 0 0,0 0 1 0 0,1 0-1 0 0,0 0 0 0 0,0 0 0 0 0,0 0 1 0 0,1 1-1 0 0,-1 0 0 0 0,1 0 0 0 0,0 0 0 0 0,0 1 1 0 0,0-1-1 0 0,1 1 0 0 0,-1 0 0 0 0,1 1 0 0 0,0-1 1 0 0,0 1-1 0 0,0 1 0 0 0,0-1 0 0 0,0 1 0 0 0,0 0 1 0 0,0 0-1 0 0,1 0-68 0 0,-3 1 10 0 0,1-1 9 0 0,1 0-1 0 0,1 1 1 0 0,-1-1 0 0 0,0 1 0 0 0,0 1 0 0 0,0-1 0 0 0,0 1 0 0 0,0 0 0 0 0,-1 0 0 0 0,1 1 0 0 0,0 0 0 0 0,0 0 0 0 0,0 0-19 0 0,18 13 3 0 0,0 1 0 0 0,-1 1 1 0 0,0 0-1 0 0,-2 2 0 0 0,0 1 0 0 0,-1 0 1 0 0,10 14-4 0 0,-14-15-159 0 0,-8-10 32 0 0,-1-1 1 0 0,1 2-1 0 0,-2-1 0 0 0,1 2 127 0 0,3 8-973 0 0,2 2-1338 0 0,-5-10-2956 0 0,-5-9-1293 0 0</inkml:trace>
  <inkml:trace contextRef="#ctx0" brushRef="#br0" timeOffset="1076.892">1684 219 16759 0 0,'0'0'382'0'0,"2"1"54"0"0,8 6-177 0 0,-1-1 0 0 0,0 2 0 0 0,-1-1 0 0 0,2 3-259 0 0,25 20 40 0 0,-17-14 12 0 0,-15-13-39 0 0,0 0 0 0 0,0 0 1 0 0,1 0-1 0 0,-1 0 0 0 0,1-1 0 0 0,0 1 0 0 0,0-1 0 0 0,0 0 0 0 0,2 1-13 0 0,13 3-6 0 0,-9-2 39 0 0,0-1 0 0 0,0 0 0 0 0,0-1 0 0 0,1 0 0 0 0,0-1 0 0 0,8 1-33 0 0,-7-3 8 0 0,0 1 0 0 0,-1-1 0 0 0,1-1 0 0 0,-1 0 0 0 0,0-1 1 0 0,4-1-9 0 0,-10 2-20 0 0,0 0 1 0 0,0 0-1 0 0,0 0 1 0 0,0-1 0 0 0,0 0-1 0 0,0 0 1 0 0,-1 0 0 0 0,1 0-1 0 0,-1-1 1 0 0,0 0 0 0 0,0 0-1 0 0,0 0 1 0 0,-1 0 0 0 0,1-1 19 0 0,-3 3-7 0 0,0 0 0 0 0,0 1 1 0 0,-1-1-1 0 0,1 0 0 0 0,-1 0 0 0 0,0 0 1 0 0,1 0-1 0 0,-1 0 0 0 0,0-1 1 0 0,0 1-1 0 0,0 0 0 0 0,0 0 0 0 0,-1 0 1 0 0,1 0-1 0 0,0 0 0 0 0,-1 0 1 0 0,0 0-1 0 0,1 0 0 0 0,-1 1 0 0 0,0-1 1 0 0,0 0-1 0 0,0-1 7 0 0,-3-3-1 0 0,1 0 0 0 0,-1 0 0 0 0,0 0 0 0 0,-1 0-1 0 0,-3-3 2 0 0,3 4-10 0 0,0 1-1 0 0,0 0 0 0 0,0 0 0 0 0,-1 0 0 0 0,0 1 0 0 0,0-1 1 0 0,0 1-1 0 0,0 1 0 0 0,0-1 0 0 0,0 1 0 0 0,-1 0 0 0 0,1 0 1 0 0,-1 1-1 0 0,0 0 0 0 0,1 0 0 0 0,-7 1 11 0 0,-8 0 52 0 0,0 1 1 0 0,0 1-1 0 0,0 1 0 0 0,-16 4-52 0 0,18-2 81 0 0,1 0 0 0 0,0 1 0 0 0,0 1 0 0 0,1 0-1 0 0,0 2 1 0 0,0 0 0 0 0,-2 3-81 0 0,-5 4 178 0 0,1 1-1 0 0,1 1 1 0 0,0 1-1 0 0,-7 9-177 0 0,23-21 89 0 0,0 0-1 0 0,0 0 1 0 0,0 1-1 0 0,1-1 0 0 0,0 1 1 0 0,0 0-1 0 0,1 0 1 0 0,0 1-1 0 0,1 0 1 0 0,0-1-1 0 0,0 1 0 0 0,1 0 1 0 0,0 0-1 0 0,0 0 1 0 0,1 1-1 0 0,1-1 1 0 0,-1 0-1 0 0,1 1 0 0 0,2 7-88 0 0,-1-7 139 0 0,1 0-1 0 0,0 0 0 0 0,0 0 0 0 0,3 5-138 0 0,-3-10 26 0 0,0-1-1 0 0,1 1 0 0 0,-1-1 1 0 0,1 0-1 0 0,0 0 0 0 0,0 0 1 0 0,0 0-1 0 0,1 0 1 0 0,-1 0-1 0 0,2-1-25 0 0,8 8 106 0 0,0 0 0 0 0,1-2-1 0 0,1 1 1 0 0,0-2 0 0 0,0 0 0 0 0,1-1-1 0 0,-1-1 1 0 0,1 0 0 0 0,1-1-106 0 0,13 3 147 0 0,1-1 1 0 0,1-2-1 0 0,-1-1 0 0 0,15 0-147 0 0,-26-4-690 0 0,1-1 0 0 0,0-1 0 0 0,-1 0 0 0 0,1-2 0 0 0,10-3 690 0 0,17-4-7497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3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57 178 14656 0 0,'14'55'1603'0'0,"-8"-39"-1605"0"0,-2-1 0 0 0,0 1-1 0 0,-1 0 1 0 0,-1 1-1 0 0,0 10 4 0 0,-2-1-1 0 0,0 45 0 0 0,-4 5 0 0 0,0-6-990 0 0,4 2 990 0 0,0-56-538 0 0,3 14-2414 0 0,-3-29-1408 0 0</inkml:trace>
  <inkml:trace contextRef="#ctx0" brushRef="#br0" timeOffset="328.015">110 518 2760 0 0,'-1'-8'107'0'0,"1"-1"-1"0"0,-1 1 1 0 0,0 0 0 0 0,-1 0-1 0 0,0 0 1 0 0,0 1 0 0 0,-1-1-1 0 0,-1-1-106 0 0,-5-12 2442 0 0,-2 1-1 0 0,-3-4-2441 0 0,11 19 626 0 0,-7-14 922 0 0,1-1 0 0 0,1 0-1 0 0,-4-16-1547 0 0,0 0 1159 0 0,11 33-1034 0 0,0-1 0 0 0,0 0 1 0 0,0 1-1 0 0,0-1 0 0 0,1 0 1 0 0,-1 0-1 0 0,1 0 0 0 0,0 1 1 0 0,0-1-1 0 0,1 0 0 0 0,-1 0 1 0 0,1 0-1 0 0,0 1 0 0 0,0-1 0 0 0,0 0 1 0 0,0 1-1 0 0,0-1 0 0 0,1 1 1 0 0,0-1-1 0 0,0 1 0 0 0,0 0 1 0 0,0 0-1 0 0,0 0 0 0 0,1 0 1 0 0,1-2-126 0 0,3 0 150 0 0,1 1 1 0 0,0-1-1 0 0,0 1 0 0 0,0 1 1 0 0,0-1-1 0 0,0 1 0 0 0,1 1 1 0 0,0 0-1 0 0,-1 0 1 0 0,1 0-1 0 0,0 1 0 0 0,0 1 1 0 0,0-1-1 0 0,0 1-150 0 0,2 1 20 0 0,0 1-1 0 0,0 0 1 0 0,0 0 0 0 0,-1 1-1 0 0,1 0 1 0 0,-1 1 0 0 0,1 0-1 0 0,3 3-19 0 0,-8-3 8 0 0,-1 0-1 0 0,1 0 1 0 0,-1 0-1 0 0,0 0 0 0 0,-1 1 1 0 0,1-1-1 0 0,-1 1 1 0 0,0 1-1 0 0,1 0-7 0 0,11 13-3 0 0,-14-16-4 0 0,0 0 0 0 0,0-1-1 0 0,-1 1 1 0 0,1 0 0 0 0,-1 0-1 0 0,0 0 1 0 0,0 0 0 0 0,0 0-1 0 0,0 0 1 0 0,0 1 0 0 0,-1-1-1 0 0,1 0 1 0 0,-1 0 0 0 0,0 1-1 0 0,0-1 1 0 0,0 0 0 0 0,0 0-1 0 0,-1 1 1 0 0,1-1 0 0 0,-1 0-1 0 0,0 0 1 0 0,0 0 0 0 0,0 0-1 0 0,-2 3 8 0 0,1-2-5 0 0,-1-1-1 0 0,0 1 0 0 0,0-1 0 0 0,-1 0 1 0 0,1 1-1 0 0,-1-2 0 0 0,1 1 0 0 0,-1 0 1 0 0,0-1-1 0 0,0 1 0 0 0,0-1 0 0 0,-1 0 1 0 0,1-1-1 0 0,0 1 0 0 0,-1-1 0 0 0,1 0 0 0 0,-1 0 1 0 0,1 0-1 0 0,-4 0 6 0 0,1-1-299 0 0,0 1-1 0 0,0-1 1 0 0,1-1 0 0 0,-1 0-1 0 0,-7-1 300 0 0,7 1-1059 0 0,0-1-1 0 0,0-1 0 0 0,0 1 0 0 0,1-1 0 0 0,-3-1 1060 0 0,-5-4-5726 0 0</inkml:trace>
  <inkml:trace contextRef="#ctx0" brushRef="#br0" timeOffset="734.196">542 0 12896 0 0,'0'0'997'0'0,"2"2"-656"0"0,7 2-78 0 0,-1 1 0 0 0,0 0-1 0 0,0 1 1 0 0,0 0 0 0 0,-1 0-1 0 0,0 1 1 0 0,0 0 0 0 0,0 1-263 0 0,6 5 670 0 0,-11-11-538 0 0,1 0 1 0 0,-1 0-1 0 0,0 0 1 0 0,0 1-1 0 0,0 0 1 0 0,0-1-1 0 0,0 1 1 0 0,0 0-1 0 0,-1 0 1 0 0,1 0-1 0 0,0 1-132 0 0,0 8 535 0 0,0-4-147 0 0,0 0 0 0 0,1 0 0 0 0,2 6-388 0 0,-3-9 75 0 0,-1 0-1 0 0,1 0 1 0 0,-1 0-1 0 0,0 0 1 0 0,-1 1-1 0 0,1-1 1 0 0,-1 0-1 0 0,0 4-74 0 0,0-3 48 0 0,0 0 0 0 0,0 0 0 0 0,1 0 0 0 0,0 0 0 0 0,0 0 0 0 0,2 3-48 0 0,0 1 48 0 0,0-1 1 0 0,-1 1-1 0 0,2 9-48 0 0,-3-16 4 0 0,0 0 0 0 0,0 0-1 0 0,0-1 1 0 0,1 1 0 0 0,-1 0 0 0 0,1 0-1 0 0,-1-1 1 0 0,1 1 0 0 0,0-1-1 0 0,0 0 1 0 0,0 1 0 0 0,0-1-1 0 0,0 0 1 0 0,1 0 0 0 0,-1 0 0 0 0,1 0-1 0 0,-1-1 1 0 0,1 1-4 0 0,2 1 6 0 0,0-1 1 0 0,0 1 0 0 0,0-1-1 0 0,0 0 1 0 0,1 0-1 0 0,-1 0 1 0 0,0-1-1 0 0,1 0 1 0 0,2 1-7 0 0,7-3 10 0 0,-1 0 1 0 0,1 0-1 0 0,-1-1 1 0 0,0-1-1 0 0,0-1 1 0 0,7-2-11 0 0,-3 1-10 0 0,-11 3-33 0 0,1-1 1 0 0,-1 0-1 0 0,0 0 1 0 0,0 0-1 0 0,2-3 43 0 0,13-5-70 0 0,-10 5 58 0 0,-7 5 11 0 0,-1-1 1 0 0,0 1 0 0 0,0-1-1 0 0,0-1 1 0 0,-1 1 0 0 0,1 0 0 0 0,0-1-1 0 0,-1 0 1 0 0,1 0 0 0 0,-1 0-1 0 0,1-1 1 0 0,14-16 0 0 0,-13 15 0 0 0,0-1 0 0 0,0 1 0 0 0,-1-1 0 0 0,1 0 0 0 0,-1 0 0 0 0,0 0 0 0 0,-1-1 0 0 0,2-3 0 0 0,3-9 2 0 0,-6 16 1 0 0,0 0 0 0 0,0-1-1 0 0,-1 1 1 0 0,1 0 0 0 0,-1-1 0 0 0,0 0 0 0 0,0 1 0 0 0,0-1 0 0 0,-1 0 0 0 0,1 1-1 0 0,-1-1 1 0 0,0-4-3 0 0,-1-28 498 0 0,1 23-312 0 0,0 11-141 0 0,0 0-1 0 0,-1-1 0 0 0,1 1 0 0 0,-1 0 0 0 0,1 0 1 0 0,-1-1-1 0 0,0 1 0 0 0,0 0 0 0 0,0 0 1 0 0,0 0-1 0 0,0 0-44 0 0,0 0 52 0 0,0 0 1 0 0,0 0-1 0 0,0 0 0 0 0,0 1 1 0 0,0-1-1 0 0,1 0 0 0 0,-1 0 1 0 0,1 0-1 0 0,-1 0 1 0 0,1 0-1 0 0,0 0-52 0 0,0 0 351 0 0,0 2 53 0 0,0 0 10 0 0,0 0-40 0 0,-5 12-69 0 0,3-8-290 0 0,0 0 0 0 0,1 0 0 0 0,0 0-1 0 0,0 0 1 0 0,0 0 0 0 0,0 0 0 0 0,1 0 0 0 0,-1 0 0 0 0,1 0 0 0 0,0 0-1 0 0,0 1 1 0 0,1-1 0 0 0,-1 0-15 0 0,1 4 0 0 0,-1 0-1 0 0,0 0 1 0 0,-1 0-1 0 0,0 0 0 0 0,-1 1 1 0 0,-2 31 15 0 0,-5 261 679 0 0,6-129-116 0 0,3-149-516 0 0,2 0 0 0 0,3 19-62 0 0,-1-18 46 0 0,-2 1 0 0 0,-1 5-46 0 0,-1 17 13 0 0,-1 7-14 0 0,4 6 1 0 0,0-5-44 0 0,-3 0-1 0 0,-3 17 45 0 0,4-14-237 0 0,0-37-56 0 0,-1 0 0 0 0,-2 4 293 0 0,2-7-223 0 0,1-15 198 0 0,-1-1 1 0 0,0 0-1 0 0,0 1 1 0 0,0-1-1 0 0,0 0 1 0 0,0 0-1 0 0,-1 1 0 0 0,1-1 1 0 0,-1 0-1 0 0,1 0 1 0 0,-1 1-1 0 0,0-1 0 0 0,0 0 1 0 0,0 0-1 0 0,0 0 25 0 0,-1 1-37 0 0,-1-1 0 0 0,1 0-1 0 0,-1 0 1 0 0,0 0 0 0 0,1 0-1 0 0,-1-1 1 0 0,0 1 0 0 0,0-1-1 0 0,0 1 1 0 0,0-1 0 0 0,0 0-1 0 0,0 0 1 0 0,-1-1 0 0 0,1 1-1 0 0,0-1 1 0 0,0 1 0 0 0,-1-1-1 0 0,1 0 1 0 0,0 0 0 0 0,0 0-1 0 0,-1-1 1 0 0,1 1 0 0 0,0-1-1 0 0,0 0 1 0 0,0 0 0 0 0,0 0-1 0 0,0 0 1 0 0,0-1 0 0 0,0 1-1 0 0,0-1 1 0 0,0 1 0 0 0,0-1-1 0 0,1 0 1 0 0,-1 0 0 0 0,1-1-1 0 0,-1 1 1 0 0,1 0 0 0 0,0-1-1 0 0,0 1 38 0 0,-4-5-86 0 0,-1 0 0 0 0,0 1-1 0 0,-4-3 87 0 0,6 5 17 0 0,-1-1 0 0 0,1 0-1 0 0,0 0 1 0 0,1 0-1 0 0,-4-4-16 0 0,-25-45 147 0 0,28 49-164 0 0,0-1 0 0 0,1 0 0 0 0,0 0 1 0 0,0-1-1 0 0,0 1 0 0 0,1-1 0 0 0,0 0 0 0 0,0 0 0 0 0,1 0 0 0 0,-1 0 1 0 0,1-3 16 0 0,1 6-21 0 0,-3-17 30 0 0,1-1 0 0 0,0-19-9 0 0,3 37 5 0 0,1 0 0 0 0,0 0 0 0 0,1 1 0 0 0,-1-1 0 0 0,0 0-1 0 0,1 1 1 0 0,0-1 0 0 0,0 1 0 0 0,0 0 0 0 0,0 0 0 0 0,1-1 0 0 0,-1 1 0 0 0,3-2-5 0 0,7-10-71 0 0,-9 12 55 0 0,0 0 1 0 0,-1 0-1 0 0,1 1 0 0 0,1-1 0 0 0,-1 1 0 0 0,0 0 0 0 0,0 0 0 0 0,1 0 1 0 0,1-1 15 0 0,23-15-192 0 0,-2 4-517 0 0,-16 9 24 0 0,9-7-779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2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553 158 4144 0 0,'-10'-26'3346'0'0,"-1"0"0"0"0,-12-19-3346 0 0,21 41 206 0 0,0 0 0 0 0,0 0 0 0 0,-1 0 0 0 0,0 0 0 0 0,0 1 0 0 0,0-1 0 0 0,0 1 0 0 0,0 0 0 0 0,-1 0 0 0 0,1 0 0 0 0,-1 0 0 0 0,0 1 0 0 0,0-1 0 0 0,0 1 0 0 0,0 0 0 0 0,0 0 1 0 0,-1 1-1 0 0,1-1 0 0 0,0 1 0 0 0,-1 0 0 0 0,1 0 0 0 0,-1 1 0 0 0,0-1 0 0 0,-3 1-206 0 0,-1 0 75 0 0,0 0 0 0 0,0 1 0 0 0,0 0 0 0 0,0 1 0 0 0,0 0 0 0 0,0 0 0 0 0,0 1 1 0 0,0 0-1 0 0,1 0 0 0 0,-1 1 0 0 0,1 0 0 0 0,0 1 0 0 0,0 0 0 0 0,1 0 0 0 0,0 1 0 0 0,0 0 0 0 0,0 0 0 0 0,0 0 0 0 0,-4 7-75 0 0,-23 27 95 0 0,1 2-1 0 0,2 1 1 0 0,-9 21-95 0 0,21-31 34 0 0,1 0 0 0 0,3 2 0 0 0,0 0 0 0 0,2 1 0 0 0,0 6-34 0 0,10-28 14 0 0,-1 0 1 0 0,1 0 0 0 0,1 0-1 0 0,1 0 1 0 0,0 0 0 0 0,1 1-1 0 0,0-1 1 0 0,1 0 0 0 0,1 0-1 0 0,1 7-14 0 0,1-5 0 0 0,-2-5 0 0 0,1-1 0 0 0,0 1 0 0 0,2 5 0 0 0,-3-12 0 0 0,0 0 0 0 0,0 0 0 0 0,0-1 0 0 0,0 0 0 0 0,1 1 0 0 0,0-1 0 0 0,-1 0 0 0 0,1 0 0 0 0,0 0 0 0 0,0 0 0 0 0,2 0 0 0 0,0 1-29 0 0,0-1-1 0 0,0 0 0 0 0,0-1 0 0 0,1 1 0 0 0,-1-1 0 0 0,1 0 0 0 0,-1 0 0 0 0,1 0 0 0 0,0-1 0 0 0,0 0 0 0 0,-1 0 1 0 0,1-1 29 0 0,6 1-1044 0 0,-1-2 1 0 0,0 1 0 0 0,0-1 0 0 0,0-1 0 0 0,8-2 1043 0 0,15-4-5265 0 0</inkml:trace>
  <inkml:trace contextRef="#ctx0" brushRef="#br0" timeOffset="725.964">947 366 9216 0 0,'-5'5'949'0'0,"-59"39"1982"0"0,58-40-2455 0 0,0-1 0 0 0,0 0 0 0 0,-1 0 0 0 0,-1 0-476 0 0,6-2 222 0 0,2-1-4 0 0,0 0-5 0 0,0 0-10 0 0,0 0-3 0 0,0 0 0 0 0,-1 0 116 0 0,-1 2-427 0 0,4-6 1653 0 0,-1 3-1540 0 0,-1 1 0 0 0,0 0-1 0 0,0 0 1 0 0,0 0 0 0 0,0-1-1 0 0,0 1 1 0 0,0 0 0 0 0,0 0-1 0 0,1 0 1 0 0,-1 0 0 0 0,0-1-1 0 0,0 1 1 0 0,0 0 0 0 0,0 0-1 0 0,0 0 1 0 0,1 0 0 0 0,-1 0-1 0 0,0 0 1 0 0,0 0 0 0 0,0-1-1 0 0,1 1 1 0 0,-1 0 0 0 0,0 0-1 0 0,0 0 1 0 0,0 0 0 0 0,1 0-1 0 0,-1 0 1 0 0,0 0 0 0 0,0 0-1 0 0,0 0 1 0 0,1 0 0 0 0,-1 0-1 0 0,0 0 1 0 0,0 0 0 0 0,1 0-1 0 0,-1 0-1 0 0,4 0 2 0 0,3-9 71 0 0,-5 7-30 0 0,4-4-33 0 0,0-1-10 0 0,2 1 0 0 0,-4 1 11 0 0,-3 4 42 0 0,-9-1 75 0 0,8 1-124 0 0,-1 1 0 0 0,1 0 0 0 0,-1 0 0 0 0,1-1 0 0 0,-1 1 0 0 0,1 0 0 0 0,-1 0 0 0 0,1 0 0 0 0,-1 0 0 0 0,1 0 0 0 0,-1 0 0 0 0,1 0 0 0 0,-1 0 0 0 0,1 0 0 0 0,-1 0 0 0 0,0 0 0 0 0,1 0 0 0 0,-1 0-4 0 0,-11 4 115 0 0,0 1-1 0 0,1 0 0 0 0,-1 1 0 0 0,1 1 0 0 0,0-1 0 0 0,1 2 0 0 0,0-1 0 0 0,0 2 0 0 0,-8 7-114 0 0,9-5 25 0 0,1-1 0 0 0,0 1-1 0 0,-4 7-24 0 0,3-3 11 0 0,5-9-12 0 0,0 1-1 0 0,1-1 0 0 0,-1 1 0 0 0,1 0 1 0 0,1 0-1 0 0,-1 0 0 0 0,1 0 1 0 0,1 1-1 0 0,-1-1 0 0 0,1 1 0 0 0,0-1 1 0 0,1 1-1 0 0,0-1 0 0 0,0 1 0 0 0,1-1 1 0 0,0 1-1 0 0,0-1 0 0 0,0 0 1 0 0,1 1-1 0 0,0-1 0 0 0,1 0 0 0 0,0 0 1 0 0,0 0-1 0 0,0 0 0 0 0,1-1 0 0 0,0 1 1 0 0,0-1-1 0 0,1 0 0 0 0,-1 0 0 0 0,1-1 1 0 0,1 1-1 0 0,-1-1 0 0 0,1 0 1 0 0,0-1-1 0 0,0 1 0 0 0,0-1 0 0 0,7 3 2 0 0,-8-4 0 0 0,1 0 0 0 0,0-1 0 0 0,0 0 0 0 0,1 0-1 0 0,-1 0 1 0 0,0-1 0 0 0,1 1 0 0 0,-1-2 0 0 0,1 1 0 0 0,-1-1-1 0 0,5 0 1 0 0,1-1 67 0 0,0-1 0 0 0,-1 0 0 0 0,1 0 0 0 0,-1-1 0 0 0,1-1 0 0 0,-1 0-67 0 0,-10 4 1 0 0,36-14 74 0 0,19-10-75 0 0,-44 18 2 0 0,-1 0 0 0 0,-1-1-1 0 0,1 0 1 0 0,-1 0 0 0 0,0-1 0 0 0,-1 0-1 0 0,1-2-1 0 0,4-4 14 0 0,-6 6-20 0 0,1-1 0 0 0,-2 0 0 0 0,1 0 1 0 0,-1-1-1 0 0,4-7 6 0 0,-9 14 8 0 0,0-1 0 0 0,-1 1 1 0 0,0 0-1 0 0,0-1 1 0 0,0 1-1 0 0,0-1 0 0 0,0 1 1 0 0,-1-1-1 0 0,0 1 0 0 0,1-1 1 0 0,-1 0-1 0 0,-1 1 0 0 0,1-1 1 0 0,0 1-1 0 0,-1-1 1 0 0,0 1-1 0 0,0-1 0 0 0,0 1 1 0 0,0-1-1 0 0,0 1 0 0 0,-2-2-8 0 0,-23-41 118 0 0,23 41-114 0 0,0 1 0 0 0,0-1 0 0 0,0 1 0 0 0,-1 0 1 0 0,0 0-1 0 0,1 0 0 0 0,-1 0 0 0 0,-1 0 0 0 0,1 1 1 0 0,-1 0-1 0 0,1 0 0 0 0,-1 0 0 0 0,0 1 0 0 0,-1-1-4 0 0,-5-2-163 0 0,-1 1 0 0 0,1 1 0 0 0,-1 0 0 0 0,0 0-1 0 0,-12 0 164 0 0,-8 5-1288 0 0,31-2 744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41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820 289 920 0 0,'0'1'2'0'0,"0"-1"-1"0"0,1 0 1 0 0,-1 1-1 0 0,0-1 1 0 0,1 1 0 0 0,-1-1-1 0 0,0 0 1 0 0,0 1-1 0 0,0-1 1 0 0,0 1 0 0 0,1-1-1 0 0,-1 0 1 0 0,0 1-1 0 0,0-1 1 0 0,0 1 0 0 0,0-1-1 0 0,0 1 1 0 0,0-1-1 0 0,0 1 1 0 0,0-1 0 0 0,0 1-1 0 0,0-1 1 0 0,0 1-2 0 0,0 0 317 0 0,-1 1 1 0 0,2-1-1 0 0,-1 1 0 0 0,0-1 1 0 0,0 1-1 0 0,0-1 0 0 0,1 0 1 0 0,-1 1-1 0 0,1-1 0 0 0,-1 1 1 0 0,1-1-1 0 0,-1 0 0 0 0,1 1 1 0 0,0-1-318 0 0,0 0 122 0 0,-1-1-1 0 0,0 1 1 0 0,1-1 0 0 0,-1 1 0 0 0,1-1 0 0 0,-1 1 0 0 0,1-1-1 0 0,-1 0 1 0 0,1 1 0 0 0,-1-1 0 0 0,1 0 0 0 0,0 1 0 0 0,-1-1-1 0 0,1 0 1 0 0,-1 0 0 0 0,1 0 0 0 0,0 1 0 0 0,-1-1 0 0 0,1 0-1 0 0,0 0 1 0 0,-1 0 0 0 0,1 0 0 0 0,0 0 0 0 0,-1 0-1 0 0,1 0 1 0 0,0 0 0 0 0,-1 0 0 0 0,1-1 0 0 0,0 1 0 0 0,-1 0-1 0 0,1 0 1 0 0,-1-1 0 0 0,1 1 0 0 0,0 0 0 0 0,-1-1-122 0 0,1 1 546 0 0,-1 0 20 0 0,6-1 1327 0 0,-11-1 1316 0 0,-8-3-1905 0 0,-1 9-965 0 0,-6 0-308 0 0,16-4-35 0 0,0 1 0 0 0,0-1 0 0 0,0 1 0 0 0,0 0 0 0 0,0 0 0 0 0,0 1 0 0 0,0-1-1 0 0,1 1 1 0 0,-2 0 4 0 0,-14 11 317 0 0,1 1 0 0 0,0 0 0 0 0,0 1 0 0 0,2 1 0 0 0,0 1 0 0 0,-11 15-317 0 0,-29 35 206 0 0,30-27 56 0 0,-13 23-262 0 0,31-47 11 0 0,1 0 1 0 0,0 0 0 0 0,1 1 0 0 0,1 0-1 0 0,-3 14-11 0 0,1 4 10 0 0,1 0-1 0 0,3 0 0 0 0,0 1 0 0 0,3-1 0 0 0,1 1 0 0 0,1-1 0 0 0,5 18-9 0 0,-5-41 0 0 0,0 1 0 0 0,1-1 0 0 0,1 0 0 0 0,0-1 0 0 0,1 1 0 0 0,0-1 0 0 0,1 1 0 0 0,0-2 0 0 0,0 1 0 0 0,1-1 0 0 0,1 0 0 0 0,0 0 0 0 0,3 3 0 0 0,-5-9 1 0 0,0 0-1 0 0,0 0 0 0 0,1 0 0 0 0,-1 0 0 0 0,1-1 0 0 0,-1 0 1 0 0,1-1-1 0 0,0 0 0 0 0,0 0 0 0 0,0 0 0 0 0,8 0 0 0 0,-1 0-5 0 0,0 0 1 0 0,1-2-1 0 0,-1 0 0 0 0,1 0 0 0 0,9-3 5 0 0,-8 0-34 0 0,0-2 1 0 0,0 1-1 0 0,-1-2 1 0 0,1 0-1 0 0,-1-1 1 0 0,-1-1-1 0 0,1 0 1 0 0,-1-1 0 0 0,-1 0-1 0 0,1-2 34 0 0,-3 3 49 0 0,0-2-1 0 0,0 1 1 0 0,-1-1 0 0 0,0-1-1 0 0,-1 1 1 0 0,1-4-49 0 0,-6 9 6 0 0,0 0 1 0 0,-1-1-1 0 0,0 1 1 0 0,0-1-1 0 0,-1 1 1 0 0,1-1-1 0 0,-1 0 1 0 0,-1 0-1 0 0,1 0 1 0 0,-1 0-1 0 0,0 0 1 0 0,0 0-1 0 0,0 0 1 0 0,-1 0-1 0 0,-1-4-6 0 0,1 7 3 0 0,0 1 0 0 0,0 0 0 0 0,-1 0 0 0 0,0 0 0 0 0,1-1 0 0 0,-1 1 0 0 0,0 0 0 0 0,0 0 0 0 0,0 0 0 0 0,0 0 0 0 0,0 0 0 0 0,-1 0 0 0 0,1 1 0 0 0,-1-1 0 0 0,1 0 0 0 0,-1 1 0 0 0,1-1 0 0 0,-2 0-3 0 0,0 0 9 0 0,1 1-1 0 0,-1-1 1 0 0,-1 1-1 0 0,1-1 1 0 0,0 1-1 0 0,0 0 1 0 0,0 0 0 0 0,-1 0-1 0 0,1 1 1 0 0,0-1-1 0 0,-2 1-8 0 0,-6-1-12 0 0,1 2 0 0 0,0-1-1 0 0,0 1 1 0 0,0 1-1 0 0,1-1 1 0 0,-1 2 0 0 0,-8 2 12 0 0,2 1-117 0 0,1 0 1 0 0,-1 2-1 0 0,2 0 0 0 0,-13 8 117 0 0,-53 42 334 0 0,12-7-7 0 0,47-35-327 0 0,0 1 0 0 0,1 1 0 0 0,-14 16 0 0 0,25-20 178 0 0,2-2-932 0 0,2-8-3379 0 0,18-7 2507 0 0</inkml:trace>
  <inkml:trace contextRef="#ctx0" brushRef="#br0" timeOffset="710.64">898 70 4144 0 0,'0'0'319'0'0,"-1"-1"-210"0"0,-6-5 513 0 0,1 1 0 0 0,-1 0 1 0 0,0 0-1 0 0,0 1 0 0 0,0 0 1 0 0,-1 0-1 0 0,1 1 0 0 0,-6-2-622 0 0,-11-3 1028 0 0,13 4-907 0 0,0 0 0 0 0,0 1 0 0 0,0 1 0 0 0,-1 0 0 0 0,1 0 0 0 0,-11 0-121 0 0,1 2 425 0 0,1 0 0 0 0,-1 2 0 0 0,1 0 0 0 0,-1 1 0 0 0,1 1 0 0 0,-13 5-425 0 0,10-1 156 0 0,2 1-1 0 0,-1 1 0 0 0,2 2 1 0 0,-1 0-1 0 0,2 0 1 0 0,-1 2-1 0 0,-1 3-155 0 0,-4 5 45 0 0,1 1 0 0 0,0 1 0 0 0,2 0 0 0 0,-15 24-45 0 0,25-31 13 0 0,-86 122 85 0 0,78-106-74 0 0,0 0-1 0 0,3 2 1 0 0,-4 12-24 0 0,7-14 0 0 0,2 0 0 0 0,1 1 0 0 0,-6 32 0 0 0,9-18 0 0 0,3 1 0 0 0,1 0 0 0 0,3 3 0 0 0,2-21 0 0 0,1 1 0 0 0,1-1 0 0 0,2-1 0 0 0,1 1 0 0 0,4 11 0 0 0,16 44 9 0 0,13 24-9 0 0,-26-80-31 0 0,1 0 0 0 0,1-1 1 0 0,1-1-1 0 0,2 0 1 0 0,5 4 30 0 0,-10-15-87 0 0,2-1 0 0 0,0 0 0 0 0,0-2 0 0 0,2 0 1 0 0,-1 0-1 0 0,2-2 0 0 0,0 0 0 0 0,0-1 0 0 0,1-1 1 0 0,1 0-1 0 0,13 3 87 0 0,-22-9-88 0 0,0-1 1 0 0,1-1-1 0 0,-1 0 1 0 0,1 0-1 0 0,0-1 0 0 0,-1 0 1 0 0,1-1-1 0 0,9-2 88 0 0,-5 0 54 0 0,1 0 1 0 0,0-2-1 0 0,-1 0 0 0 0,0-1 0 0 0,12-5-54 0 0,5-6 248 0 0,-1 0 0 0 0,-1-2 0 0 0,0-1 0 0 0,-1-2 1 0 0,9-9-249 0 0,-10 6 65 0 0,-2-1 0 0 0,-1 0 0 0 0,-1-2 0 0 0,-1-1 0 0 0,-2-2 0 0 0,0 0 0 0 0,-2-1 1 0 0,-2 0-1 0 0,-1-2 0 0 0,-1 0 0 0 0,-2-1 0 0 0,-1-1 0 0 0,2-14-65 0 0,-7 21 297 0 0,0 3 160 0 0,-2-1 0 0 0,0-7-457 0 0,0-12 409 0 0,-1-1 0 0 0,-3 1 1 0 0,-2 0-1 0 0,-3-13-409 0 0,0 14 246 0 0,-2 1 1 0 0,-1-1-1 0 0,-3 1 0 0 0,-7-21-246 0 0,-26-48 408 0 0,32 90-280 0 0,0 0 0 0 0,-2 1 0 0 0,-13-18-128 0 0,8 15 102 0 0,-2 1 0 0 0,0 0-1 0 0,-1 2 1 0 0,-2 0 0 0 0,0 1 0 0 0,-18-11-102 0 0,28 22 15 0 0,0 2 0 0 0,0 0 0 0 0,0 0 1 0 0,-1 1-1 0 0,0 0 0 0 0,-1 1 0 0 0,1 1 0 0 0,-1 0 1 0 0,0 1-1 0 0,0 1 0 0 0,0 0 0 0 0,0 0 1 0 0,0 2-1 0 0,0 0 0 0 0,-1 0-15 0 0,-3 2-74 0 0,0 1 0 0 0,1 1 0 0 0,-1 0 0 0 0,1 2 0 0 0,0 0 0 0 0,1 0 0 0 0,-1 2 0 0 0,1 0 0 0 0,-5 4 74 0 0,-5 5-803 0 0,2 0 0 0 0,0 1 1 0 0,1 2-1 0 0,0 0 0 0 0,-2 6 803 0 0,-11 12-6158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4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151 162 6912 0 0,'0'0'528'0'0,"0"-15"3493"0"0,-4 24 1751 0 0,-8 42-4166 0 0,0 8-1207 0 0,3-15-1699 0 0,-1 21 1300 0 0,-3 25-158 0 0,7-49 169 0 0,-2 34-11 0 0,0-13 39 0 0,5-44-27 0 0,1 0 1 0 0,-1 16-13 0 0,3-10 0 0 0,0-1 0 0 0,0-1 0 0 0,3 12 0 0 0,-3-18-116 0 0,2-27-192 0 0,1-2 303 0 0,0-1-1 0 0,-1 1 0 0 0,-1-1 1 0 0,0 0-1 0 0,-1 0 0 0 0,0 0 1 0 0,-1 1-1 0 0,-1-1 6 0 0,-5-34 332 0 0,-11-31-332 0 0,8 37 589 0 0,5 17-145 0 0,-5-19 228 0 0,0-14-672 0 0,7 34-130 0 0,-1-3 626 0 0,1 0 0 0 0,1-1 1 0 0,2 1-1 0 0,2-24-496 0 0,-2 50 19 0 0,0 0 0 0 0,0 0 0 0 0,0 1 0 0 0,1-1 0 0 0,-1 0 0 0 0,0 0 0 0 0,0 0 0 0 0,0 0 0 0 0,1 0 0 0 0,-1 1 0 0 0,1-1 0 0 0,-1 0 0 0 0,0 0 0 0 0,1 1-1 0 0,-1-1 1 0 0,1 0 0 0 0,0 1 0 0 0,-1-1 0 0 0,1 0 0 0 0,0 1 0 0 0,-1-1 0 0 0,1 1 0 0 0,0-1 0 0 0,-1 1 0 0 0,1-1 0 0 0,0 1 0 0 0,0 0-19 0 0,1-1 10 0 0,-1 1-1 0 0,1 0 1 0 0,-1 0 0 0 0,1 0 0 0 0,-1 0-1 0 0,1 0 1 0 0,-1 1 0 0 0,1-1-1 0 0,-1 0 1 0 0,1 1 0 0 0,-1-1 0 0 0,1 1-1 0 0,-1 0 1 0 0,1 0-10 0 0,6 3-64 0 0,0 1 0 0 0,-1 0 0 0 0,1 0 0 0 0,4 5 64 0 0,21 22-45 0 0,-1 0 0 0 0,-1 2 0 0 0,17 27 45 0 0,-32-44 0 0 0,0 0 0 0 0,2-1 0 0 0,0-1 0 0 0,1 0 0 0 0,15 8 0 0 0,13 12 0 0 0,70 42 12 0 0,-102-67 65 0 0,0 0-1 0 0,0-1 1 0 0,0 0-1 0 0,7 1-76 0 0,-12-6-24 0 0,-1 0-1 0 0,1-1 0 0 0,0 0 0 0 0,-1-1 1 0 0,1 0-1 0 0,0-1 0 0 0,1 0 0 0 0,1 0 25 0 0,-4-1-53 0 0,1 0-1 0 0,-1-1 1 0 0,0 1-1 0 0,0-2 1 0 0,1 1-1 0 0,-1-1 1 0 0,4-2 53 0 0,-9 3-75 0 0,0 0-1 0 0,-1-1 1 0 0,1 1 0 0 0,0-1-1 0 0,-1 0 1 0 0,1 0 0 0 0,-1 0-1 0 0,0 0 1 0 0,1 0 0 0 0,-1 0-1 0 0,0-1 1 0 0,0 1 0 0 0,-1-1 0 0 0,1 1-1 0 0,0-1 1 0 0,-1 0 0 0 0,0 1-1 0 0,1-1 1 0 0,-1 0 0 0 0,0 0-1 0 0,0-2 76 0 0,0-3 108 0 0,0 0 0 0 0,0 1 0 0 0,0-1 0 0 0,-1 0 0 0 0,-1 0 0 0 0,1-1-108 0 0,-8-47 151 0 0,8 56-151 0 0,-14-77 128 0 0,-4 1 1 0 0,-3 1-1 0 0,-13-28-128 0 0,12 55 258 0 0,10 23-88 0 0,9 20-144 0 0,0 0-1 0 0,0 0 1 0 0,-1 0-1 0 0,1 0 1 0 0,-1 0 0 0 0,-1 0-26 0 0,-13-18 36 0 0,17 22 152 0 0,1 1 44 0 0,-4 9 250 0 0,4-3-357 0 0,0-1-1 0 0,0 1 1 0 0,0-1-1 0 0,1 1 1 0 0,1 4-125 0 0,0 5 181 0 0,5 35-637 0 0,9 28 456 0 0,-4-21-446 0 0,0-2 348 0 0,2-1-1 0 0,3 0 1 0 0,2-2 0 0 0,2 0 0 0 0,13 19 98 0 0,-26-56-1493 0 0,1-1 1 0 0,0-1-1 0 0,7 7 1493 0 0,-16-20-70 0 0,14 19-6348 0 0</inkml:trace>
  <inkml:trace contextRef="#ctx0" brushRef="#br0" timeOffset="368.794">1088 225 13824 0 0,'0'0'629'0'0,"0"0"-12"0"0,0 2-393 0 0,8 184 4044 0 0,-8-162-4184 0 0,1 0 1 0 0,1-1-1 0 0,1 1 0 0 0,1-1 0 0 0,1 0 0 0 0,8 20-84 0 0,-11-37-15 0 0,0-1 0 0 0,1 0 0 0 0,0-1 0 0 0,-1 1-1 0 0,2 0 1 0 0,-1-1 0 0 0,1 1 0 0 0,-1-1-1 0 0,1 0 1 0 0,0-1 0 0 0,1 1 0 0 0,-1 0 0 0 0,1-1-1 0 0,-1 0 1 0 0,3 1 15 0 0,-3-2-8 0 0,1 0 0 0 0,-1 0 0 0 0,1 0 0 0 0,-1-1 0 0 0,1 1 0 0 0,0-1 0 0 0,-1 0 0 0 0,1-1 0 0 0,0 1 0 0 0,0-1-1 0 0,0 0 1 0 0,0 0 0 0 0,-1 0 0 0 0,1-1 0 0 0,0 1 0 0 0,0-1 0 0 0,3-2 8 0 0,4-1-25 0 0,1 0 0 0 0,-2-1 0 0 0,1-1 0 0 0,-1 0 0 0 0,1-1 0 0 0,-2 0 0 0 0,8-6 25 0 0,-8 5 17 0 0,0 0-1 0 0,0-1 1 0 0,-2 1-1 0 0,1-2 1 0 0,-1 1-1 0 0,0-1 1 0 0,-1-1 0 0 0,0 1-1 0 0,-1-1 1 0 0,0 0-1 0 0,0-1 1 0 0,-2 1-1 0 0,1-1-16 0 0,-1 2 116 0 0,-1 0-1 0 0,0 0 1 0 0,-1-1-1 0 0,0 1 1 0 0,0 0-1 0 0,-1-1 1 0 0,-1 0-1 0 0,1 1 1 0 0,-2-1-1 0 0,1 1 1 0 0,-2-1-1 0 0,1 1 1 0 0,-2-1-1 0 0,0-1-115 0 0,-1-2-49 0 0,-1 0-1 0 0,-1 1 1 0 0,0 0-1 0 0,-1 0 1 0 0,0 0-1 0 0,-4-3 50 0 0,9 12-2 0 0,-1 0 1 0 0,0 0 0 0 0,0 1-1 0 0,-1-1 1 0 0,1 1-1 0 0,-1 0 1 0 0,0 0-1 0 0,0 0 1 0 0,0 1-1 0 0,0-1 1 0 0,0 1-1 0 0,0 0 1 0 0,-1 0 0 0 0,1 0-1 0 0,-1 1 1 0 0,0 0-1 0 0,1 0 1 0 0,-1 0-1 0 0,0 0 1 0 0,1 1-1 0 0,-2-1 2 0 0,4 1 0 0 0,-3 0-71 0 0,-1 0-1 0 0,1 0 1 0 0,0 1 0 0 0,-1-1 0 0 0,1 1 0 0 0,0 0-1 0 0,-1 1 1 0 0,1-1 0 0 0,-1 1 71 0 0,-6 4-218 0 0,6-4-229 0 0,0 1 0 0 0,0-1 0 0 0,0 1 0 0 0,0 1 0 0 0,1-1 0 0 0,0 1 0 0 0,-1 0 0 0 0,1 0 0 0 0,1 1 0 0 0,-2 1 447 0 0,-2 1-5830 0 0</inkml:trace>
  <inkml:trace contextRef="#ctx0" brushRef="#br0" timeOffset="969.365">1639 198 9216 0 0,'0'0'706'0'0,"0"0"-287"0"0,0 0 518 0 0,2 0 278 0 0,2 1-767 0 0,-1 1 0 0 0,1-1-1 0 0,-1 1 1 0 0,0 0 0 0 0,1 0 0 0 0,-1 0-1 0 0,0 0 1 0 0,0 0 0 0 0,0 1 0 0 0,1 1-448 0 0,1 1 275 0 0,-4-4-241 0 0,-1-1-1 0 0,1 1 1 0 0,0-1-1 0 0,-1 1 1 0 0,1-1-1 0 0,-1 1 1 0 0,0 0-1 0 0,1-1 1 0 0,-1 1-1 0 0,0 0 0 0 0,1 0 1 0 0,-1-1-1 0 0,0 1 1 0 0,0 0-1 0 0,1 0 1 0 0,-1-1-1 0 0,0 1 1 0 0,0 0-34 0 0,1 4 109 0 0,2 1 13 0 0,0 1 0 0 0,-1 0 0 0 0,0 0 0 0 0,0 0 0 0 0,0 1 0 0 0,-1-1 0 0 0,0 0 0 0 0,0 6-122 0 0,4 91 521 0 0,-5-94-510 0 0,1 0 1 0 0,0-1-1 0 0,0 1 0 0 0,1-1 0 0 0,0 1 0 0 0,1-1 0 0 0,0 0 0 0 0,1 0 0 0 0,-1 0 0 0 0,2 0 0 0 0,-1-1 0 0 0,3 3-11 0 0,-3-6-10 0 0,-1 0-1 0 0,1 0 1 0 0,0 0-1 0 0,1 0 1 0 0,-1-1-1 0 0,1 0 0 0 0,0 0 1 0 0,0 0-1 0 0,0 0 1 0 0,1-1-1 0 0,-1 0 0 0 0,1 0 1 0 0,0-1-1 0 0,-1 1 1 0 0,1-1-1 0 0,0-1 1 0 0,1 1-1 0 0,-1-1 0 0 0,2 0 11 0 0,2-1-119 0 0,-1 0 1 0 0,0-1-1 0 0,1-1 0 0 0,-1 0 0 0 0,0 0 0 0 0,0-1 0 0 0,0 0 0 0 0,4-2 119 0 0,-8 3-119 0 0,15-9-339 0 0,-5 1 150 0 0,-7 6 231 0 0,-3 2 58 0 0,-1 0 0 0 0,1-1 0 0 0,-1 1 0 0 0,0-1 0 0 0,1 0 0 0 0,-1 0 0 0 0,-1-1 0 0 0,1 1 0 0 0,2-3 19 0 0,12-12-41 0 0,-14 15 34 0 0,-1 0-1 0 0,1 0 0 0 0,-1-1 0 0 0,0 1 0 0 0,0-1 0 0 0,1-2 8 0 0,16-26 55 0 0,-2-1 0 0 0,-2 0-1 0 0,-1-1 1 0 0,-2-1 0 0 0,5-19-55 0 0,-19 41 597 0 0,1 11 437 0 0,6 9-731 0 0,-4-4-233 0 0,0 1-1 0 0,-1 0 1 0 0,1 0-1 0 0,-1 0 1 0 0,0 0 0 0 0,0 0-1 0 0,0 0 1 0 0,0 2-70 0 0,4 13 331 0 0,5 18 42 0 0,2 5-370 0 0,23 46 557 0 0,-31-80-528 0 0,0-1 1 0 0,1 1-1 0 0,1-1 0 0 0,-1 1 0 0 0,1-2 0 0 0,6 7-32 0 0,1 2 7 0 0,-7-8-64 0 0,1 0 0 0 0,-1-1 0 0 0,1 1 0 0 0,1-2 1 0 0,-1 1-1 0 0,1-1 0 0 0,0 0 0 0 0,0 0 0 0 0,0-1 0 0 0,9 3 57 0 0,-10-4-8 0 0,1-1 0 0 0,-1-1 0 0 0,1 1 0 0 0,-1-1 0 0 0,1-1 0 0 0,0 1 1 0 0,-1-1-1 0 0,1-1 0 0 0,-1 1 0 0 0,1-1 0 0 0,0 0 0 0 0,-1-1 0 0 0,5-1 8 0 0,-6 1 0 0 0,0 1 0 0 0,-1-1 0 0 0,1 0 0 0 0,-1-1 0 0 0,1 1 0 0 0,-1-1 0 0 0,0 0 0 0 0,0 0 0 0 0,0-1 0 0 0,2-1 0 0 0,2-3 8 0 0,0-1 15 0 0,1 0 1 0 0,-1-1 0 0 0,-1 0-1 0 0,1 0 1 0 0,2-7-24 0 0,-9 13 5 0 0,9-13 32 0 0,-2 0 1 0 0,5-13-38 0 0,-12 24 7 0 0,1 0 1 0 0,-1-1-1 0 0,-1 1 1 0 0,1-1-1 0 0,-1 1 0 0 0,-1-1 1 0 0,1 1-1 0 0,-1-1 0 0 0,0-6-7 0 0,-1 5 4 0 0,0-5 3 0 0,0 1 1 0 0,-1-1-1 0 0,0 0 1 0 0,-1 1 0 0 0,0-1-1 0 0,-1 1 1 0 0,0 0-1 0 0,-1 0-7 0 0,-13-31 0 0 0,13 29 0 0 0,-1 0 0 0 0,-4-7 0 0 0,-4-3 13 0 0,0 1 1 0 0,-11-11-14 0 0,-6-1-1359 0 0,22 27-1329 0 0,-1 0-1 0 0,-9-6 2689 0 0,-7-2-6202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284 148 7368 0 0,'-5'-19'221'0'0,"0"-1"1"0"0,1-1-1 0 0,0 1 1 0 0,2-2-222 0 0,0 0 3551 0 0,2-1 3667 0 0,0 27-7002 0 0,1 0 0 0 0,0-1 0 0 0,0 1 0 0 0,0 0 0 0 0,0-1 0 0 0,0 1 0 0 0,2 1-216 0 0,4 16 183 0 0,-5-10-61 0 0,-1 1 1 0 0,-1 0-1 0 0,0 0 0 0 0,-1 0-122 0 0,1 29 272 0 0,6 112 430 0 0,3 50-256 0 0,-3-141-287 0 0,2-1 1 0 0,6 17-160 0 0,-9-62-102 0 0,0 0 1 0 0,1 0-1 0 0,0 0 1 0 0,2-1-1 0 0,-1 0 1 0 0,4 2 101 0 0,-10-14-290 0 0,1-1 0 0 0,-1 0 0 0 0,1 1 0 0 0,0-1 0 0 0,0 0 0 0 0,0 0 0 0 0,0 0 0 0 0,0 0 0 0 0,1 0 290 0 0,4 0-1552 0 0</inkml:trace>
  <inkml:trace contextRef="#ctx0" brushRef="#br0" timeOffset="612.317">89 502 14800 0 0,'-12'4'423'0'0,"-1"0"0"0"0,0-1 0 0 0,1-1 0 0 0,-1 0 0 0 0,-9-1-423 0 0,21-1 558 0 0,1 0 18 0 0,-2 3 1026 0 0,4-2-700 0 0,2-1-1028 0 0,57-3 920 0 0,0-2 0 0 0,30-7-794 0 0,-43 2-87 0 0,40-15 87 0 0,-66 18-110 0 0,14-5-366 0 0,0-2-1 0 0,-2-1 1 0 0,1-2-1 0 0,-2-1 1 0 0,-1-2-1 0 0,0-1 1 0 0,-1-1-1 0 0,13-15 477 0 0,-33 28-174 0 0,0 0-96 0 0,-2 0-1 0 0,10-10 271 0 0,-16 15 71 0 0,0 0 0 0 0,0-1 0 0 0,0 1 0 0 0,0-1 0 0 0,-1 1 0 0 0,0-1 0 0 0,0 0 0 0 0,0 0 0 0 0,0-3-71 0 0,-2 5 109 0 0,1 0 1 0 0,-1 0-1 0 0,0-1 0 0 0,1 1 0 0 0,-2 0 0 0 0,1-1 1 0 0,0 1-1 0 0,-1 0 0 0 0,1 0 0 0 0,-1-1 1 0 0,0 1-1 0 0,0 0 0 0 0,-1-2-109 0 0,1 3 467 0 0,1 2 11 0 0,-1 1-16 0 0,-1 0-381 0 0,-1 0 0 0 0,1 0 1 0 0,0 1-1 0 0,0-1 0 0 0,0 1 1 0 0,0-1-1 0 0,0 1 0 0 0,0 0 1 0 0,1 0-1 0 0,-1 0 0 0 0,1 0 1 0 0,-1 0-1 0 0,1 0 0 0 0,0 0 1 0 0,-1 0-1 0 0,1 1 0 0 0,0 1-81 0 0,-3 6 121 0 0,1 0 1 0 0,1 0-1 0 0,-2 9-121 0 0,1-1 72 0 0,-9 49-9 0 0,4 0-1 0 0,2 1 0 0 0,4 10-62 0 0,2-15 27 0 0,4 1-1 0 0,8 40-26 0 0,-10-83-149 0 0,2 0-1 0 0,1 0 1 0 0,0-1-1 0 0,1 1 1 0 0,2-1-1 0 0,6 12 150 0 0,-5-19-101 0 0,-9-13 115 0 0,1 0 0 0 0,-1 0-1 0 0,0 1 1 0 0,0-1 0 0 0,1 0-1 0 0,-1 0 1 0 0,0 0 0 0 0,1 0 0 0 0,-1 1-1 0 0,0-1 1 0 0,1 0 0 0 0,-1 0 0 0 0,0 0-1 0 0,1 0 1 0 0,-1 0 0 0 0,1 0-1 0 0,-1 0 1 0 0,0 0 0 0 0,1 0 0 0 0,-1 0-1 0 0,0 0 1 0 0,1 0 0 0 0,-1 0 0 0 0,0-1-1 0 0,1 1 1 0 0,-1 0 0 0 0,0 0 0 0 0,1 0-1 0 0,-1 0 1 0 0,0-1 0 0 0,1 1-1 0 0,-1 0 1 0 0,0 0 0 0 0,0 0 0 0 0,1-1-1 0 0,-1 1-13 0 0,3-4 8 0 0,0 0-1 0 0,-1 1 1 0 0,0-1 0 0 0,1 0-1 0 0,-1-1 1 0 0,-1 1-1 0 0,3-5-7 0 0,6-14 22 0 0,-7 17-2 0 0,-1-1-1 0 0,1 1 1 0 0,-1-1 0 0 0,-1 0 0 0 0,1 1-1 0 0,-1-1 1 0 0,0-1-20 0 0,2-12 70 0 0,5-29 81 0 0,-5 25 127 0 0,2 1-1 0 0,0 0 1 0 0,1 0-1 0 0,1 0 1 0 0,5-8-278 0 0,-6 17 145 0 0,-6 12-130 0 0,0 0-1 0 0,1 1 1 0 0,-1-1-1 0 0,1 1 1 0 0,0-1-1 0 0,0 1 1 0 0,-1-1-1 0 0,1 1 1 0 0,0-1-1 0 0,0 1 1 0 0,0 0-1 0 0,1 0 1 0 0,-1-1 0 0 0,0 1-1 0 0,0 0 1 0 0,1 0-1 0 0,-1 0 1 0 0,1 0-1 0 0,-1 1 1 0 0,0-1-1 0 0,2 0-14 0 0,7-4 29 0 0,-1 1 0 0 0,1 0-1 0 0,0 1 1 0 0,1 0-1 0 0,-1 0 1 0 0,1 1 0 0 0,-1 0-1 0 0,1 1 1 0 0,-1 1 0 0 0,1 0-1 0 0,0 0 1 0 0,-1 1-1 0 0,1 0 1 0 0,0 0 0 0 0,-1 2-1 0 0,0-1 1 0 0,1 1 0 0 0,-1 1-1 0 0,3 1-28 0 0,2 3 16 0 0,-1 0 0 0 0,0 0 0 0 0,-1 2 0 0 0,0-1 0 0 0,0 2 0 0 0,-1 0 0 0 0,-1 0 0 0 0,0 1 0 0 0,0 1 0 0 0,5 9-16 0 0,36 65 0 0 0,-40-63-297 0 0,-1 1-1 0 0,-1 0 1 0 0,4 18 297 0 0,-3-10-1109 0 0,13 26 1109 0 0,-18-45-1528 0 0,3-5-375 0 0</inkml:trace>
  <inkml:trace contextRef="#ctx0" brushRef="#br0" timeOffset="1052.061">1728 448 18719 0 0,'0'0'430'0'0,"2"1"55"0"0,12 6-160 0 0,1 0 0 0 0,-1 2-1 0 0,-1-1 1 0 0,0 2 0 0 0,0 0-1 0 0,-1 0 1 0 0,0 2-325 0 0,11 8 1482 0 0,15 8-1482 0 0,-30-22 141 0 0,0-1 0 0 0,0 0-1 0 0,1-1 1 0 0,0 0 0 0 0,-1-1-1 0 0,2 1 1 0 0,-1-2-141 0 0,10 3 34 0 0,-1-2 0 0 0,1 0 0 0 0,1-1 0 0 0,-1-2 1 0 0,0 1-1 0 0,0-2 0 0 0,0-1 0 0 0,0 0 0 0 0,0-1 0 0 0,0-1 0 0 0,-1-1 0 0 0,1-1 0 0 0,-1 0 1 0 0,-1-2-1 0 0,1 0 0 0 0,-1 0 0 0 0,8-7-34 0 0,-22 13 3 0 0,1-1 1 0 0,-1 1-1 0 0,1-1 1 0 0,-1 0-1 0 0,0 0 0 0 0,0 0 1 0 0,0-1-1 0 0,-1 1 1 0 0,1-1-1 0 0,-1 1 1 0 0,0-1-1 0 0,0 0 0 0 0,0 0 1 0 0,0 0-1 0 0,-1 0 1 0 0,0 0-1 0 0,1 0 0 0 0,-1 0 1 0 0,-1-1-1 0 0,1 1 1 0 0,-1 0-1 0 0,0-1 1 0 0,0 1-1 0 0,0 0 0 0 0,0-1 1 0 0,-1 1-1 0 0,1 0 1 0 0,-1-1-1 0 0,-1 1 0 0 0,1 0 1 0 0,0 0-1 0 0,-1 0 1 0 0,0 0-1 0 0,0 0 1 0 0,0 0-1 0 0,0 1 0 0 0,-1-1 1 0 0,1 1-1 0 0,-2-1-3 0 0,-2-3 22 0 0,-1 0-1 0 0,1 1 0 0 0,-1 0 1 0 0,0 0-1 0 0,-1 1 0 0 0,0 0 1 0 0,1 0-1 0 0,-1 1 0 0 0,-1 0 1 0 0,1 0-1 0 0,-1 1 0 0 0,0 0 0 0 0,1 0 1 0 0,-1 1-1 0 0,-7-1-21 0 0,6 2 22 0 0,-1 1 0 0 0,0-1-1 0 0,0 2 1 0 0,0-1 0 0 0,0 2 0 0 0,0-1-1 0 0,1 2 1 0 0,-1-1 0 0 0,1 1 0 0 0,-1 1-1 0 0,1 0 1 0 0,0 0 0 0 0,-2 2-22 0 0,-9 6 96 0 0,0 0 0 0 0,1 1 0 0 0,0 2 0 0 0,1 0-1 0 0,1 0 1 0 0,0 2 0 0 0,2 0 0 0 0,-10 13-96 0 0,15-16 41 0 0,0 1 0 0 0,2 0 0 0 0,0 1 0 0 0,0 0 0 0 0,1 1 0 0 0,1-1 0 0 0,1 1-1 0 0,1 1 1 0 0,0-1 0 0 0,1 1 0 0 0,-1 15-41 0 0,3-15 37 0 0,1 1-1 0 0,1 0 0 0 0,0 0 1 0 0,2-1-1 0 0,0 1 1 0 0,1 0-1 0 0,1-1 0 0 0,0 0 1 0 0,2 0-1 0 0,0 0 1 0 0,4 7-37 0 0,-3-12 56 0 0,-1 0 1 0 0,1-1 0 0 0,1 0-1 0 0,0-1 1 0 0,1 1 0 0 0,0-2-1 0 0,1 1 1 0 0,0-1 0 0 0,0-1-1 0 0,1 0 1 0 0,0 0 0 0 0,1-1-1 0 0,0-1 1 0 0,0 0 0 0 0,9 3-57 0 0,-3-2 3 0 0,1-2 1 0 0,0 0 0 0 0,0-1-1 0 0,1-1 1 0 0,0 0 0 0 0,-1-2-1 0 0,1-1 1 0 0,0 0 0 0 0,0-1-4 0 0,12-2-23 0 0,0-1 0 0 0,0-1-1 0 0,0-2 1 0 0,-1-1 0 0 0,7-3 23 0 0,-17 4-287 0 0,-1-2 0 0 0,-1 0-1 0 0,0-1 1 0 0,0-1 0 0 0,0 0 0 0 0,-2-2-1 0 0,1 0 1 0 0,-1-1 0 0 0,10-10 287 0 0,4-8-1611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281 122 6448 0 0,'0'0'498'0'0,"0"0"-188"0"0,0 0 427 0 0,0 0 226 0 0,-8 3 990 0 0,1-2-1352 0 0,1 0 0 0 0,-1 0 0 0 0,1 1 0 0 0,0 0 0 0 0,-1 1 0 0 0,1-1 0 0 0,0 1-601 0 0,4-2 384 0 0,1-1-339 0 0,1 1 0 0 0,-1-1 1 0 0,0 0-1 0 0,0 1 1 0 0,1-1-1 0 0,-1 0 0 0 0,0 1 1 0 0,0-1-1 0 0,1 1 1 0 0,-1-1-1 0 0,0 1 1 0 0,1-1-1 0 0,-1 1 0 0 0,1 0 1 0 0,-1-1-1 0 0,1 1 1 0 0,-1 0-1 0 0,1 0-45 0 0,-10 9 858 0 0,7-8-755 0 0,0 0-1 0 0,0 0 1 0 0,1 1-1 0 0,0-1 1 0 0,-1 1-1 0 0,1 0 1 0 0,0 0-1 0 0,0 0 1 0 0,1 0-1 0 0,-1 0 1 0 0,1 0-1 0 0,-1 0 1 0 0,1 0-1 0 0,0 1 1 0 0,0 1-103 0 0,-2 4 138 0 0,2 0 0 0 0,-1 1 1 0 0,1-1-1 0 0,1 0 1 0 0,-1 3-139 0 0,1-10 21 0 0,1 0-1 0 0,-1 0 1 0 0,0 0 0 0 0,1 0 0 0 0,-1 0 0 0 0,1 0 0 0 0,0 0 0 0 0,0-1-1 0 0,-1 1 1 0 0,1 0 0 0 0,0 0 0 0 0,0-1 0 0 0,1 1 0 0 0,-1-1 0 0 0,0 1 0 0 0,1-1-1 0 0,-1 0 1 0 0,0 1 0 0 0,1-1 0 0 0,0 0 0 0 0,-1 0 0 0 0,1 0 0 0 0,0 0-1 0 0,1 1-20 0 0,1 0 25 0 0,0-1-1 0 0,0 1 1 0 0,1 0-1 0 0,-1-1 0 0 0,1 0 1 0 0,-1 0-1 0 0,1 0 0 0 0,0-1 1 0 0,2 0-25 0 0,0 1 16 0 0,0-1 0 0 0,0-1 0 0 0,0 1 0 0 0,0-1 0 0 0,0-1 0 0 0,0 1 0 0 0,0-1 0 0 0,6-3-16 0 0,10-5 21 0 0,0-2 0 0 0,0 0 0 0 0,-1-2 0 0 0,-1 0-1 0 0,0-1 1 0 0,-1-2 0 0 0,4-4-21 0 0,-12 10 0 0 0,-8 8 7 0 0,0 0 0 0 0,-1-1-1 0 0,1 1 1 0 0,-1-1 0 0 0,0 0-1 0 0,0 0 1 0 0,0 0 0 0 0,1-3-7 0 0,-2 3 0 0 0,2-2 6 0 0,-2 0 0 0 0,1 0-1 0 0,-1 0 1 0 0,1 0 0 0 0,-2 0 0 0 0,1-3-6 0 0,-1 6 7 0 0,-1 1 0 0 0,0-1 0 0 0,0 0 0 0 0,0 1 0 0 0,-1-1 0 0 0,1 1 0 0 0,-1-1 0 0 0,1 1 0 0 0,-1-1-1 0 0,0 1 1 0 0,0 0 0 0 0,0-1 0 0 0,0 1 0 0 0,0 0 0 0 0,-1-1 0 0 0,1 1 0 0 0,-1 0 0 0 0,0-1-7 0 0,-2-1 9 0 0,0 0 1 0 0,0 0 0 0 0,0 1 0 0 0,-1-1-1 0 0,1 1 1 0 0,-1 0 0 0 0,0 0-1 0 0,0 1 1 0 0,0-1 0 0 0,0 1 0 0 0,0 0-1 0 0,-1 1 1 0 0,-3-2-10 0 0,-1 1 2 0 0,0 0 0 0 0,0 1-1 0 0,0 0 1 0 0,0 1 0 0 0,0-1 0 0 0,0 2-1 0 0,-2 0-1 0 0,-4 2 100 0 0,1 1 0 0 0,0 1-1 0 0,0 0 1 0 0,0 1-1 0 0,-13 7-99 0 0,20-9 30 0 0,0 0-4 0 0,0 1-1 0 0,1 0 1 0 0,0 1-1 0 0,0 0 1 0 0,0 0-1 0 0,0 0 1 0 0,-1 3-26 0 0,-13 11-3 0 0,0 2 1 0 0,0 0 0 0 0,1 1 0 0 0,2 1 0 0 0,0 1 0 0 0,1 0 0 0 0,2 1 0 0 0,1 1 0 0 0,-3 7 2 0 0,13-22 7 0 0,0 1 0 0 0,1-1 0 0 0,0 1 0 0 0,1 0 0 0 0,1 0 0 0 0,-1 5-7 0 0,-2 19 422 0 0,4-31-324 0 0,0-1 0 0 0,1 0 0 0 0,-1 0 0 0 0,1 1 0 0 0,0-1 0 0 0,0 0 0 0 0,0 0 0 0 0,1 0 0 0 0,0 0 0 0 0,0 0 0 0 0,0-1-1 0 0,3 5-97 0 0,2 3-111 0 0,0 0 0 0 0,1-1 0 0 0,1 1 0 0 0,3 1 111 0 0,-6-6-101 0 0,0-2 1 0 0,0 1-1 0 0,1-1 0 0 0,0 0 0 0 0,0 0 1 0 0,1-1-1 0 0,-1 0 0 0 0,1-1 0 0 0,0 1 1 0 0,1-1 100 0 0,4 1 30 0 0,1 0 0 0 0,-1 0 0 0 0,1-2 1 0 0,0 0-1 0 0,12 1-30 0 0,-10-3-121 0 0,0-1 0 0 0,-1 0 1 0 0,1-1-1 0 0,0-1 0 0 0,-1 0 0 0 0,3-2 121 0 0,31-11-1391 0 0,12-6 1391 0 0,-19 5-767 0 0,22-10-3461 0 0,46-27 4228 0 0,-91 44-378 0 0,1-1-405 0 0,15-11 783 0 0,-10 5-122 0 0,44-31 886 0 0,-68 48-703 0 0,-1 0 0 0 0,1-1 0 0 0,-1 1 0 0 0,1 0 1 0 0,-1-1-1 0 0,1 1 0 0 0,-1 0 0 0 0,1-1 0 0 0,0 1 1 0 0,-1 0-1 0 0,1 0 0 0 0,0 0 0 0 0,-1 0 0 0 0,1 0 1 0 0,0-1-1 0 0,-1 1 0 0 0,1 0 0 0 0,0 1 0 0 0,-1-1 1 0 0,1 0-1 0 0,0 0 0 0 0,-1 0 0 0 0,1 0 0 0 0,-1 0 1 0 0,1 1-1 0 0,0-1-61 0 0,0 1 60 0 0,0 0 1 0 0,0-1-1 0 0,0 1 0 0 0,0 0 1 0 0,0 0-1 0 0,-1 0 1 0 0,1 0-1 0 0,0 0 0 0 0,-1 0 1 0 0,1 1-1 0 0,0-1 1 0 0,-1 0-1 0 0,1 1-60 0 0,1 3 97 0 0,-1 1-1 0 0,1 0 1 0 0,-1-1-1 0 0,-1 1 1 0 0,1 0-1 0 0,-1 3-96 0 0,-1 22 264 0 0,-1 1 0 0 0,-1-1-1 0 0,-2-1 1 0 0,-5 18-264 0 0,5-24 77 0 0,1 0 1 0 0,1 0-1 0 0,2 1 0 0 0,0 13-77 0 0,0-34 11 0 0,1-3-8 0 0,0 0 0 0 0,0 0 0 0 0,0-1 0 0 0,0 1 0 0 0,0 0 0 0 0,0 0 1 0 0,0 0-1 0 0,0 0 0 0 0,0 0 0 0 0,0 0 0 0 0,0-1 0 0 0,1 1 0 0 0,-1 0 0 0 0,0 0 0 0 0,1 0 0 0 0,-1 0 1 0 0,0-1-1 0 0,1 1 0 0 0,-1 0 0 0 0,1 0 0 0 0,-1-1 0 0 0,1 1-3 0 0,0 0 91 0 0,-1-1 54 0 0,0 0 7 0 0,0 0-7 0 0,1-43 687 0 0,2 1 0 0 0,3-1 0 0 0,1-3-832 0 0,-1 10 284 0 0,2-13 550 0 0,7-17-834 0 0,-11 50 133 0 0,2 0 0 0 0,-1 0 1 0 0,2 1-1 0 0,0 0 0 0 0,1 0 1 0 0,1 0-134 0 0,-5 8 37 0 0,-1 2-3 0 0,0 0 0 0 0,0 0 0 0 0,1 1 0 0 0,-1 0 1 0 0,1-1-1 0 0,0 1 0 0 0,0 0 0 0 0,0 1 0 0 0,0-1 0 0 0,2 0-34 0 0,1 0 18 0 0,0 0 0 0 0,0 1 0 0 0,0 0-1 0 0,0 1 1 0 0,0-1 0 0 0,1 1 0 0 0,-1 1-1 0 0,1-1 1 0 0,0 1 0 0 0,-1 1 0 0 0,1-1 0 0 0,7 2-18 0 0,-3-1-22 0 0,0 1 0 0 0,0 1 1 0 0,0 0-1 0 0,0 0 0 0 0,0 1 1 0 0,0 1-1 0 0,-1 0 0 0 0,0 0 1 0 0,1 1-1 0 0,-2 1 0 0 0,1 0 0 0 0,-1 0 1 0 0,0 1-1 0 0,0 1 22 0 0,4 3 9 0 0,-2 0-1 0 0,1 1 1 0 0,-2 0-1 0 0,1 1 1 0 0,-2 0-1 0 0,0 1 1 0 0,-1 0-1 0 0,0 1 1 0 0,4 10-9 0 0,7 14 287 0 0,-1 0-242 0 0,3 12-45 0 0,-18-41-55 0 0,0-1-1 0 0,1 0 1 0 0,0 0 0 0 0,0 0-1 0 0,1-1 1 0 0,0 1 0 0 0,0-1-1 0 0,1-1 1 0 0,0 1 0 0 0,2 1 55 0 0,-5-6-18 0 0,-1-1-1 0 0,0 1 1 0 0,1-1 0 0 0,-1 0 0 0 0,1 0-1 0 0,0 0 1 0 0,0 0 0 0 0,0 0 0 0 0,0-1-1 0 0,0 0 1 0 0,0 0 0 0 0,0 0 0 0 0,0 0-1 0 0,1-1 1 0 0,-1 0 0 0 0,0 1 0 0 0,0-2-1 0 0,1 1 1 0 0,-1 0 0 0 0,0-1 0 0 0,0 0-1 0 0,0 0 1 0 0,0 0 0 0 0,0 0 0 0 0,2-2 18 0 0,3-1-92 0 0,0 0 1 0 0,-1-1 0 0 0,1 0-1 0 0,-1-1 1 0 0,-1 0 0 0 0,1 0 0 0 0,-1-1-1 0 0,0 1 1 0 0,-1-2 0 0 0,2-1 91 0 0,1-3-57 0 0,0 0 1 0 0,-1-1 0 0 0,-1 0 0 0 0,0-1-1 0 0,0 1 1 0 0,0-5 56 0 0,-6 15-3 0 0,34-97 2 0 0,-30 81-23 0 0,0-1 0 0 0,-2 1 0 0 0,0-1 0 0 0,0-7 24 0 0,-1-13-177 0 0,0 13 368 0 0,-1 0 1 0 0,0 1 0 0 0,-3-1 0 0 0,0 0-1 0 0,-3-13-191 0 0,0 26 94 0 0,0-7 108 0 0,5 20-127 0 0,0 1-10 0 0,-1 0-59 0 0,1 0 1 0 0,-1 1-1 0 0,0-1 0 0 0,0 0 0 0 0,1 1 0 0 0,-1-1 0 0 0,0 0 1 0 0,0 1-1 0 0,1-1 0 0 0,-1 1 0 0 0,0-1 0 0 0,1 1 0 0 0,-1-1 0 0 0,1 1 1 0 0,-1 0-1 0 0,1-1 0 0 0,-1 1 0 0 0,1 0 0 0 0,-1-1 0 0 0,1 1 1 0 0,-1 0-7 0 0,-8 19-7 0 0,7-15 12 0 0,-3 5-5 0 0,2 1 0 0 0,-1 0 0 0 0,2 0 0 0 0,-1 0 0 0 0,2 0 0 0 0,-1 6 0 0 0,0 22 0 0 0,1 9 0 0 0,1-34 0 0 0,1 14 9 0 0,1 0 1 0 0,2-1-1 0 0,1 0 0 0 0,0 0 0 0 0,2 0 0 0 0,1 0 0 0 0,9 17-9 0 0,-14-38 0 0 0,0 0 0 0 0,1-1 0 0 0,-1 1 0 0 0,1-1 0 0 0,3 3 0 0 0,11 18 0 0 0,-10-15 0 0 0,0-1 0 0 0,0 0 0 0 0,0-1 1 0 0,1 0-1 0 0,6 4 0 0 0,8 9 17 0 0,-19-18-43 0 0,0-1 1 0 0,0 0 0 0 0,1 0-1 0 0,-1 0 1 0 0,1-1 0 0 0,0 1 0 0 0,-1-1-1 0 0,1 0 1 0 0,0-1 0 0 0,0 1-1 0 0,0-1 1 0 0,1 0 0 0 0,0 0 25 0 0,2 0-332 0 0,0 0 0 0 0,-1-1 0 0 0,1 0 0 0 0,0 0 0 0 0,0-1 0 0 0,-1 0 1 0 0,1 0-1 0 0,5-2 332 0 0,6-5-875 0 0,3-2-12 0 0</inkml:trace>
  <inkml:trace contextRef="#ctx0" brushRef="#br0" timeOffset="332.768">1663 356 14856 0 0,'0'0'90'0'0,"-1"0"0"0"0,1 0 0 0 0,-1 1 0 0 0,1-1 0 0 0,-1 0 0 0 0,1 0 1 0 0,0 1-1 0 0,-1-1 0 0 0,1 0 0 0 0,-1 1 0 0 0,1-1 0 0 0,0 0 0 0 0,-1 1 1 0 0,1-1-1 0 0,0 1 0 0 0,-1-1 0 0 0,1 0 0 0 0,0 1-90 0 0,1 0 29 0 0,0 1 1 0 0,0-1-1 0 0,0 0 0 0 0,0 1 1 0 0,0-1-1 0 0,1 0 0 0 0,-1 0 1 0 0,1 0-1 0 0,-1 0 0 0 0,0 0 0 0 0,1 0 1 0 0,-1-1-1 0 0,1 1 0 0 0,0 0 1 0 0,-1-1-1 0 0,1 1 0 0 0,0-1 0 0 0,-1 1 1 0 0,1-1-1 0 0,0 0 0 0 0,-1 0 1 0 0,1 0-1 0 0,0 0 0 0 0,0 0 1 0 0,-1 0-30 0 0,10 0 123 0 0,0-1 1 0 0,0 0 0 0 0,4-2-124 0 0,25-6 65 0 0,-1-1 1 0 0,0-3-1 0 0,2-2-65 0 0,-2 1-747 0 0,-8 3-340 0 0</inkml:trace>
  <inkml:trace contextRef="#ctx0" brushRef="#br0" timeOffset="920.613">2440 356 13272 0 0,'-1'6'144'0'0,"0"0"0"0"0,0 1 1 0 0,1-1-1 0 0,0 0 0 0 0,0 1 0 0 0,0-1 1 0 0,1 0-1 0 0,0 1 0 0 0,0-1 1 0 0,0 0-1 0 0,1 0 0 0 0,0 0 1 0 0,1 0-1 0 0,-1 0 0 0 0,1 0 1 0 0,0-1-1 0 0,0 1 0 0 0,1-1 1 0 0,0 0-1 0 0,0 0 0 0 0,3 4-144 0 0,-4-7 63 0 0,-1 0-1 0 0,0 0 1 0 0,1-1-1 0 0,0 1 1 0 0,-1 0-1 0 0,1-1 1 0 0,0 0-1 0 0,0 0 0 0 0,0 0 1 0 0,0 0-1 0 0,0 0 1 0 0,0 0-1 0 0,0-1 1 0 0,0 0-1 0 0,0 1 1 0 0,0-1-1 0 0,0 0 1 0 0,0 0-1 0 0,0-1 1 0 0,3 0-63 0 0,2 0 95 0 0,1-1 1 0 0,-1 0 0 0 0,1 0 0 0 0,-1-1-1 0 0,0 0 1 0 0,6-3-96 0 0,25-14 219 0 0,-1-2 1 0 0,4-5-220 0 0,-28 18 21 0 0,0-1 0 0 0,-1-1 0 0 0,-1 0 0 0 0,0-1 0 0 0,0 0-1 0 0,-1-1 1 0 0,1-3-21 0 0,-9 12 32 0 0,-1 0 0 0 0,0 0 0 0 0,0 0 0 0 0,0 0 0 0 0,-1-1 0 0 0,1 1 0 0 0,-1 0 0 0 0,0-1 0 0 0,0 0 0 0 0,0 1 0 0 0,-1-1 0 0 0,0 0 0 0 0,0-1-32 0 0,0 4 40 0 0,0-1-1 0 0,0 1 1 0 0,0 0-1 0 0,-1-1 0 0 0,1 1 1 0 0,-1 0-1 0 0,0 0 1 0 0,1-1-1 0 0,-1 1 0 0 0,0 0 1 0 0,0 0-1 0 0,0 0 1 0 0,-1 0-1 0 0,1 0 0 0 0,0 0 1 0 0,-1 1-1 0 0,0-1 1 0 0,1 0-1 0 0,-1 1 1 0 0,0-1-1 0 0,0 1 0 0 0,1-1 1 0 0,-1 1-1 0 0,0 0 1 0 0,-1 0-1 0 0,1 0 0 0 0,0 0-39 0 0,-2 0 54 0 0,0-1-1 0 0,-1 1 0 0 0,1 1 1 0 0,0-1-1 0 0,0 1 0 0 0,-1-1 1 0 0,1 1-1 0 0,0 1 1 0 0,0-1-1 0 0,-1 0 0 0 0,1 1 1 0 0,0 0-1 0 0,0 0 0 0 0,0 0 1 0 0,0 1-1 0 0,0-1 0 0 0,0 1 1 0 0,-4 2-54 0 0,-6 5 113 0 0,1 0 0 0 0,0 1-1 0 0,0 0 1 0 0,-4 5-113 0 0,9-8 64 0 0,-5 6 66 0 0,1 1 0 0 0,1 0-1 0 0,0 1 1 0 0,1 0 0 0 0,0 1 0 0 0,0 3-130 0 0,7-13 25 0 0,-6 12 52 0 0,0-1 1 0 0,2 2-1 0 0,0-1 0 0 0,1 1 0 0 0,1 0 0 0 0,0 0 0 0 0,1 5-77 0 0,3-10 51 0 0,0-1-1 0 0,1 1 1 0 0,1 0-1 0 0,0-1 1 0 0,1 1-1 0 0,0-1 1 0 0,1 0-1 0 0,2 7-50 0 0,-2-14-12 0 0,0 0-1 0 0,0 0 1 0 0,1 0-1 0 0,0 0 1 0 0,0-1-1 0 0,0 0 0 0 0,0 0 1 0 0,1 0-1 0 0,0 0 1 0 0,0-1-1 0 0,0 0 1 0 0,3 2 12 0 0,-3-3 8 0 0,0 1 0 0 0,1-1 0 0 0,-1-1 0 0 0,1 1 0 0 0,0-1 0 0 0,-1 0 0 0 0,1 0 0 0 0,0-1 0 0 0,0 0 0 0 0,0 0 0 0 0,1 0 0 0 0,-1-1 0 0 0,0 0 0 0 0,0 0 0 0 0,6-1-8 0 0,8-1 34 0 0,0-1-1 0 0,0-1 1 0 0,0-1-1 0 0,4-2-33 0 0,-2-1-71 0 0,1-1 1 0 0,-1 0-1 0 0,-1-2 0 0 0,0-1 0 0 0,0 0 0 0 0,-1-1 1 0 0,-1-2-1 0 0,0 0 0 0 0,-1-1 0 0 0,4-6 71 0 0,2-2-44 0 0,-7 9 40 0 0,-2-1 0 0 0,0-1 0 0 0,-1 0 0 0 0,9-16 4 0 0,-19 26 24 0 0,1-1 0 0 0,-1 0 0 0 0,-1 0 0 0 0,0-1 0 0 0,0 1 0 0 0,0-1 0 0 0,-1 0 0 0 0,0 0 0 0 0,-1 0 0 0 0,0 0 0 0 0,-1 0 0 0 0,0 0-24 0 0,2-10 89 0 0,-2 15-67 0 0,1 1 0 0 0,-1-1 0 0 0,0 1 0 0 0,0-1 1 0 0,0 1-1 0 0,0-1 0 0 0,-1 1 0 0 0,0-1 0 0 0,0 0-22 0 0,-3-13 127 0 0,4 13 22 0 0,-1 0 0 0 0,0 1 0 0 0,0-1 0 0 0,0 1 1 0 0,0-1-1 0 0,-1 1 0 0 0,1 0 0 0 0,-1 0 0 0 0,0-1 0 0 0,0 1 0 0 0,0 0 0 0 0,0 0 1 0 0,-1 0-150 0 0,3 3 19 0 0,-1 0 0 0 0,1 0 1 0 0,0-1-1 0 0,0 1 1 0 0,-1 0-1 0 0,1 0 1 0 0,0 0-1 0 0,0 0 0 0 0,-1 0 1 0 0,1 0-1 0 0,0 0 1 0 0,0 0-1 0 0,-1 0 1 0 0,1 0-1 0 0,0 0 1 0 0,0 0-1 0 0,-1 0 0 0 0,1 0 1 0 0,0 1-1 0 0,0-1 1 0 0,-1 0-1 0 0,1 0 1 0 0,0 0-1 0 0,0 0 0 0 0,0 0 1 0 0,-1 0-1 0 0,1 1 1 0 0,0-1-1 0 0,0 0 1 0 0,0 0-1 0 0,-1 0 1 0 0,1 1-1 0 0,0-1 0 0 0,0 0 1 0 0,0 0-1 0 0,0 1 1 0 0,0-1-1 0 0,0 0 1 0 0,-1 0-1 0 0,1 0 0 0 0,0 1 1 0 0,0-1-1 0 0,0 0 1 0 0,0 0-1 0 0,0 1 1 0 0,0-1-20 0 0,-3 13 6 0 0,2-6 2 0 0,1 1 0 0 0,0-1 1 0 0,0 0-1 0 0,0 1 0 0 0,1-1 1 0 0,1 1-1 0 0,-1-1 0 0 0,1 0 1 0 0,0 0-1 0 0,1 0 0 0 0,0 0 1 0 0,0 0-1 0 0,0-1 0 0 0,5 7-8 0 0,-1-2-3 0 0,1 0 1 0 0,1 0-1 0 0,0 0 0 0 0,0-1 0 0 0,1-1 0 0 0,1 0 0 0 0,7 6 3 0 0,-9-9-8 0 0,1-1 1 0 0,-1 1 0 0 0,1-2-1 0 0,0 1 1 0 0,0-2 0 0 0,0 1 0 0 0,1-1-1 0 0,-1-1 1 0 0,1 0 0 0 0,0 0-1 0 0,0-1 1 0 0,-1-1 0 0 0,5 0 7 0 0,5 0-73 0 0,-1-1 0 0 0,0-1 0 0 0,0-1 0 0 0,0-1 0 0 0,0-1 0 0 0,-1 0 0 0 0,5-3 73 0 0,-4 0-45 0 0,0 0 1 0 0,-1-2-1 0 0,0 0 0 0 0,0-1 0 0 0,12-10 45 0 0,-20 13 2 0 0,0 0 1 0 0,-1-1-1 0 0,1 0 0 0 0,-2 0 0 0 0,1-1 1 0 0,-2-1-1 0 0,1 1 0 0 0,-1-1 0 0 0,4-9-2 0 0,-10 18 22 0 0,0 0-1 0 0,0-1 1 0 0,0 1 0 0 0,0 0-1 0 0,-1-1 1 0 0,1 1-1 0 0,-1-1 1 0 0,1 1 0 0 0,-1-1-1 0 0,0 0 1 0 0,0 1-1 0 0,0-1 1 0 0,0 1 0 0 0,-1-1-1 0 0,1-1-21 0 0,-1 3 63 0 0,-12 1-302 0 0,11 1 264 0 0,-1 0 1 0 0,1 0-1 0 0,0 0 0 0 0,-1 0 0 0 0,1 1 1 0 0,0-1-1 0 0,0 1 0 0 0,0-1 0 0 0,0 1 0 0 0,0 0 1 0 0,1-1-1 0 0,-1 1 0 0 0,-1 2-25 0 0,-20 30 474 0 0,21-31-453 0 0,-9 18 28 0 0,1 0 0 0 0,-4 12-49 0 0,6-13-1 0 0,-9 21 59 0 0,3 1-1 0 0,2 1 1 0 0,1 0 0 0 0,2 0-1 0 0,2 6-57 0 0,6-36 83 0 0,0 0 1 0 0,1 0-1 0 0,0 0 0 0 0,1 0 0 0 0,1 0 0 0 0,0-1 1 0 0,2 7-84 0 0,-2-13 2 0 0,-1 0 1 0 0,2 1 0 0 0,-1-1-1 0 0,1 0 1 0 0,-1 0 0 0 0,2-1-1 0 0,-1 1 1 0 0,1-1 0 0 0,0 1-1 0 0,0-1 1 0 0,0 0 0 0 0,1 0-1 0 0,-1-1 1 0 0,1 1 0 0 0,2 0-3 0 0,0-1-129 0 0,0 0 0 0 0,0 0 0 0 0,1 0 1 0 0,0-1-1 0 0,-1 0 0 0 0,1-1 0 0 0,0 0 1 0 0,0 0-1 0 0,0 0 0 0 0,0-1 0 0 0,1-1 0 0 0,-1 1 1 0 0,0-1-1 0 0,0-1 0 0 0,1 1 0 0 0,-1-1 1 0 0,0-1-1 0 0,0 0 0 0 0,0 0 0 0 0,0 0 0 0 0,0-1 1 0 0,2-1 128 0 0,27-13-959 0 0,1-4-8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58 841 6448 0 0,'0'0'498'0'0,"4"-4"-308"0"0,18-21 450 0 0,-5 4 160 0 0,8-9-185 0 0,-14 17-584 0 0,0 1 0 0 0,6-5-31 0 0,-8 8-115 0 0,0-1-1 0 0,-1 0 1 0 0,0 0 0 0 0,0-1-1 0 0,-1 0 1 0 0,0 0-1 0 0,-1-1 1 0 0,-1 0 0 0 0,0 0-1 0 0,0 0 1 0 0,-1-3 115 0 0,7-24-500 0 0,-2-1 0 0 0,4-35 500 0 0,-9 33 1479 0 0,-2 0 0 0 0,-4-38-1479 0 0,1 16 1586 0 0,-2-67 1999 0 0,3 122-3234 0 0,0 1 1 0 0,-1-1 0 0 0,0 1-1 0 0,0-1 1 0 0,-1 1 0 0 0,0 0-1 0 0,-1-2-351 0 0,3 10 27 0 0,0 0 1 0 0,0 0-1 0 0,0 0 0 0 0,0 0 1 0 0,-1 0-1 0 0,1 0 0 0 0,0 0 1 0 0,0 0-1 0 0,0-1 0 0 0,0 1 0 0 0,0 0 1 0 0,0 0-1 0 0,0 0 0 0 0,0 0 1 0 0,0 0-1 0 0,0 0 0 0 0,0 0 1 0 0,0 0-1 0 0,0 0 0 0 0,0 0 0 0 0,0 0 1 0 0,0 0-1 0 0,-1 0 0 0 0,1 0 1 0 0,0 0-1 0 0,0 0 0 0 0,0 0 1 0 0,0 0-1 0 0,0 0 0 0 0,0 0 0 0 0,0 0 1 0 0,0 0-1 0 0,0 0 0 0 0,0 0 1 0 0,-1 0-1 0 0,1 0 0 0 0,0 0 1 0 0,0 0-1 0 0,0 0 0 0 0,0 0 1 0 0,0 0-1 0 0,0 0 0 0 0,0 0 0 0 0,0 0 1 0 0,0 0-1 0 0,0 0 0 0 0,0 0 1 0 0,-1 0-1 0 0,1 0 0 0 0,0 0 1 0 0,0 0-1 0 0,0 0 0 0 0,0 0 0 0 0,0 0 1 0 0,0 0-1 0 0,0 1 0 0 0,0-1 1 0 0,0 0-1 0 0,0 0 0 0 0,0 0 1 0 0,0 0-1 0 0,0 0 0 0 0,0 0 0 0 0,0 0-27 0 0,-5 10 572 0 0,-3 17-446 0 0,7-24 21 0 0,-4 24-139 0 0,1 0 0 0 0,2 0 0 0 0,0 0 0 0 0,2 1 0 0 0,1 2-8 0 0,-1 3-81 0 0,1 62 306 0 0,5 0 1 0 0,3-1 0 0 0,15 53-226 0 0,-14-93 178 0 0,3 13 161 0 0,8 17-339 0 0,-4-26 100 0 0,41 150-215 0 0,-48-159 148 0 0,-1 0-1 0 0,-2 1 1 0 0,-2 15-33 0 0,-4-48-253 0 0,-1 0-1 0 0,-1 0 1 0 0,-1 0 0 0 0,0 0-1 0 0,-1-1 1 0 0,-4 13 253 0 0,4-20-56 0 0,0-1 1 0 0,0 1-1 0 0,-1-1 0 0 0,0 0 1 0 0,-1-1-1 0 0,1 1 0 0 0,-2-1 1 0 0,1 0-1 0 0,-1 0 0 0 0,0 0 0 0 0,0-1 1 0 0,0 0-1 0 0,-4 2 56 0 0,3-2-111 0 0,0-1 1 0 0,-1-1-1 0 0,1 1 0 0 0,-1-1 1 0 0,0 0-1 0 0,0-1 0 0 0,-2 1 111 0 0,7-3-26 0 0,-1 0-1 0 0,0 0 1 0 0,1-1 0 0 0,-1 1-1 0 0,0-1 1 0 0,1 0 0 0 0,-1 0-1 0 0,0 0 1 0 0,0-1 0 0 0,1 1-1 0 0,-1-1 1 0 0,0 0 0 0 0,1 0-1 0 0,-1 0 1 0 0,1 0 0 0 0,-1-1-1 0 0,-2-1 27 0 0,-3-2 13 0 0,0-1 0 0 0,1 0 0 0 0,0-1 0 0 0,0 0 0 0 0,0 0 0 0 0,1 0-1 0 0,0-1 1 0 0,0 0 0 0 0,1-1 0 0 0,0 0 0 0 0,0 0 0 0 0,1 0 0 0 0,0 0-1 0 0,-1-4-12 0 0,-13-28 394 0 0,1 0-1 0 0,-5-21-393 0 0,11 19 126 0 0,1-1 1 0 0,1 0-1 0 0,3-1 0 0 0,0-27-126 0 0,7 56 45 0 0,0 1 0 0 0,1-1 0 0 0,1 1 0 0 0,0 0 0 0 0,1 0 0 0 0,1 0 0 0 0,0 0 0 0 0,1 0 0 0 0,4-6-45 0 0,0 2-105 0 0,0 0 1 0 0,1 1-1 0 0,1 0 1 0 0,1 1-1 0 0,0 0 1 0 0,12-11 104 0 0,6-2-1227 0 0,5 2-371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20815 0 0,'0'0'472'0'0,"0"0"68"0"0,-1 2 34 0 0,-1 3-484 0 0,-1 0 0 0 0,0 0 1 0 0,0-1-1 0 0,-1 1 0 0 0,1-1 1 0 0,-1 0-1 0 0,-4 4-90 0 0,-5 7 70 0 0,-2 1 182 0 0,-1 0-1 0 0,0-1 0 0 0,-6 3-251 0 0,-3 3 196 0 0,21-15-180 0 0,3-5-162 0 0,10-1-330 0 0,5-1 334 0 0,-1-1 0 0 0,1 0 0 0 0,-1-1 0 0 0,0-1-1 0 0,0 0 1 0 0,3-2 142 0 0,1 0-639 0 0,31-12-2678 0 0,-27 10-3561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8:02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147 659 14280 0 0,'6'-3'240'0'0,"-1"0"0"0"0,1 0 1 0 0,-1 0-1 0 0,0 0 0 0 0,-1-1 1 0 0,1 0-1 0 0,2-3-240 0 0,2 0 807 0 0,-8 6-649 0 0,0 1 0 0 0,0 0 0 0 0,-1-1 0 0 0,1 0 0 0 0,0 1-1 0 0,0-1 1 0 0,-1 0 0 0 0,1 1 0 0 0,0-1 0 0 0,-1 0 0 0 0,1 1-1 0 0,-1-1 1 0 0,1 0 0 0 0,-1 0 0 0 0,1 0 0 0 0,-1 0 0 0 0,1 0-1 0 0,-1 1 1 0 0,0-1 0 0 0,0 0-158 0 0,0 0 839 0 0,0 1-95 0 0,0 0-22 0 0,-4 12 269 0 0,4-9-856 0 0,-3 6 98 0 0,0 0 1 0 0,-1 0 0 0 0,0-1 0 0 0,-2 3-234 0 0,-6 13 222 0 0,5-12-140 0 0,0-1 0 0 0,0 0 0 0 0,-8 8-82 0 0,1-1 15 0 0,5-6-15 0 0,-1-2 0 0 0,0 0 0 0 0,-6 5 0 0 0,-12 13 0 0 0,17-14-2 0 0,9-11-31 0 0,0 0 0 0 0,-1 0 1 0 0,1-1-1 0 0,0 1 0 0 0,-1-1 1 0 0,-2 2 32 0 0,4-3-74 0 0,1-1-18 0 0,0 0-82 0 0,-3 1-129 0 0,3-1 304 0 0,0 0 1 0 0,0 0 0 0 0,0 0 0 0 0,0 1-1 0 0,-1-1 1 0 0,1 0 0 0 0,0 0 0 0 0,0 0-1 0 0,0 0 1 0 0,-1 0 0 0 0,1 0-1 0 0,0 0 1 0 0,0 0 0 0 0,0 0 0 0 0,-1 0-1 0 0,1 1 1 0 0,0-1 0 0 0,0 0 0 0 0,0 0-1 0 0,-1 0 1 0 0,1 0 0 0 0,0 0-1 0 0,0-1 1 0 0,0 1 0 0 0,-1 0 0 0 0,1 0-1 0 0,0 0 1 0 0,0 0 0 0 0,0 0 0 0 0,-1 0-1 0 0,1 0-1 0 0,-2-5 57 0 0,0 1 0 0 0,1-1 0 0 0,-1 1 0 0 0,1-1 0 0 0,0 0 0 0 0,0 1-1 0 0,0-1 1 0 0,1 0 0 0 0,0 0 0 0 0,0 0 0 0 0,0 0 0 0 0,1 1 0 0 0,-1-1 0 0 0,1 0 0 0 0,0 0-57 0 0,1-1 83 0 0,0-1 0 0 0,0 1 1 0 0,-1-1-1 0 0,0-3-83 0 0,0 5 45 0 0,-1 0 1 0 0,1 0-1 0 0,0 0 0 0 0,1 0 0 0 0,-1 0 0 0 0,1 0 0 0 0,0 0 0 0 0,2-3-45 0 0,13-16 28 0 0,5-7 114 0 0,-19 25-72 0 0,1 1 0 0 0,0-1 0 0 0,1 1 1 0 0,-1 0-1 0 0,1 1 0 0 0,2-3-70 0 0,13-13 229 0 0,-6 5-101 0 0,1 0-1 0 0,1 1 0 0 0,0 1 1 0 0,1 0-1 0 0,0 1 0 0 0,1 1 1 0 0,1 1-1 0 0,4-2-127 0 0,11-3 103 0 0,9-2-103 0 0,10-5 42 0 0,-49 21-5 0 0,1 0-1 0 0,-1 0 1 0 0,0 0 0 0 0,1 0-1 0 0,-1 1 1 0 0,1-1 0 0 0,-1 1-1 0 0,1 0 1 0 0,-1 1 0 0 0,1-1-1 0 0,-1 1 1 0 0,1 0-37 0 0,23 1 156 0 0,-27-1-171 0 0,0-1 0 0 0,0 1 0 0 0,0-1 0 0 0,0 1 0 0 0,0-1 0 0 0,-1 1-1 0 0,1-1 1 0 0,0 1 0 0 0,0 0 0 0 0,0-1 0 0 0,-1 1 0 0 0,1 0 0 0 0,0 0 15 0 0,6 6-105 0 0,0-3 85 0 0,0 1 1 0 0,-1-1 0 0 0,1 2-1 0 0,-1-1 1 0 0,-1 1-1 0 0,2 0 20 0 0,32 41-76 0 0,-29-34 70 0 0,-5-7 6 0 0,-1 0 0 0 0,-1 0 0 0 0,1 0 0 0 0,-1 1 0 0 0,2 6 0 0 0,7 13 0 0 0,-7-17-18 0 0,-1 0 0 0 0,0 1 0 0 0,0-1 1 0 0,-1 1-1 0 0,0 0 0 0 0,0 0 0 0 0,0 8 18 0 0,3 15-74 0 0,-4-24 12 0 0,0 0 1 0 0,-1 0-1 0 0,0 0 1 0 0,0 3 61 0 0,-1-8-52 0 0,1 0 0 0 0,0 0 1 0 0,0 1-1 0 0,0-1 0 0 0,0 0 1 0 0,0 0-1 0 0,2 3 52 0 0,3 9-1429 0 0,-3 1-4347 0 0,-3-17-1515 0 0</inkml:trace>
  <inkml:trace contextRef="#ctx0" brushRef="#br0" timeOffset="464.975">1265 97 18887 0 0,'8'-10'212'0'0,"0"0"0"0"0,0 1 0 0 0,1 0 0 0 0,0 0 0 0 0,1 1 0 0 0,0 1 0 0 0,0-1 0 0 0,1 2 0 0 0,-1-1 0 0 0,9-2-212 0 0,-15 8 111 0 0,0 0 0 0 0,0 0 0 0 0,0 0-1 0 0,0 1 1 0 0,0-1 0 0 0,0 1 0 0 0,0 0 0 0 0,0 1-1 0 0,0-1 1 0 0,0 1 0 0 0,3 0-111 0 0,-7 0 18 0 0,1-1 0 0 0,-1 0-1 0 0,1 1 1 0 0,-1-1 0 0 0,1 1 0 0 0,-1-1-1 0 0,0 1 1 0 0,1-1 0 0 0,-1 1 0 0 0,0-1-1 0 0,1 1 1 0 0,-1-1 0 0 0,0 1 0 0 0,0-1-1 0 0,0 1 1 0 0,1 0 0 0 0,-1-1 0 0 0,0 1-1 0 0,0-1 1 0 0,0 2-18 0 0,1 0 57 0 0,3 7 66 0 0,0 1 1 0 0,0 0-1 0 0,-1 0 0 0 0,-1 0 1 0 0,1 0-1 0 0,-2 0 0 0 0,1 0 1 0 0,-1 1-1 0 0,-1-1 0 0 0,0 1-123 0 0,-7 193 1126 0 0,5-131-1111 0 0,4 0 0 0 0,4 11-15 0 0,-4-49-72 0 0,0 2-402 0 0,-2 0-1 0 0,-2 20 475 0 0,0-35-299 0 0,2-10 41 0 0,-1-1 0 0 0,-1 0-1 0 0,0 0 1 0 0,0 0-1 0 0,-2 4 259 0 0,3-14-17 0 0,1-1 0 0 0,0 1 0 0 0,0 0-1 0 0,0-1 1 0 0,0 1 0 0 0,-1 0 0 0 0,1-1-1 0 0,0 1 1 0 0,-1-1 0 0 0,1 1 0 0 0,-1 0-1 0 0,1-1 1 0 0,0 1 0 0 0,-1-1 0 0 0,1 1-1 0 0,-1-1 1 0 0,0 0 0 0 0,1 1 0 0 0,-1-1-1 0 0,1 1 1 0 0,-1-1 0 0 0,1 0 0 0 0,-1 1-1 0 0,0-1 1 0 0,0 0 17 0 0,0 0-53 0 0,-1 0 0 0 0,0 0 0 0 0,1 0-1 0 0,-1-1 1 0 0,0 1 0 0 0,1-1 0 0 0,-1 1 0 0 0,1-1 0 0 0,-1 1 0 0 0,1-1-1 0 0,-1 0 54 0 0,-3-2-27 0 0,0 0 0 0 0,1-1-1 0 0,-1 0 1 0 0,1 0 0 0 0,0 0-1 0 0,0 0 1 0 0,0 0 0 0 0,0-1-1 0 0,-2-3 28 0 0,-13-16 140 0 0,-9 0 223 0 0,-1 0 1 0 0,-1 2-1 0 0,-32-17-363 0 0,41 26 132 0 0,17 10-65 0 0,-1 0 0 0 0,0 0 0 0 0,1 1 0 0 0,-1 0 0 0 0,0 0 0 0 0,0 0 0 0 0,0 1 0 0 0,-1-1 0 0 0,1 1 0 0 0,0 0 0 0 0,0 1 0 0 0,-1 0 0 0 0,1-1 0 0 0,0 2 0 0 0,-1-1 0 0 0,1 0 0 0 0,0 1 0 0 0,-1 0 0 0 0,1 1 0 0 0,0-1 0 0 0,0 1 0 0 0,0 0 0 0 0,0 0-1 0 0,0 0 1 0 0,1 1 0 0 0,-1-1 0 0 0,1 1 0 0 0,-1 1 0 0 0,1-1 0 0 0,0 0 0 0 0,-2 4-67 0 0,-2 1 122 0 0,5-5-91 0 0,0 0 0 0 0,0 0 0 0 0,1 0 1 0 0,-1 0-1 0 0,1 0 0 0 0,0 0 0 0 0,0 1 0 0 0,0-1 0 0 0,0 1 0 0 0,1 0 0 0 0,-1 1-31 0 0,1-2 4 0 0,-1 1 0 0 0,1-1 0 0 0,0 1 0 0 0,1 0-1 0 0,-1-1 1 0 0,0 1 0 0 0,1 0 0 0 0,0 0 0 0 0,0-1 0 0 0,0 1-1 0 0,1 0 1 0 0,-1-1 0 0 0,1 1 0 0 0,0 0 0 0 0,0-1 0 0 0,0 1 0 0 0,0-1-1 0 0,1 1 1 0 0,-1-1 0 0 0,1 1 0 0 0,0-1 0 0 0,0 0 0 0 0,0 0-1 0 0,0 0 1 0 0,3 2-4 0 0,2 1 0 0 0,-1 0 0 0 0,2 0 1 0 0,-1-1-1 0 0,0 0 0 0 0,1 0 0 0 0,0-1 0 0 0,0 0 0 0 0,1 0 0 0 0,-1-1 0 0 0,1 0 0 0 0,8 1 0 0 0,16 3-6 0 0,-1-2 0 0 0,21 1 6 0 0,-47-5-2 0 0,48 2-666 0 0,7-3 668 0 0,-51 0-81 0 0,34 0-293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48:4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20 18111 0 0,'0'0'800'0'0,"0"0"168"0"0,0 0-776 0 0,0 0-192 0 0,0 0 0 0 0,0 0 0 0 0,0 0-416 0 0,-10 0-128 0 0,-3-6-32 0 0,-4-7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9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567 14 17423 0 0,'-17'-4'201'0'0,"0"0"0"0"0,0 2 0 0 0,0 0-1 0 0,0 1 1 0 0,0 0 0 0 0,-1 2-1 0 0,1 0 1 0 0,0 1 0 0 0,0 0-1 0 0,-10 4-200 0 0,4 1 131 0 0,1 0 0 0 0,-1 1-1 0 0,1 2 1 0 0,1 0-1 0 0,0 1 1 0 0,0 1 0 0 0,-6 6-131 0 0,4 0 259 0 0,1 0-1 0 0,1 2 1 0 0,1 0 0 0 0,0 1 0 0 0,2 1 0 0 0,-12 20-259 0 0,25-36 11 0 0,1 0 0 0 0,0 1 0 0 0,0 0 0 0 0,1 0 0 0 0,0 0 0 0 0,1 1 1 0 0,-1-1-1 0 0,1 1 0 0 0,1-1 0 0 0,-1 1 0 0 0,1 0 0 0 0,0 5-11 0 0,1-8-34 0 0,1 0 1 0 0,-1 0-1 0 0,1 0 1 0 0,-1 0-1 0 0,1-1 0 0 0,1 1 1 0 0,-1 0-1 0 0,1 0 1 0 0,0-1-1 0 0,0 1 1 0 0,0-1-1 0 0,0 1 0 0 0,1-1 1 0 0,0 0-1 0 0,0 0 1 0 0,0 0-1 0 0,0-1 0 0 0,1 1 1 0 0,-1-1-1 0 0,2 1 34 0 0,6 4-380 0 0,0-2-1 0 0,1 1 0 0 0,-1-1 0 0 0,1-1 0 0 0,1 0 0 0 0,-1-1 1 0 0,1 0-1 0 0,12 1 381 0 0,23 3-1522 0 0</inkml:trace>
  <inkml:trace contextRef="#ctx0" brushRef="#br0" timeOffset="332.57">1037 356 14944 0 0,'0'0'686'0'0,"0"0"-15"0"0,-8 1-305 0 0,3 1-67 0 0,-1 1 0 0 0,1 0-1 0 0,-1 0 1 0 0,1 1-1 0 0,0 0 1 0 0,0 0-1 0 0,1 0 1 0 0,-1 0-1 0 0,1 0 1 0 0,-2 3-299 0 0,-27 28 698 0 0,-7 7 14 0 0,-13 19-712 0 0,36-43 249 0 0,14-16-178 0 0,0 1 1 0 0,0 0-1 0 0,1 0 0 0 0,-1 0 0 0 0,1 0 0 0 0,0 0 0 0 0,-1 0 1 0 0,2 1-1 0 0,-2 2-71 0 0,-2 5 197 0 0,3-5-122 0 0,-1 0 0 0 0,1 0 0 0 0,1 1 0 0 0,-1-1 0 0 0,1 0-75 0 0,1-4 14 0 0,0 0 0 0 0,0 0-1 0 0,0 0 1 0 0,0 0-1 0 0,0-1 1 0 0,0 1-1 0 0,1 0 1 0 0,-1 0 0 0 0,0 0-1 0 0,1-1 1 0 0,0 1-1 0 0,-1 0 1 0 0,1 0-1 0 0,0-1 1 0 0,0 1 0 0 0,0-1-1 0 0,0 1 1 0 0,0-1-1 0 0,1 1-13 0 0,0 0 18 0 0,0 0 0 0 0,0 0-1 0 0,0 0 1 0 0,0-1 0 0 0,1 1 0 0 0,-1-1-1 0 0,0 1 1 0 0,1-1 0 0 0,-1 0-1 0 0,1 0 1 0 0,-1 0 0 0 0,1-1-1 0 0,-1 1 1 0 0,3 0-18 0 0,3 0 5 0 0,1-1 0 0 0,0 1 0 0 0,8-2-5 0 0,4 0 1 0 0,3 0 52 0 0,-1-1-1 0 0,0-2 1 0 0,0 0-1 0 0,0-1 1 0 0,-1-2-1 0 0,0 0 0 0 0,0-1 1 0 0,0-1-1 0 0,0-2-52 0 0,-10 4 0 0 0,0 0 0 0 0,0 0-1 0 0,-1-1 1 0 0,2-3 0 0 0,-8 7 2 0 0,-1 0-1 0 0,0 0 1 0 0,0 0 0 0 0,0 0 0 0 0,0-1-1 0 0,-1 0 1 0 0,0 0 0 0 0,0 0 0 0 0,0 0-1 0 0,2-6-1 0 0,-4 7 23 0 0,-1 0 0 0 0,1-1 0 0 0,0 0 1 0 0,-1 1-1 0 0,0-1 0 0 0,0 1 0 0 0,-1-1 0 0 0,1 1 0 0 0,-1-1 0 0 0,0 1 0 0 0,-1-3-23 0 0,-1-4 23 0 0,0 1 0 0 0,-1 0 1 0 0,-1-1-1 0 0,0 1-23 0 0,-1-2-40 0 0,-1 1 0 0 0,-1 0 0 0 0,0 0 1 0 0,0 0-1 0 0,-1 1 0 0 0,0 1 0 0 0,-4-3 40 0 0,-16-12-248 0 0,-29-19 248 0 0,53 39-37 0 0,-55-34-1643 0 0,58 36 1538 0 0,0 0-556 0 0,0 1-5462 0 0,2 1-150 0 0</inkml:trace>
  <inkml:trace contextRef="#ctx0" brushRef="#br0" timeOffset="834.692">1494 348 10592 0 0,'28'16'701'0'0,"-1"0"1"0"0,-1 2 0 0 0,12 11-702 0 0,-30-22 634 0 0,1 1 0 0 0,-1 0 1 0 0,-1 0-1 0 0,0 1 1 0 0,0 0-1 0 0,0 0 1 0 0,-1 1-1 0 0,-1 0 1 0 0,0 0-1 0 0,0 0 0 0 0,1 5-634 0 0,-2-3 330 0 0,-1 1-1 0 0,0-1 0 0 0,0 1 1 0 0,-1-1-1 0 0,0 13-329 0 0,-2-20 34 0 0,0 1 0 0 0,0 0 0 0 0,-1 0 0 0 0,1-1 1 0 0,-2 1-1 0 0,1 0 0 0 0,0-1 0 0 0,-1 1 0 0 0,0-1 0 0 0,0 0 0 0 0,-1 0 0 0 0,1 0 0 0 0,-1 0 0 0 0,-1 1-34 0 0,-4 4 415 0 0,0 1-1 0 0,-1-2 0 0 0,-7 8-414 0 0,13-14 49 0 0,1-2 35 0 0,2-1 4 0 0,0 0 0 0 0,0 0 0 0 0,0-12 0 0 0,1 7-62 0 0,-1-1 1 0 0,1 1-1 0 0,1 0 0 0 0,-1-1 0 0 0,1 1 0 0 0,-1 0 0 0 0,1 0 1 0 0,1 0-1 0 0,-1 0 0 0 0,3-2-26 0 0,7-13 514 0 0,14-17-514 0 0,-14 22 147 0 0,40-54 970 0 0,42-42-1117 0 0,-84 101-1 0 0,0 0 0 0 0,1 1-1 0 0,0 1 1 0 0,0-1 0 0 0,0 2-1 0 0,1 0 1 0 0,1 0 0 0 0,-1 1-1 0 0,1 0 1 0 0,0 1 0 0 0,0 1-1 0 0,4-1 2 0 0,-11 4 0 0 0,1 0 0 0 0,-1 1 0 0 0,0 0 0 0 0,1 0 0 0 0,-1 0 0 0 0,1 1 0 0 0,-1-1 0 0 0,0 2 0 0 0,1-1 0 0 0,-1 1 0 0 0,0 0 0 0 0,0 0 0 0 0,0 0 0 0 0,0 1 0 0 0,-1 0 0 0 0,1 0 0 0 0,-1 1 0 0 0,1-1 0 0 0,-1 1 0 0 0,2 3 0 0 0,2 0 0 0 0,-1 2 0 0 0,0-1 0 0 0,0 1 0 0 0,-1 0 0 0 0,0 1 0 0 0,0 0 0 0 0,-1 0 0 0 0,0 0 0 0 0,-1 1 0 0 0,3 10 0 0 0,-4-6 0 0 0,0 0 0 0 0,-2 1 0 0 0,0-1 0 0 0,-1 1 0 0 0,0-1 0 0 0,-2 16 0 0 0,1-8 0 0 0,-1-10 0 0 0,1-10 0 0 0,-1-1 0 0 0,1 0 0 0 0,0 0 0 0 0,0 0 0 0 0,0 0 0 0 0,0 1 0 0 0,0-1 0 0 0,1 0 0 0 0,-1 0 0 0 0,1 1 0 0 0,-1-2 0 0 0,0-1 0 0 0,0 1 0 0 0,0-1 0 0 0,0 1 0 0 0,0-1 0 0 0,1 0 0 0 0,-1 1 0 0 0,0-1 0 0 0,0 1 0 0 0,0-1 0 0 0,0 0 0 0 0,1 1 0 0 0,-1-1 0 0 0,0 0 0 0 0,0 1 0 0 0,1-1 0 0 0,-1 0 0 0 0,0 1 0 0 0,1-1 0 0 0,-1 0 0 0 0,0 0 0 0 0,1 1 0 0 0,-1-1 0 0 0,0 0 0 0 0,1 0 0 0 0,-1 0 0 0 0,0 1 0 0 0,1-1 0 0 0,-1 0 0 0 0,1 0 0 0 0,-1 0 0 0 0,1 0 0 0 0,-1 0 0 0 0,0 0 0 0 0,1 0 0 0 0,-1 0 0 0 0,1 0 0 0 0,-1 0 0 0 0,0 0 0 0 0,1 0 0 0 0,0 0 0 0 0,0-1 0 0 0,3 2-21 0 0,0-1 0 0 0,0-1 1 0 0,0 1-1 0 0,0-1 0 0 0,0 1 0 0 0,0-1 0 0 0,-1 0 0 0 0,1 0 0 0 0,0-1 0 0 0,0 1 0 0 0,-1-1 0 0 0,1 0 1 0 0,-1 0-1 0 0,1 0 0 0 0,2-3 21 0 0,1 0 26 0 0,0 0 1 0 0,-1-1 0 0 0,0 0-1 0 0,1-1 1 0 0,-2 0 0 0 0,1 1 0 0 0,-1-3-27 0 0,8-8 55 0 0,1 0 0 0 0,12-11-55 0 0,14-17 24 0 0,-12 12 922 0 0,3 0-1 0 0,33-27-945 0 0,-60 57 5 0 0,0-1 0 0 0,0 1 1 0 0,0 0-1 0 0,1 1 1 0 0,-1-1-1 0 0,1 1 0 0 0,-1 0 1 0 0,1 0-1 0 0,0 0 0 0 0,0 1 1 0 0,0 0-1 0 0,0 0 0 0 0,0 0 1 0 0,0 0-1 0 0,0 1 0 0 0,0 0 1 0 0,1 0-1 0 0,-1 0 0 0 0,0 1 1 0 0,0-1-1 0 0,0 1 0 0 0,0 1 1 0 0,0-1-1 0 0,0 1 0 0 0,0 0 1 0 0,-1 0-1 0 0,1 0 0 0 0,-1 0 1 0 0,1 1-1 0 0,-1 0 0 0 0,3 2-5 0 0,3 3-45 0 0,0 1 1 0 0,0 0-1 0 0,-1 1 0 0 0,0 0 1 0 0,-1 0-1 0 0,0 1 0 0 0,1 2 45 0 0,5 10-187 0 0,-1 0-1 0 0,-1 1 0 0 0,0 4 188 0 0,-4-6-1103 0 0,0-1 0 0 0,-1 3 1103 0 0,0 5-8140 0 0,-7-21 1059 0 0</inkml:trace>
  <inkml:trace contextRef="#ctx0" brushRef="#br0" timeOffset="1412.7">3275 247 10592 0 0,'0'0'488'0'0,"5"9"157"0"0,-3-5-467 0 0,0 1 0 0 0,-1 1 0 0 0,1-1 0 0 0,-1 0 0 0 0,0 0-178 0 0,3 28 4351 0 0,-6-8-1089 0 0,0 1 1 0 0,-2 2-3263 0 0,1-4 8 0 0,-2 0-1 0 0,0 0-1 0 0,-2 0 1 0 0,-3 6-7 0 0,-5 17 0 0 0,-5 16 415 0 0,-21 43-415 0 0,38-97-259 0 0,7-10 258 0 0,4-6 179 0 0,10-14 331 0 0,57-125 689 0 0,-43 78-1194 0 0,33-48-4 0 0,-53 98 53 0 0,-5 5 11 0 0,2 0 0 0 0,-1 1 0 0 0,2 0-1 0 0,0 0 1 0 0,8-7-64 0 0,-11 13-6 0 0,3-3-51 0 0,-1 1 1 0 0,1 0-1 0 0,1 1 1 0 0,3-2 56 0 0,-12 7-3 0 0,0 1-1 0 0,1 0 1 0 0,-1 0 0 0 0,0 0-1 0 0,0 0 1 0 0,1 0 0 0 0,-1 1-1 0 0,1-1 1 0 0,-1 1 0 0 0,1-1-1 0 0,-1 1 1 0 0,0 0 0 0 0,1 0-1 0 0,-1 0 1 0 0,1 0 0 0 0,-1 1 0 0 0,1-1-1 0 0,-1 1 1 0 0,1-1 0 0 0,-1 1-1 0 0,0 0 1 0 0,1 0 0 0 0,-1 0-1 0 0,1 0 4 0 0,0 1 0 0 0,-1 1 0 0 0,1-1 0 0 0,0 0 0 0 0,-1 1 0 0 0,1-1 0 0 0,-1 1 0 0 0,0 0 0 0 0,0 0 0 0 0,0 0 0 0 0,0 0 0 0 0,-1 0 0 0 0,1 0 0 0 0,-1 1 0 0 0,1 0 0 0 0,1 8 0 0 0,0 0 0 0 0,0 0 0 0 0,0 6 0 0 0,2 12 0 0 0,0-11-1 0 0,20 99-12 0 0,-21-85-105 0 0,-2-17-163 0 0,0-1 1 0 0,1 1-1 0 0,1-1 0 0 0,0 0 0 0 0,2 3 281 0 0,-5-17-17 0 0,-1 0 0 0 0,0-1-1 0 0,1 1 1 0 0,-1 0 0 0 0,1 0 0 0 0,-1-1-1 0 0,1 1 1 0 0,-1 0 0 0 0,1-1 0 0 0,-1 1-1 0 0,1 0 1 0 0,0-1 0 0 0,-1 1 0 0 0,1-1-1 0 0,0 1 1 0 0,0-1 0 0 0,-1 1 0 0 0,1-1-1 0 0,0 0 1 0 0,0 1 0 0 0,0-1 0 0 0,-1 0-1 0 0,1 0 1 0 0,0 0 0 0 0,0 1 0 0 0,0-1-1 0 0,0 0 1 0 0,0 0 0 0 0,0 0 0 0 0,-1 0-1 0 0,1-1 1 0 0,0 1 0 0 0,0 0 0 0 0,1 0 17 0 0,0-1 43 0 0,0 0 0 0 0,0 1 0 0 0,0-1 0 0 0,0 0 0 0 0,0 0 1 0 0,0 0-1 0 0,-1 0 0 0 0,1-1 0 0 0,0 1 0 0 0,0 0 0 0 0,-1-1-43 0 0,148-179 1993 0 0,-137 166-1803 0 0,-1 2-210 0 0,0 1 0 0 0,2 0 1 0 0,-1 1-1 0 0,1 0 0 0 0,1 1 0 0 0,3-1 20 0 0,-11 7-32 0 0,0 1-1 0 0,0 0 0 0 0,0 0 1 0 0,0 1-1 0 0,0 0 0 0 0,0 0 1 0 0,1 0-1 0 0,-1 1 0 0 0,1 0 1 0 0,-1 0-1 0 0,1 1 0 0 0,1-1 33 0 0,-6 2 0 0 0,1-1-1 0 0,-1 1 1 0 0,1-1-1 0 0,-1 1 1 0 0,0 0 0 0 0,1 0-1 0 0,-1 0 1 0 0,0 0-1 0 0,0 0 1 0 0,1 0-1 0 0,-1 1 1 0 0,0-1 0 0 0,0 1-1 0 0,0-1 1 0 0,-1 1-1 0 0,1 0 1 0 0,0 0-1 0 0,0 1 1 0 0,5 6 29 0 0,0 0 1 0 0,-1 1-1 0 0,2 4-29 0 0,-4-9 44 0 0,27 53 144 0 0,-15-35-398 0 0,-2-2-896 0 0,2 0-1 0 0,3 2 1107 0 0,-14-17-1644 0 0,2 0 0 0 0,-1 0 0 0 0,1 0 1 0 0,-1-1-1 0 0,3 1 1644 0 0,16 8-6637 0 0</inkml:trace>
  <inkml:trace contextRef="#ctx0" brushRef="#br0" timeOffset="1837.293">5034 363 16583 0 0,'-61'-3'2128'0'0,"34"2"-1225"0"0,1 0 0 0 0,-21 3-903 0 0,17 1 318 0 0,1 1 0 0 0,-1 1 1 0 0,1 2-1 0 0,-25 9-318 0 0,27-5 227 0 0,2 0 0 0 0,0 1 0 0 0,0 2 0 0 0,1 0-1 0 0,1 2 1 0 0,-5 5-227 0 0,22-16 27 0 0,0 0-1 0 0,0 0 1 0 0,1 1-1 0 0,0 0 1 0 0,0 0-1 0 0,0 1 0 0 0,1-1 1 0 0,0 1-1 0 0,0 0 1 0 0,1 0-1 0 0,0 0 1 0 0,-2 5-27 0 0,5-10-84 0 0,0 1 1 0 0,-1 0-1 0 0,1-1 1 0 0,0 1 0 0 0,0 0-1 0 0,0-1 1 0 0,1 1-1 0 0,-1-1 1 0 0,0 1-1 0 0,1-1 1 0 0,0 1 0 0 0,0-1-1 0 0,0 1 1 0 0,0-1-1 0 0,0 1 1 0 0,0-1-1 0 0,0 0 1 0 0,1 0 0 0 0,-1 1-1 0 0,1-1 1 0 0,0 0-1 0 0,1 1 84 0 0,1 1-154 0 0,0 0-1 0 0,0-1 1 0 0,0 1-1 0 0,1-1 0 0 0,-1 0 1 0 0,1 0-1 0 0,0 0 1 0 0,0-1-1 0 0,0 0 0 0 0,1 1 155 0 0,7 0-99 0 0,1 0 0 0 0,0-1-1 0 0,-1 0 1 0 0,1-1-1 0 0,0 0 1 0 0,5-1 99 0 0,23 1-12 0 0,-6-1 12 0 0,0-1 0 0 0,0-1 0 0 0,31-7 0 0 0,-44 5 0 0 0,-8 2 0 0 0,-1-2 0 0 0,0 0 0 0 0,1-1 0 0 0,-1-1 0 0 0,10-5 0 0 0,-18 8 73 0 0,0-1-1 0 0,0 0 0 0 0,-1 0 1 0 0,1 0-1 0 0,-1-1 0 0 0,0 0 0 0 0,0 0 1 0 0,0 0-1 0 0,-1 0 0 0 0,1-2-72 0 0,-2 3 166 0 0,-1 1 0 0 0,1-1 0 0 0,-1 0 0 0 0,0 0-1 0 0,0 0 1 0 0,-1 0 0 0 0,1 0 0 0 0,-1-1 0 0 0,0 1-1 0 0,0 0 1 0 0,0-1 0 0 0,-1 1 0 0 0,1 0 0 0 0,-1-1 0 0 0,0 1-1 0 0,0-1-165 0 0,0 4 45 0 0,0-1-1 0 0,0 1 1 0 0,0-1-1 0 0,-1 1 1 0 0,1-1-1 0 0,0 1 1 0 0,-1-1-1 0 0,1 1 1 0 0,-1-1-1 0 0,1 1 1 0 0,-1 0-1 0 0,1-1 0 0 0,-1 1 1 0 0,0 0-1 0 0,0 0 1 0 0,0-1-1 0 0,0 1 1 0 0,0 0-1 0 0,0 0 1 0 0,0 0-1 0 0,0 0 1 0 0,0 0-1 0 0,0 0 1 0 0,-1 0-1 0 0,1 1 1 0 0,0-1-1 0 0,-1 0 1 0 0,0 0-45 0 0,1 1-20 0 0,-1 0 1 0 0,1 0-1 0 0,0 0 1 0 0,-1 0 0 0 0,1 0-1 0 0,0 0 1 0 0,-1 0 0 0 0,1 0-1 0 0,0 1 1 0 0,-1-1-1 0 0,1 1 1 0 0,0-1 0 0 0,-1 1-1 0 0,1-1 1 0 0,0 1 0 0 0,0-1-1 0 0,0 1 1 0 0,-1 0-1 0 0,1 0 1 0 0,0 0 0 0 0,0 0-1 0 0,0 0 20 0 0,-26 24 455 0 0,21-16-280 0 0,1 1 1 0 0,-1-1-1 0 0,2 1 1 0 0,-1 0-1 0 0,1 0 1 0 0,-1 5-176 0 0,5-11-7 0 0,-1 0 0 0 0,0 0-1 0 0,1-1 1 0 0,0 1 0 0 0,0 0 0 0 0,0 0 0 0 0,0 0-1 0 0,1 0 1 0 0,0 0 0 0 0,-1-1 0 0 0,1 1 0 0 0,1 0-1 0 0,-1-1 1 0 0,0 1 0 0 0,2 1 7 0 0,1 3-250 0 0,0 0 0 0 0,0-1-1 0 0,1 1 1 0 0,0-1 0 0 0,1 0 0 0 0,1 1 250 0 0,-4-4-386 0 0,1 0 0 0 0,1 0 0 0 0,-1 0 0 0 0,0-1 0 0 0,1 0 0 0 0,0 0 0 0 0,-1 0 1 0 0,1-1-1 0 0,0 1 0 0 0,1-1 0 0 0,-1 0 0 0 0,2 0 386 0 0,22 6-7014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14 289 18975 0 0,'1'3'432'0'0,"2"16"-197"0"0,0 0 0 0 0,0 0-1 0 0,-2 0 1 0 0,0 1 0 0 0,-2-1-1 0 0,0 0 1 0 0,-1 0 0 0 0,-1 6-235 0 0,-2 1 382 0 0,4-18-386 0 0,0-1 0 0 0,0 0 0 0 0,-1 0 0 0 0,-1 3 4 0 0,3-9-252 0 0,0-1 18 0 0,0 0 90 0 0,0 0 42 0 0,0 0 6 0 0,-5-17 0 0 0,11-176 401 0 0,-3 154 279 0 0,2 0 1 0 0,2 1-1 0 0,11-36-584 0 0,-15 64 205 0 0,0-1 1 0 0,1 1-1 0 0,1 0 1 0 0,0 0 0 0 0,0 1-1 0 0,1-1 1 0 0,6-7-206 0 0,-8 13 71 0 0,0 0 1 0 0,-1 0-1 0 0,1 0 0 0 0,1 0 1 0 0,-1 1-1 0 0,0 0 0 0 0,1 0 1 0 0,0 0-1 0 0,0 1 1 0 0,0-1-1 0 0,0 1 0 0 0,0 0 1 0 0,0 0-1 0 0,0 1 0 0 0,1 0 1 0 0,4-1-72 0 0,2 1 61 0 0,0 1 1 0 0,0 0-1 0 0,1 1 1 0 0,-1 0 0 0 0,-1 1-1 0 0,1 0 1 0 0,0 1-1 0 0,0 1 1 0 0,-1-1-1 0 0,0 2 1 0 0,0 0-1 0 0,0 0 1 0 0,0 1-1 0 0,2 2-61 0 0,5 3 25 0 0,-2 1 1 0 0,0 1-1 0 0,0 0 0 0 0,-2 1 0 0 0,1 0 0 0 0,-2 1 0 0 0,0 1 1 0 0,2 4-26 0 0,88 134-1498 0 0,-88-126-1768 0 0,-8-14-1046 0 0,5 6-3177 0 0</inkml:trace>
  <inkml:trace contextRef="#ctx0" brushRef="#br0" timeOffset="468.641">1297 111 21191 0 0,'0'0'480'0'0,"0"0"67"0"0,0 0 32 0 0,0 0-58 0 0,-2 2-340 0 0,-4 3 53 0 0,-1 1-1 0 0,0-2 0 0 0,-1 1 0 0 0,1-1 1 0 0,-1 0-1 0 0,-5 2-233 0 0,-24 13 635 0 0,-11 10-50 0 0,16-10 266 0 0,-27 21-851 0 0,46-30 47 0 0,-24 19 248 0 0,-30 30-295 0 0,56-49-39 0 0,1 1 0 0 0,0 1-1 0 0,1 0 1 0 0,0 0 0 0 0,1 1 0 0 0,0 0 0 0 0,-5 14 39 0 0,12-25-26 0 0,0-1 0 0 0,0 1 0 0 0,0 0 1 0 0,0 0-1 0 0,1 0 0 0 0,-1 0 0 0 0,1 0 0 0 0,-1 0 1 0 0,1 0-1 0 0,0 0 0 0 0,0 0 0 0 0,0 0 0 0 0,0 0 1 0 0,0 0-1 0 0,1 0 0 0 0,-1 0 0 0 0,0 1 0 0 0,1-2 1 0 0,0 1-1 0 0,-1 0 0 0 0,1 0 0 0 0,0 0 0 0 0,0 0 1 0 0,0 0-1 0 0,0-1 0 0 0,0 1 0 0 0,1 0 0 0 0,-1-1 1 0 0,0 1-1 0 0,1-1 0 0 0,-1 1 0 0 0,1-1 1 0 0,0 0-1 0 0,-1 0 0 0 0,1 1 0 0 0,0-1 0 0 0,0 0 1 0 0,-1-1-1 0 0,1 1 0 0 0,1 0 26 0 0,2 1-65 0 0,1-1 0 0 0,-1 1 0 0 0,0-2 0 0 0,1 1 0 0 0,-1 0 0 0 0,1-1 1 0 0,-1 0-1 0 0,1 0 0 0 0,1-1 65 0 0,10-1-81 0 0,-1 0-1 0 0,8-3 82 0 0,19-5-303 0 0,1-2-1 0 0,-1-2 0 0 0,-1-2 0 0 0,-1-1 1 0 0,9-8 303 0 0,-31 15-17 0 0,-1 0 0 0 0,0-2 0 0 0,-1 0 0 0 0,0-2 0 0 0,0-1 17 0 0,-10 8 128 0 0,1 0 0 0 0,-1-1 0 0 0,-1 0 0 0 0,0-1 0 0 0,0 0 0 0 0,0 0 0 0 0,-1 0 0 0 0,0 0-1 0 0,-1-1 1 0 0,0 0 0 0 0,0-1-128 0 0,-2 5 141 0 0,-1 0 0 0 0,1 0-1 0 0,-1 0 1 0 0,0 0 0 0 0,0-1-1 0 0,0 1 1 0 0,-1 0 0 0 0,0 0-1 0 0,-1 0 1 0 0,1-1 0 0 0,-1 1-1 0 0,0-1-140 0 0,-1-2 806 0 0,1 6 109 0 0,0 6-269 0 0,-1 7-809 0 0,-3 16 342 0 0,2 0 0 0 0,0 1-1 0 0,2 21-178 0 0,-1-10 52 0 0,-2 200 76 0 0,4-56-179 0 0,1-72-56 0 0,-4 0 1 0 0,-12 62 106 0 0,5-102-427 0 0,-3-1 0 0 0,-4 0 0 0 0,-21 56 427 0 0,31-109-214 0 0,0-1-1 0 0,-1 1 1 0 0,-6 6 214 0 0,-3 6-334 0 0,15-23 296 0 0,-1 0 1 0 0,0-1-1 0 0,-1 0 1 0 0,1 1 0 0 0,-1-1-1 0 0,1-1 1 0 0,-1 1-1 0 0,-1 0 1 0 0,1-1 0 0 0,0 0-1 0 0,-1 0 1 0 0,1 0-1 0 0,-1-1 1 0 0,0 1 0 0 0,0-1-1 0 0,0 0 1 0 0,0-1-1 0 0,-1 1 1 0 0,1-1 0 0 0,0 0-1 0 0,-1 0 1 0 0,1-1-1 0 0,0 0 1 0 0,-1 0 0 0 0,1 0-1 0 0,-1 0 1 0 0,1-1-1 0 0,0 0 1 0 0,-1 0 0 0 0,1 0-1 0 0,0-1 1 0 0,0 0-1 0 0,0 0 1 0 0,0 0 0 0 0,0 0-1 0 0,1-1 1 0 0,-1 0-1 0 0,1 0 1 0 0,-1 0 0 0 0,1-1-1 0 0,-4-3 38 0 0,5 4 0 0 0,-3-3 0 0 0,0 0 0 0 0,0 0 0 0 0,0-1 0 0 0,1 1 0 0 0,0-1 0 0 0,1 0 0 0 0,0-1 0 0 0,-3-6 0 0 0,-1-6 24 0 0,1 0 0 0 0,1 0 0 0 0,0-1 0 0 0,2 0 0 0 0,1 0 0 0 0,0-1 0 0 0,2 1 0 0 0,0 0 0 0 0,2-1 0 0 0,1-7-24 0 0,-1 15 12 0 0,2-1 1 0 0,0 1-1 0 0,0 0 0 0 0,1 0 1 0 0,1 0-1 0 0,0 1 1 0 0,1-1-1 0 0,1 1 0 0 0,0 1 1 0 0,1-1-1 0 0,0 1 0 0 0,0 1 1 0 0,2-1-1 0 0,-1 2 1 0 0,11-10-13 0 0,25-16-768 0 0,1 2 1 0 0,3 1 0 0 0,12-4 767 0 0,-17 11-965 0 0,5-5-58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7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174 163 17015 0 0,'-10'0'79'0'0,"5"-1"107"0"0,1 1 0 0 0,-1 0 0 0 0,0 0 1 0 0,0 0-1 0 0,1 1 0 0 0,-1 0 0 0 0,0 0 0 0 0,1 0 0 0 0,-1 0 0 0 0,-2 2-186 0 0,5-2 147 0 0,1 0 0 0 0,-1 1-1 0 0,1-1 1 0 0,-1 0-1 0 0,1 1 1 0 0,0-1-1 0 0,0 1 1 0 0,0 0-1 0 0,-1 1-146 0 0,-4 5 415 0 0,-5 4 111 0 0,8-8-396 0 0,-1 0 1 0 0,1 0 0 0 0,-1 0 0 0 0,1 0-1 0 0,1 1 1 0 0,-1-1 0 0 0,0 1 0 0 0,1 0-1 0 0,0 1-130 0 0,-2 7 284 0 0,4-9-209 0 0,-1-1-1 0 0,0 0 1 0 0,0 1 0 0 0,0-1-1 0 0,0 0 1 0 0,-1 0 0 0 0,1 0 0 0 0,-1 0-1 0 0,-1 2-74 0 0,0-1 11 0 0,0 0 0 0 0,0 0 0 0 0,0 1-1 0 0,1-1 1 0 0,-1 1 0 0 0,1-1 0 0 0,0 1-1 0 0,1 0 1 0 0,-1 0 0 0 0,1 0 0 0 0,0 0-1 0 0,0 0 1 0 0,0 0 0 0 0,1 0 0 0 0,0 0-1 0 0,0 5-10 0 0,0-2 0 0 0,1 1 0 0 0,-2 0 0 0 0,0 0 0 0 0,0-1 0 0 0,-1 5 0 0 0,2-8 0 0 0,0 0 0 0 0,0 0 0 0 0,0 0 0 0 0,1 0 0 0 0,-1 0 0 0 0,1 0 0 0 0,1-1 0 0 0,-1 1 0 0 0,1 0 0 0 0,-1-1 0 0 0,1 1 0 0 0,1-1 0 0 0,-1 0 0 0 0,1 2 0 0 0,8 16 0 0 0,-9-17 0 0 0,1 0 0 0 0,-1 0 0 0 0,1-1 0 0 0,0 1 0 0 0,1-1 0 0 0,-1 0 0 0 0,1 0 0 0 0,-1 0 0 0 0,1-1 0 0 0,1 1 0 0 0,-1-1 0 0 0,4 3 0 0 0,3 0 0 0 0,0 0 0 0 0,1 0 0 0 0,0-1 0 0 0,12 3 0 0 0,-16-5 0 0 0,1-1 0 0 0,-1 0 0 0 0,1-1 0 0 0,-1 0 0 0 0,1 0 0 0 0,0-1 0 0 0,0 0 0 0 0,-1-1 0 0 0,1 0 0 0 0,0 0 0 0 0,-1-1 0 0 0,1 0 0 0 0,-1 0 0 0 0,3-2 0 0 0,17-7 0 0 0,-12 6 0 0 0,0-1 0 0 0,-1-1 0 0 0,0-1 0 0 0,0 0 0 0 0,0-1 0 0 0,1-2 0 0 0,11-8 0 0 0,-22 16-1 0 0,0 0-1 0 0,0 0 1 0 0,0-1-1 0 0,0 0 1 0 0,-1 0-1 0 0,1 0 1 0 0,-1-1-1 0 0,3-3 2 0 0,14-32-173 0 0,-19 38 165 0 0,0-1-3 0 0,0 1-1 0 0,-1 0 1 0 0,1-1-1 0 0,0 1 0 0 0,-1-1 1 0 0,1 0-1 0 0,-1 0 1 0 0,0 0-1 0 0,0 1 1 0 0,0-1-1 0 0,0 0 1 0 0,0 0-1 0 0,-1 0 1 0 0,1 0-1 0 0,-1-1 0 0 0,0 1 1 0 0,0 0-1 0 0,0 0 1 0 0,0 0-1 0 0,-1 0 12 0 0,0-4 0 0 0,-1-1 0 0 0,1 1 0 0 0,-2 0 0 0 0,1 0 0 0 0,-1 0 0 0 0,0 0 0 0 0,0 1 0 0 0,-1-1 0 0 0,0 1 0 0 0,0 0 0 0 0,-1 0 0 0 0,1 0 0 0 0,-1 1 0 0 0,-1 0 0 0 0,-1-2 0 0 0,-17-11-108 0 0,0 0-1 0 0,-2 2 0 0 0,0 1 1 0 0,0 1-1 0 0,-2 1 0 0 0,-12-4 109 0 0,-22-5-3896 0 0,59 21 2484 0 0</inkml:trace>
  <inkml:trace contextRef="#ctx0" brushRef="#br0" timeOffset="329.046">797 136 18631 0 0,'12'5'150'0'0,"-9"-4"-88"0"0,0 1 1 0 0,0-1-1 0 0,0 1 1 0 0,0-1-1 0 0,-1 1 1 0 0,1 0 0 0 0,0 0-1 0 0,-1 0 1 0 0,0 0-1 0 0,1 1 1 0 0,-1-1-1 0 0,1 2-62 0 0,19 32 569 0 0,-1 1 0 0 0,-1 1 0 0 0,-2 1 0 0 0,-2 0-1 0 0,0 6-568 0 0,-12-29 374 0 0,-1 0 0 0 0,2 12-374 0 0,-3-14 73 0 0,0 0 0 0 0,1 0 0 0 0,1-1 0 0 0,1 3-73 0 0,0-4 8 0 0,-1 0 13 0 0,0-1 1 0 0,1 0-1 0 0,0 0 0 0 0,1-1 0 0 0,3 5-21 0 0,-7-13-66 0 0,1 1 0 0 0,-1 0-1 0 0,0-1 1 0 0,1 0-1 0 0,-1 1 1 0 0,1-1 0 0 0,0 0-1 0 0,0 0 1 0 0,-1 0 0 0 0,1-1-1 0 0,1 1 1 0 0,-1-1-1 0 0,0 0 1 0 0,0 0 0 0 0,0 0-1 0 0,1 0 1 0 0,-1 0-1 0 0,0-1 1 0 0,1 1 0 0 0,-1-1-1 0 0,2 0 67 0 0,2-1-234 0 0,1 0 0 0 0,-1-1 0 0 0,0 1 0 0 0,1-2 0 0 0,-1 1 1 0 0,0-1-1 0 0,-1 0 0 0 0,1 0 0 0 0,0-1 0 0 0,-1 0 0 0 0,1 0 234 0 0,24-14-792 0 0,-24 14 605 0 0,0 0 0 0 0,0-1 0 0 0,-1 0 1 0 0,0 0-1 0 0,0-1 0 0 0,0 1 0 0 0,-1-1 0 0 0,0-1 0 0 0,3-3 187 0 0,12-14-25 0 0,-17 20 36 0 0,0 1 0 0 0,-1-1 0 0 0,1 1 0 0 0,-1-1 0 0 0,0 0 0 0 0,0 0 0 0 0,0 0 0 0 0,0 0-1 0 0,-1-1 1 0 0,0 1 0 0 0,0 0 0 0 0,0-1 0 0 0,0-2-11 0 0,0 0 66 0 0,1 0 34 0 0,1 0-1 0 0,-1 1 1 0 0,1-1-1 0 0,1 0 1 0 0,-1 1-1 0 0,4-5-99 0 0,-3 5 161 0 0,0-1-1 0 0,-1 0 0 0 0,1 0 1 0 0,-1-1-1 0 0,1-5-160 0 0,14-39 1233 0 0,0 3 231 0 0,-18 47-1367 0 0,8-18 695 0 0,-8 19-719 0 0,1 0 0 0 0,0 1 1 0 0,-1-1-1 0 0,1 0 0 0 0,-1 1 0 0 0,1-1 0 0 0,0 0 1 0 0,0 1-1 0 0,-1-1 0 0 0,1 1 0 0 0,0-1 0 0 0,0 1 0 0 0,0-1 1 0 0,-1 1-1 0 0,1 0 0 0 0,0-1 0 0 0,0 1 0 0 0,0 0 1 0 0,0 0-1 0 0,0-1 0 0 0,0 1 0 0 0,0 0 0 0 0,0 0-73 0 0,1 0 28 0 0,-1 0-1 0 0,0 0 0 0 0,1 0 1 0 0,-1 0-1 0 0,1 1 1 0 0,-1-1-1 0 0,0 0 0 0 0,1 1 1 0 0,-1-1-1 0 0,0 0 0 0 0,0 1 1 0 0,1 0-1 0 0,-1-1 1 0 0,0 1-1 0 0,1 0-27 0 0,0 19 321 0 0,2-6-261 0 0,-1 0-1 0 0,0 1 1 0 0,-1-1-1 0 0,0 14-59 0 0,1 5 58 0 0,-1-10-31 0 0,-2-16-17 0 0,1-1 0 0 0,-1 0-1 0 0,1 0 1 0 0,0 0 0 0 0,1 0 0 0 0,-1 0-1 0 0,1 0 1 0 0,0 0 0 0 0,1-1 0 0 0,-1 1-1 0 0,1-1 1 0 0,4 6-10 0 0,-3-5 26 0 0,0 0-1 0 0,1-1 0 0 0,0 1 1 0 0,0-1-1 0 0,0 0 0 0 0,1 0 1 0 0,0 0-1 0 0,0-1 0 0 0,0 0 1 0 0,0 0-1 0 0,1 0 0 0 0,0-1 1 0 0,0 0-1 0 0,-1 0 0 0 0,2-1 1 0 0,-1 0-1 0 0,0 0 0 0 0,3 0-25 0 0,1-1 0 0 0,0 0-1 0 0,0-1 1 0 0,0 0 0 0 0,1 0-1 0 0,-1-1 1 0 0,0-1 0 0 0,0 0-1 0 0,0 0 1 0 0,-1-1-1 0 0,3-2 1 0 0,11-3-84 0 0,-1-1-1 0 0,-1-2 0 0 0,0 0 1 0 0,1-2 84 0 0,-16 8 4 0 0,1 0 0 0 0,-1 0 0 0 0,0-1 0 0 0,0 0 0 0 0,-1 0 0 0 0,0-1 0 0 0,0 1 1 0 0,0-2-1 0 0,2-3-4 0 0,-5 6-4 0 0,0 1 0 0 0,-1-1 1 0 0,1 0-1 0 0,-1 0 0 0 0,-1 0 1 0 0,1 0-1 0 0,0 0 0 0 0,-1-1 1 0 0,0 1-1 0 0,0 0 1 0 0,-1-1-1 0 0,0 1 0 0 0,0 0 1 0 0,0-1-1 0 0,0 1 0 0 0,-1-1 4 0 0,-1-8-42 0 0,-2 0-1 0 0,1 1 1 0 0,-1-1 0 0 0,-1 1-1 0 0,0 0 1 0 0,-1 1 0 0 0,-1-1-1 0 0,0 1 1 0 0,-6-8 42 0 0,-13-12-1339 0 0,-29-29 1339 0 0,37 43-4432 0 0,-14-22 4432 0 0,5 8-4157 0 0,24 29 2351 0 0</inkml:trace>
  <inkml:trace contextRef="#ctx0" brushRef="#br0" timeOffset="330.046">2301 86 18287 0 0,'10'22'886'0'0,"2"-1"-1"0"0,1 0-885 0 0,-2-2 115 0 0,-1 0-1 0 0,7 18-114 0 0,-11-23-23 0 0,6 16 543 0 0,-1 0 1 0 0,-2 1-1 0 0,-1 0 1 0 0,-1 1-521 0 0,12 71-295 0 0,-16-91-1366 0 0,1-3-5673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7:56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82 328 12640 0 0,'-2'17'488'0'0,"0"1"0"0"0,-1-1 1 0 0,0 0-1 0 0,-2 0 0 0 0,0 0 0 0 0,-2 2-488 0 0,-12 47 1340 0 0,5-13-707 0 0,9-38-458 0 0,1-1 0 0 0,0 2 1 0 0,1-1-1 0 0,1 0 0 0 0,0 1 0 0 0,1-1 1 0 0,1 12-176 0 0,1-21 48 0 0,0 0-1 0 0,0 0 1 0 0,1 0 0 0 0,0 0 0 0 0,0 0 0 0 0,0 0-1 0 0,1-1 1 0 0,1 3-48 0 0,-2-5 11 0 0,0 0-1 0 0,0 0 0 0 0,0-1 1 0 0,0 1-1 0 0,0 0 0 0 0,0-1 1 0 0,1 0-1 0 0,-1 0 0 0 0,1 0 1 0 0,-1 0-1 0 0,1 0 0 0 0,0 0 1 0 0,0 0-1 0 0,0-1 0 0 0,0 0 1 0 0,0 1-11 0 0,10 0 8 0 0,0 1 1 0 0,-1-2-1 0 0,1 1 0 0 0,0-2 1 0 0,0 0-1 0 0,0 0 0 0 0,0-1 1 0 0,0-1-1 0 0,9-2-8 0 0,15-5 0 0 0,-1-1-1 0 0,25-11 1 0 0,-42 14 8 0 0,0-1-1 0 0,-1-1 0 0 0,0-1 0 0 0,0-1 0 0 0,-1 0 0 0 0,-1-1 0 0 0,0-1 0 0 0,0 0 0 0 0,5-8-7 0 0,-13 13-4 0 0,1-2 14 0 0,0 0 1 0 0,0 0-1 0 0,6-11-10 0 0,-13 17 20 0 0,0 0 0 0 0,0 0 0 0 0,0 0 0 0 0,-1 1-1 0 0,1-1 1 0 0,-1-1 0 0 0,0 1 0 0 0,0 0 0 0 0,0 0-1 0 0,-1 0 1 0 0,0-1 0 0 0,0 1 0 0 0,0 0-1 0 0,0-3-19 0 0,-1 3 20 0 0,1 0 0 0 0,-1 0-1 0 0,0 0 1 0 0,0 0-1 0 0,0 0 1 0 0,-1 0-1 0 0,1 0 1 0 0,-1 1 0 0 0,0-1-1 0 0,0 0 1 0 0,0 1-1 0 0,-2-2-19 0 0,-1 0 19 0 0,0 0 0 0 0,0 0-1 0 0,-1 1 1 0 0,0 0-1 0 0,1 0 1 0 0,-1 0 0 0 0,-2 1-19 0 0,0-2 1 0 0,0 0 0 0 0,0 1 0 0 0,-1 0 0 0 0,1 0 1 0 0,-1 1-1 0 0,0 0 0 0 0,0 1 0 0 0,0 0 0 0 0,-4 0-1 0 0,-24-2-181 0 0,-1 2 0 0 0,1 1 0 0 0,-1 3 0 0 0,-23 3 181 0 0,37-3-503 0 0,0-1 1 0 0,-3-1 502 0 0,24 0-211 0 0,8-8-5270 0 0,6-3-1 0 0</inkml:trace>
  <inkml:trace contextRef="#ctx0" brushRef="#br0" timeOffset="330.142">907 1 16439 0 0,'8'0'1491'0'0,"4"0"-1346"0"0,0 0 0 0 0,-1 1 1 0 0,1 1-1 0 0,6 1-145 0 0,-13-2 237 0 0,0 1 1 0 0,0 0 0 0 0,1 0 0 0 0,-1 0 0 0 0,-1 1 0 0 0,1-1-1 0 0,0 1 1 0 0,-1 0 0 0 0,1 1 0 0 0,2 1-238 0 0,0 3 236 0 0,0-1 0 0 0,0 1 0 0 0,-1 0 0 0 0,0 0 0 0 0,0 1 0 0 0,-1 0 1 0 0,0 0-1 0 0,-1 0 0 0 0,0 1 0 0 0,0-1 0 0 0,-1 1 0 0 0,1 6-236 0 0,3 17 482 0 0,-1 0 0 0 0,-2 1-1 0 0,-2 5-481 0 0,2 9 384 0 0,3 60-399 0 0,2 17 89 0 0,-6-100-431 0 0,2-1 1 0 0,0 0-1 0 0,2 0 0 0 0,1 1 357 0 0,-4-12-193 0 0,-2-6-331 0 0,0 0-1 0 0,1 0 0 0 0,0-1 0 0 0,0 1 1 0 0,0-1-1 0 0,2 2 525 0 0,8 8-1523 0 0</inkml:trace>
  <inkml:trace contextRef="#ctx0" brushRef="#br0" timeOffset="663.089">1499 113 11056 0 0,'0'0'852'0'0,"1"1"-560"0"0,5 9 1482 0 0,-1 1 1 0 0,0-1 0 0 0,-1 1 0 0 0,0 0 0 0 0,0 0 0 0 0,-1 2-1775 0 0,0-1 36 0 0,50 182 583 0 0,-46-167-612 0 0,5 28-7 0 0,-8-36 0 0 0,0 0 0 0 0,1 0 0 0 0,1-1 0 0 0,0 0 0 0 0,2 0 0 0 0,8 17 0 0 0,-11-27 106 0 0,-2-2-459 0 0,1 0 0 0 0,0 0-1 0 0,0 0 1 0 0,0 0 0 0 0,0-1 0 0 0,1 1 0 0 0,0-1 0 0 0,0-1 0 0 0,0 1 0 0 0,1-1-1 0 0,0 1 1 0 0,-1-2 0 0 0,5 3 353 0 0,32 8-2527 0 0,2-4-28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8:0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12440 0 0,'0'0'565'0'0,"0"0"-5"0"0,1 1-363 0 0,10 4-173 0 0,-10-4-19 0 0,0-1 1 0 0,0 0 0 0 0,-1 1-1 0 0,1-1 1 0 0,0 0 0 0 0,0 1-1 0 0,0-1 1 0 0,0 1-1 0 0,0 0 1 0 0,0-1 0 0 0,-1 1-1 0 0,1 0 1 0 0,0-1 0 0 0,0 1-1 0 0,-1 0 1 0 0,1 0 0 0 0,-1-1-1 0 0,1 1 1 0 0,-1 0-1 0 0,1 0 1 0 0,-1 0 0 0 0,1 0-1 0 0,-1 0 1 0 0,0 0-6 0 0,1 7 302 0 0,-1-7-190 0 0,0 1 0 0 0,1 0 1 0 0,-1-1-1 0 0,0 1 1 0 0,1 0-1 0 0,-1 0 0 0 0,1-1 1 0 0,-1 1-1 0 0,1-1 1 0 0,0 1-1 0 0,0 0 1 0 0,0 0-113 0 0,2 2 230 0 0,0 0-29 0 0,0-1 0 0 0,-1 1 0 0 0,1-1 0 0 0,-1 1 0 0 0,0 0 0 0 0,0 0 0 0 0,-1 0 0 0 0,1 0 0 0 0,-1 0 0 0 0,0 0 0 0 0,0 0 0 0 0,1 5-201 0 0,1 19 1792 0 0,6 24-1792 0 0,-6-37 146 0 0,-1 0-1 0 0,-1-1 0 0 0,0 1 1 0 0,-1 3-146 0 0,0 0 146 0 0,1-1-1 0 0,1 10-145 0 0,1-12 66 0 0,-1-8-25 0 0,-1 1 0 0 0,0-1 0 0 0,0 1-1 0 0,-1 0 1 0 0,0 0 0 0 0,0-1 0 0 0,-1 2-41 0 0,-5 18 122 0 0,4-18-64 0 0,0 0 0 0 0,0 0 0 0 0,1 0 0 0 0,0 5-58 0 0,2 15 135 0 0,0-19-58 0 0,0 1 0 0 0,-2 0 0 0 0,0 5-77 0 0,-2 8 109 0 0,1-15-76 0 0,1-1-1 0 0,0 1 0 0 0,0-1 1 0 0,1 1-1 0 0,0-1 1 0 0,1 1-1 0 0,0 0 0 0 0,1 5-32 0 0,1 1-5 0 0,-1-1-1 0 0,0 11 6 0 0,-2-18-4 0 0,1 0 0 0 0,-1 0 0 0 0,1 1 0 0 0,0-1 0 0 0,1 0 0 0 0,-1 0 0 0 0,2-1 0 0 0,-1 1-1 0 0,1 0 1 0 0,0-1 0 0 0,0 1 0 0 0,1-1 0 0 0,0 1 4 0 0,-2-4-27 0 0,1 0 0 0 0,-1 0-1 0 0,1 0 1 0 0,-1 0-1 0 0,1-1 1 0 0,0 1 0 0 0,0-1-1 0 0,0 0 1 0 0,1 0 0 0 0,-1 0-1 0 0,0 0 1 0 0,1 0 0 0 0,-1-1-1 0 0,1 1 1 0 0,-1-1-1 0 0,1 0 1 0 0,0-1 0 0 0,0 1-1 0 0,2 0 28 0 0,4-1-193 0 0,1 0 0 0 0,0-1 0 0 0,-1 0 0 0 0,1 0 0 0 0,-1-1-1 0 0,1-1 1 0 0,-1 0 0 0 0,0 0 0 0 0,0-1 0 0 0,0 0 0 0 0,-1-1-1 0 0,1 0 1 0 0,-1 0 0 0 0,0-1 0 0 0,-1-1 0 0 0,2 0 193 0 0,67-59-2929 0 0,-71 61 2569 0 0,0-1 1 0 0,-1 0 0 0 0,1 0-1 0 0,-1-1 1 0 0,0 1 0 0 0,-1-1 0 0 0,1 0-1 0 0,-2 0 1 0 0,2-4 359 0 0,-3 7-132 0 0,20-36-1586 0 0</inkml:trace>
  <inkml:trace contextRef="#ctx0" brushRef="#br0" timeOffset="1">79 371 2304 0 0,'-1'2'101'0'0,"-21"16"-82"0"0,18-16 336 0 0,0 1 1 0 0,0 0-1 0 0,0 0 1 0 0,1 0-1 0 0,-1 1 1 0 0,1-1-1 0 0,0 1 1 0 0,-2 2-356 0 0,-9 10 6342 0 0,13-13-2850 0 0,8 3-2789 0 0,-5-5-582 0 0,1 0-1 0 0,0 0 1 0 0,0 0 0 0 0,-1 0 0 0 0,1-1 0 0 0,0 1 0 0 0,0-1-1 0 0,0 0 1 0 0,0 0 0 0 0,0 0 0 0 0,-1 0 0 0 0,1 0-1 0 0,0-1 1 0 0,1 0-121 0 0,6 0 182 0 0,6-1-61 0 0,-1-2-1 0 0,0 1 0 0 0,0-2 1 0 0,0 0-1 0 0,0-1 1 0 0,11-7-121 0 0,-1 2 126 0 0,20-13 44 0 0,-29 15-137 0 0,1 0 0 0 0,2 1-33 0 0,16-8-536 0 0,0-1 0 0 0,15-11 536 0 0,-11 8-1259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8:09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22111 0 0,'5'14'1968'0'0,"0"2"-1576"0"0,0 0-312 0 0,3-1-80 0 0,0 1 336 0 0,-3 0 48 0 0,-5-2 16 0 0,0 2 0 0 0,-5-5-328 0 0,2-3-72 0 0,-7 0 0 0 0,7-1 0 0 0,-7-2-1344 0 0,2-10-256 0 0,-1 2-64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8:07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18 311 5064 0 0,'-2'-21'426'0'0,"0"1"0"0"0,2-21-426 0 0,1 18 1209 0 0,-1 12-156 0 0,2 0 0 0 0,0-1 1 0 0,0 1-1 0 0,2-6-1053 0 0,0 3 1581 0 0,-1-1 0 0 0,1-8-1581 0 0,-4 21 157 0 0,0 0 0 0 0,1-1 0 0 0,-1 1 0 0 0,1 0 0 0 0,-1 0 1 0 0,1 0-1 0 0,0 0 0 0 0,0 0 0 0 0,0 0 0 0 0,0 0 0 0 0,0 0 1 0 0,0 0-1 0 0,0 0 0 0 0,1 1 0 0 0,-1-1 0 0 0,1 0-157 0 0,0 0 607 0 0,-2 4-486 0 0,0-1 1 0 0,1 1-1 0 0,-1-1 1 0 0,0 0-1 0 0,1 1 1 0 0,-1-1-1 0 0,1 0 1 0 0,-1 1-1 0 0,1-1 1 0 0,0 0-1 0 0,0 1-121 0 0,5 10 154 0 0,0 20 90 0 0,-2 0 0 0 0,-1 1 0 0 0,-1-1 0 0 0,-3 26-244 0 0,1-27 31 0 0,-4 81 74 0 0,-5 1-1 0 0,-16 74-104 0 0,-8 44-13 0 0,28-179-1366 0 0,2 23 1379 0 0,11-84-218 0 0,-6 4 205 0 0,-1 0 1 0 0,1 0-1 0 0,-1 0 1 0 0,0 0-1 0 0,1-2 13 0 0,3-15-15 0 0,6-22 322 0 0,3-26-307 0 0,-4 20 293 0 0,-1 14 71 0 0,0 1 0 0 0,3 1 0 0 0,0 0 0 0 0,6-8-364 0 0,-16 38 41 0 0,0 1-1 0 0,0-1 1 0 0,0 1-1 0 0,0 0 1 0 0,1-1 0 0 0,-1 1-1 0 0,1 0 1 0 0,-1 0-1 0 0,1 1 1 0 0,0-1-1 0 0,1 1 1 0 0,-1-1-1 0 0,0 1 1 0 0,1 0-1 0 0,-1 0 1 0 0,1 1-1 0 0,-1-1 1 0 0,2 0-41 0 0,0 1 31 0 0,0 0 0 0 0,-1 0 1 0 0,1 0-1 0 0,0 1 0 0 0,0 0 1 0 0,0 0-1 0 0,-1 0 0 0 0,1 0 1 0 0,0 1-1 0 0,0-1 0 0 0,0 1 1 0 0,-1 1-1 0 0,1-1 0 0 0,4 2-31 0 0,5 4 21 0 0,0 1 0 0 0,0 0 0 0 0,0 1 0 0 0,-1 0 0 0 0,0 1 0 0 0,-1 1 0 0 0,0 0 0 0 0,-1 0 0 0 0,0 1 0 0 0,-1 1 0 0 0,0 0 0 0 0,2 5-21 0 0,5 8 29 0 0,-2-6-13 0 0,-2 0-1 0 0,-1 1 0 0 0,-1 0 0 0 0,4 11-15 0 0,-13-27 7 0 0,0 1-1 0 0,0-1 0 0 0,-1 1 0 0 0,1 0 1 0 0,-1 0-1 0 0,0 0 0 0 0,-1 0 0 0 0,0 0 0 0 0,0 0 1 0 0,0 0-1 0 0,0 0 0 0 0,-1 0 0 0 0,0 0 1 0 0,0-1-1 0 0,-1 1 0 0 0,0 0 0 0 0,0 0 1 0 0,0-1-1 0 0,0 1 0 0 0,-1-1-6 0 0,-1 2 10 0 0,-1-1-1 0 0,1 0 1 0 0,-1 0-1 0 0,0-1 1 0 0,0 1-1 0 0,-1-1 1 0 0,0 0 0 0 0,0-1-1 0 0,0 1 1 0 0,0-1-1 0 0,-1 0 1 0 0,0-1-1 0 0,0 0 1 0 0,0 0 0 0 0,0 0-1 0 0,-4 1-9 0 0,-4-1-58 0 0,-1 0 1 0 0,1 0-1 0 0,0-1 0 0 0,0-1 1 0 0,-1-1-1 0 0,1 0 0 0 0,-14-2 58 0 0,18-1-191 0 0,0 1-1 0 0,0-2 0 0 0,0 1 0 0 0,0-2 0 0 0,-4-2 192 0 0,-4-1-317 0 0,12 5 56 0 0,1 0-1 0 0,0 0 0 0 0,0-1 1 0 0,0 0-1 0 0,1 0 0 0 0,-1 0 0 0 0,1-1 1 0 0,0 0-1 0 0,0 0 0 0 0,1 0 0 0 0,0-1 1 0 0,-1 1-1 0 0,2-1 0 0 0,-1 0 1 0 0,1 0-1 0 0,0 0 0 0 0,0-2 262 0 0,1-8-5986 0 0</inkml:trace>
  <inkml:trace contextRef="#ctx0" brushRef="#br0" timeOffset="1036.429">1227 583 5528 0 0,'0'0'249'0'0,"0"0"-1"0"0,0 0 63 0 0,-1-4 2361 0 0,-7-12 2187 0 0,6 14-4658 0 0,1 1-1 0 0,-1-1 1 0 0,1 0 0 0 0,-1 1 0 0 0,0-1 0 0 0,1 1 0 0 0,-1-1 0 0 0,0 1 0 0 0,0 0 0 0 0,-2-1-201 0 0,3 1 6 0 0,0 1 0 0 0,1 0 0 0 0,-1-1 0 0 0,0 1 0 0 0,1 0 1 0 0,-1 0-1 0 0,0-1 0 0 0,0 1 0 0 0,1 0 0 0 0,-1 0 1 0 0,0 0-1 0 0,1 0 0 0 0,-1 0 0 0 0,0 0 0 0 0,0 0 0 0 0,1 0 1 0 0,-1 1-1 0 0,-1-1-6 0 0,-1 1 41 0 0,-3 0-16 0 0,1 0 1 0 0,-1 0 0 0 0,1 0 0 0 0,0 1 0 0 0,-2 1-26 0 0,2 0-4 0 0,5-2 0 0 0,0-1 1 0 0,0 0-1 0 0,0 1 1 0 0,0-1-1 0 0,-1 0 1 0 0,1 1-1 0 0,0-1 1 0 0,0 0-1 0 0,0 0 1 0 0,-1 1 0 0 0,1-1-1 0 0,0 0 1 0 0,-1 0-1 0 0,1 1 1 0 0,0-1-1 0 0,0 0 1 0 0,-1 0-1 0 0,1 0 1 0 0,0 0-1 0 0,-1 1 1 0 0,1-1-1 0 0,0 0 1 0 0,-1 0-1 0 0,1 0 1 0 0,-1 0-1 0 0,1 0 1 0 0,0 0-1 0 0,-1 0 4 0 0,-13 1 247 0 0,1 4 1386 0 0,7-4-1540 0 0,0 0 0 0 0,1 1-1 0 0,0 0 1 0 0,-1 0-1 0 0,1 1 1 0 0,0-1-1 0 0,0 1 1 0 0,0 0 0 0 0,-1 2-93 0 0,-5 1 110 0 0,-2 3 56 0 0,0 0-1 0 0,0 0 0 0 0,1 2 1 0 0,0-1-1 0 0,1 1 0 0 0,1 1 1 0 0,-1 0-1 0 0,2 1 0 0 0,0-1 1 0 0,0 2-1 0 0,1-1 0 0 0,-5 14-165 0 0,4-5 161 0 0,-8 17 633 0 0,-6 26-794 0 0,19-52 32 0 0,1 1 1 0 0,0-1 0 0 0,1 1 0 0 0,1 0 0 0 0,0-1 0 0 0,0 1-1 0 0,2 0-32 0 0,-1-8-10 0 0,1 0 0 0 0,-1 0 0 0 0,1-1 0 0 0,1 1 0 0 0,-1-1 0 0 0,1 1 0 0 0,0-1 0 0 0,1 1 0 0 0,-1-1-1 0 0,1 0 1 0 0,0 0 0 0 0,0 0 0 0 0,3 3 10 0 0,-3-5 4 0 0,0 0 0 0 0,1 1-1 0 0,-1-2 1 0 0,1 1 0 0 0,-1 0 0 0 0,1-1-1 0 0,0 1 1 0 0,0-1 0 0 0,0 0-1 0 0,1 0 1 0 0,-1-1 0 0 0,0 1-1 0 0,0-1 1 0 0,1 0 0 0 0,-1 0 0 0 0,1 0-1 0 0,3-1-3 0 0,0 1 10 0 0,1-1-1 0 0,0-1 0 0 0,-1 1 0 0 0,1-1 0 0 0,0-1 0 0 0,-1 0 1 0 0,0 0-1 0 0,1-1 0 0 0,-1 0-9 0 0,10-4-2 0 0,-1-1 0 0 0,-1-1-1 0 0,11-8 3 0 0,-2 1 1 0 0,0-2-1 0 0,-1-1 1 0 0,1-2-1 0 0,-12 8-4 0 0,0 1 0 0 0,-1-2 0 0 0,0 0 0 0 0,-2 0 0 0 0,8-14 4 0 0,-8 12-56 0 0,0-1 0 0 0,-2 0 0 0 0,5-13 56 0 0,-7 16 105 0 0,-4 9-43 0 0,0 1 0 0 0,-1-1 0 0 0,1 1-1 0 0,-1-1 1 0 0,0 0 0 0 0,0 0 0 0 0,-1 1 0 0 0,1-4-62 0 0,-1-33 1036 0 0,0 40-758 0 0,0 1 2 0 0,0 0-22 0 0,0 0-96 0 0,-9 16 184 0 0,5-9-298 0 0,1 2 0 0 0,0-1 1 0 0,0 0-1 0 0,1 1 0 0 0,0-1 1 0 0,0 1-1 0 0,1-1 0 0 0,0 8-48 0 0,0-6 0 0 0,-1 12 0 0 0,1-1 0 0 0,0 1 0 0 0,2-1 0 0 0,0 1 0 0 0,2-1 0 0 0,1 4 0 0 0,-2-16 0 0 0,0 2 0 0 0,0-1 0 0 0,1 1 0 0 0,1 0 0 0 0,0-1 0 0 0,0 0 0 0 0,1 0 0 0 0,3 4 0 0 0,-3-6-5 0 0,-2-4-9 0 0,-1 1 1 0 0,1-1-1 0 0,0 0 0 0 0,1 0 0 0 0,-1 0 0 0 0,1 0 0 0 0,0-1 0 0 0,0 0 0 0 0,0 1 0 0 0,1-1 14 0 0,2 1-11 0 0,1 0 1 0 0,0-1-1 0 0,-1 0 0 0 0,1-1 1 0 0,0 0-1 0 0,0 0 0 0 0,0 0 0 0 0,1-1 1 0 0,-1-1-1 0 0,0 1 0 0 0,1-1 0 0 0,-1 0 1 0 0,0-1-1 0 0,0 0 0 0 0,0-1 0 0 0,1 1 1 0 0,-1-2-1 0 0,-1 1 0 0 0,3-1 11 0 0,7-4-21 0 0,1-1-1 0 0,-1 0 1 0 0,-1-1-1 0 0,0-1 1 0 0,0 0-1 0 0,-1-1 1 0 0,0-1-1 0 0,0-1 22 0 0,28-26 32 0 0,32-38-32 0 0,-59 59 7 0 0,-2-1-1 0 0,0 0 0 0 0,-1-1 1 0 0,-1-1-1 0 0,9-19-6 0 0,-16 28-8 0 0,0 0 0 0 0,0-1 0 0 0,-1 1 0 0 0,1-9 8 0 0,-4 17-2 0 0,-1 0 0 0 0,1-1 0 0 0,-1 1 0 0 0,0 0 0 0 0,0-1-1 0 0,-1 1 1 0 0,1 0 0 0 0,-1-1 0 0 0,0 1 0 0 0,0 0 0 0 0,0 0 0 0 0,-1 0 0 0 0,0 0-1 0 0,1 0 1 0 0,-3-2 2 0 0,1 0-14 0 0,0 1 0 0 0,-1 0 0 0 0,0 0 0 0 0,0 0 0 0 0,0 1 0 0 0,-1-1 0 0 0,1 1 0 0 0,-4-2 14 0 0,6 5-4 0 0,0-1-1 0 0,1 1 0 0 0,-1 0 0 0 0,0 0 1 0 0,1 0-1 0 0,-1 1 0 0 0,0-1 1 0 0,0 0-1 0 0,0 1 0 0 0,0-1 1 0 0,0 1-1 0 0,0 0 0 0 0,0 0 1 0 0,0 0-1 0 0,0 0 0 0 0,0 0 1 0 0,0 0-1 0 0,0 0 0 0 0,0 0 0 0 0,1 1 1 0 0,-1-1-1 0 0,0 1 0 0 0,0-1 1 0 0,0 1-1 0 0,0 0 0 0 0,0 0 1 0 0,1 0-1 0 0,-1 0 0 0 0,0 0 5 0 0,-1 1-12 0 0,0 1 1 0 0,0-1-1 0 0,0 1 0 0 0,0 0 0 0 0,1 0 0 0 0,-1-1 0 0 0,1 2 1 0 0,0-1-1 0 0,0 0 0 0 0,0 0 0 0 0,0 1 0 0 0,0-1 1 0 0,1 1-1 0 0,0-1 0 0 0,-1 1 0 0 0,1 0 0 0 0,1 0 0 0 0,-1-1 1 0 0,0 1-1 0 0,1 0 0 0 0,0 0 0 0 0,0 0 0 0 0,0 2 12 0 0,0 7-6 0 0,1 0-1 0 0,0 0 1 0 0,1 0 0 0 0,0-1-1 0 0,1 3 7 0 0,-1-8-3 0 0,0-1 0 0 0,1 0 1 0 0,-1 1-1 0 0,1-1 0 0 0,1 0 0 0 0,-1 0 0 0 0,1-1 0 0 0,0 1 0 0 0,0-1 0 0 0,0 0 0 0 0,1 0 3 0 0,12 11-11 0 0,1-2 1 0 0,1 0-1 0 0,13 8 11 0 0,3 1-96 0 0,-20-12 59 0 0,0 1 1 0 0,13 12 36 0 0,-23-18 7 0 0,0-1 1 0 0,0 1 0 0 0,0 0 0 0 0,0 1 0 0 0,-1-1 0 0 0,0 1 0 0 0,-1 0 0 0 0,2 4-8 0 0,0 1 21 0 0,-1 0 0 0 0,0 1 0 0 0,-1-1 0 0 0,1 6-21 0 0,-3-13 9 0 0,-1-1-1 0 0,0 1 0 0 0,0-1 0 0 0,0 1 1 0 0,-1 0-1 0 0,1-1 0 0 0,-1 1 0 0 0,0 0 1 0 0,0-1-1 0 0,-1 0 0 0 0,1 1 0 0 0,-1-1 1 0 0,-2 4-9 0 0,-9 15 0 0 0,-1 0 0 0 0,-11 12 0 0 0,20-30-185 0 0,0 1 0 0 0,-1-1 1 0 0,0 0-1 0 0,0 0 1 0 0,-1 0-1 0 0,1-1 1 0 0,-1 0-1 0 0,0-1 1 0 0,0 1-1 0 0,0-1 0 0 0,-1 0 1 0 0,1-1-1 0 0,0 0 1 0 0,-1 0-1 0 0,0-1 1 0 0,0 0-1 0 0,1 0 1 0 0,-1-1-1 0 0,-3 0 185 0 0,-6-3-2381 0 0,3-4-4400 0 0</inkml:trace>
  <inkml:trace contextRef="#ctx0" brushRef="#br0" timeOffset="1435.392">2180 2 18719 0 0,'16'-1'634'0'0,"-13"1"-556"0"0,1 0 1 0 0,0-1 0 0 0,-1 1-1 0 0,1 0 1 0 0,0 1-1 0 0,-1-1 1 0 0,1 1-1 0 0,-1-1 1 0 0,1 1 0 0 0,-1 0-1 0 0,1 0 1 0 0,-1 1-1 0 0,1-1 1 0 0,-1 1 0 0 0,0-1-1 0 0,0 1 1 0 0,0 0-1 0 0,2 2-78 0 0,9 9 157 0 0,0 1 0 0 0,-1 0 0 0 0,9 14-157 0 0,-15-19 192 0 0,-2 0-1 0 0,1 1 0 0 0,-1-1 0 0 0,-1 1 0 0 0,1 0 0 0 0,-2 1 1 0 0,2 5-192 0 0,11 55 598 0 0,-3-1 1 0 0,-3 2-1 0 0,-2 37-598 0 0,-5-9 266 0 0,-5 1-1 0 0,-6 21-265 0 0,-4 60 44 0 0,10-158-237 0 0,2 0 0 0 0,0 0 0 0 0,2 0 0 0 0,0 0 0 0 0,2 3 193 0 0,0-45-630 0 0,-2-18 109 0 0,-4 8 540 0 0,1 22-8 0 0,0-1 1 0 0,1-1-1 0 0,0 1 1 0 0,0 0-1 0 0,1-3-11 0 0,2-11 47 0 0,0 0 0 0 0,-2 1-1 0 0,0-7-46 0 0,-1 13 75 0 0,1-1 1 0 0,1 1-1 0 0,0 0 0 0 0,1-1 0 0 0,1 1 0 0 0,0 1 1 0 0,1-1-1 0 0,0 1 0 0 0,1-1 0 0 0,6-7-75 0 0,-9 16 48 0 0,0 1-1 0 0,0 0 0 0 0,1-1 0 0 0,0 1 0 0 0,0 1 1 0 0,0-1-1 0 0,0 1 0 0 0,1-1 0 0 0,-1 1 1 0 0,1 0-1 0 0,0 1 0 0 0,0-1 0 0 0,0 1 1 0 0,0 0-1 0 0,0 0 0 0 0,1 1 0 0 0,-1-1 1 0 0,0 1-1 0 0,1 0 0 0 0,-1 1 0 0 0,1-1 0 0 0,4 1-46 0 0,3 0 67 0 0,0 1 0 0 0,-1 0 0 0 0,1 1 0 0 0,0 0 0 0 0,-1 1 0 0 0,1 1 0 0 0,-1 0 0 0 0,0 0 0 0 0,5 3-68 0 0,-2 0 34 0 0,0 1 0 0 0,-1 0 0 0 0,0 1 0 0 0,0 0 0 0 0,-1 2 0 0 0,8 6-34 0 0,-2 1 57 0 0,-1 1 0 0 0,-1 1-1 0 0,0 0 1 0 0,-2 1 0 0 0,0 1-1 0 0,-1 0 1 0 0,-1 1 0 0 0,8 21-57 0 0,-15-26-28 0 0,-1 0 0 0 0,0 1 0 0 0,2 17 28 0 0,-3-13-119 0 0,0 6-583 0 0,1-2-1476 0 0,-1-9-3741 0 0,0-6-1452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8:05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416 366 12440 0 0,'0'0'957'0'0,"-5"-1"-586"0"0,-9-4-152 0 0,11 4-92 0 0,1 0 1 0 0,-1 0-1 0 0,0 0 1 0 0,0 1 0 0 0,1-1-1 0 0,-1 1 1 0 0,-1-1-128 0 0,-2 2 92 0 0,1-1 0 0 0,0 1 0 0 0,0 0 0 0 0,0 0 0 0 0,0 0 0 0 0,0 1 0 0 0,0 0 0 0 0,1 0 0 0 0,-1 0 0 0 0,0 1 0 0 0,1-1 0 0 0,-1 1-92 0 0,-10 8 246 0 0,0 1 1 0 0,-9 9-247 0 0,9-8 178 0 0,-3 5 136 0 0,0 1 0 0 0,1 0 0 0 0,-10 17-314 0 0,8-13 250 0 0,-3 10 158 0 0,1 0 0 0 0,-15 31-408 0 0,25-43 112 0 0,-1 1 49 0 0,1 1 0 0 0,-4 13-161 0 0,12-28 30 0 0,0 1 0 0 0,1-1-1 0 0,0 1 1 0 0,1 0 0 0 0,-1 0 0 0 0,2 0 0 0 0,-1 0-1 0 0,1 8-29 0 0,1-15 2 0 0,-1-1 0 0 0,0 1 0 0 0,0-1 0 0 0,1 1 0 0 0,-1 0 0 0 0,1-1 0 0 0,0 0 0 0 0,-1 1 0 0 0,1-1 0 0 0,0 1 0 0 0,0-1 0 0 0,0 0 0 0 0,0 1 0 0 0,0-1 0 0 0,0 0-1 0 0,0 0 1 0 0,0 0 0 0 0,0 0 0 0 0,1 0 0 0 0,-1 0 0 0 0,0 0 0 0 0,1 0 0 0 0,-1 0 0 0 0,1-1 0 0 0,-1 1 0 0 0,1-1 0 0 0,-1 1 0 0 0,1-1 0 0 0,-1 1 0 0 0,1-1 0 0 0,-1 0 0 0 0,1 0-1 0 0,0 0 1 0 0,-1 0 0 0 0,1 0 0 0 0,-1 0 0 0 0,1 0-2 0 0,6-1 0 0 0,1 0 0 0 0,-1 0 0 0 0,-1-1 0 0 0,1 0 0 0 0,0 0 0 0 0,6-3 0 0 0,8-5-26 0 0,0 0 0 0 0,-1-2 0 0 0,0 0-1 0 0,0-2 27 0 0,78-60-251 0 0,-71 51-79 0 0,15-18 330 0 0,-14 13-147 0 0,-9 8-11 0 0,-1-2 0 0 0,10-15 158 0 0,-6 8-105 0 0,-1 1 79 0 0,5-10 26 0 0,-22 30 49 0 0,1-1 1 0 0,-1 0-1 0 0,-1 0 0 0 0,0 0 1 0 0,0 0-1 0 0,2-10-49 0 0,-5 12 29 0 0,2-3 180 0 0,-1 0-1 0 0,0 0 1 0 0,-1 0 0 0 0,0 0-1 0 0,-1 0 1 0 0,0 0 0 0 0,0-1-209 0 0,-1 3-158 0 0,0-1 2309 0 0,0 9-2107 0 0,1 0 1 0 0,0 0-1 0 0,-1 0 0 0 0,1 0 0 0 0,0 0 1 0 0,-1 0-1 0 0,1 0 0 0 0,0 0 1 0 0,0 0-1 0 0,-1 1 0 0 0,1-1 1 0 0,0 0-1 0 0,-1 0 0 0 0,1 0 0 0 0,0 0 1 0 0,0 1-1 0 0,-1-1 0 0 0,1 0 1 0 0,0 0-1 0 0,0 0 0 0 0,0 1 1 0 0,-1-1-1 0 0,1 0 0 0 0,0 0 0 0 0,0 1 1 0 0,0-1-1 0 0,0 0 0 0 0,0 1 1 0 0,0-1-1 0 0,-1 0 0 0 0,1 0-44 0 0,-2 4 41 0 0,1 0-1 0 0,-1 0 0 0 0,1 0 0 0 0,0 0 1 0 0,0 1-1 0 0,0-1 0 0 0,0 0 1 0 0,1 0-1 0 0,0 0 0 0 0,0 1 0 0 0,0-1 1 0 0,0 0-1 0 0,1 3-40 0 0,0 10 60 0 0,13 351 60 0 0,-11-326-96 0 0,0 82 52 0 0,2 15 72 0 0,0-22-460 0 0,-5-1 0 0 0,-9 62 312 0 0,7-153-212 0 0,-1-1-1 0 0,-1 0 0 0 0,-1 0 0 0 0,-1-1 1 0 0,-2 1-1 0 0,0-1 0 0 0,-4 7 213 0 0,1-5-309 0 0,7-15 139 0 0,-1-1 0 0 0,1 1 0 0 0,-1-1 0 0 0,-3 3 170 0 0,6-9-43 0 0,0 0 1 0 0,-1 0-1 0 0,0-1 0 0 0,1 1 1 0 0,-1-1-1 0 0,0 1 0 0 0,0-1 1 0 0,0 0-1 0 0,-1 0 0 0 0,1 0 0 0 0,0 0 1 0 0,-1-1-1 0 0,1 0 0 0 0,-1 1 43 0 0,-3 0-27 0 0,1-1 0 0 0,-1 0-1 0 0,1 0 1 0 0,-1 0 0 0 0,1-1 0 0 0,-1 0-1 0 0,0 0 1 0 0,1-1 0 0 0,-1 1-1 0 0,1-2 1 0 0,-1 1 0 0 0,1-1-1 0 0,0 0 1 0 0,-1 0 0 0 0,1 0 27 0 0,-10-5-6 0 0,2-1 0 0 0,-1 0 0 0 0,1-1-1 0 0,0-1 1 0 0,-4-4 6 0 0,10 7-8 0 0,0 0 0 0 0,0-1 0 0 0,0 0-1 0 0,1-1 1 0 0,1 0 0 0 0,0 0 0 0 0,0 0 0 0 0,-3-7 8 0 0,-6-14 8 0 0,2-2 0 0 0,-1-4-8 0 0,10 24 22 0 0,0 0-1 0 0,1-1 1 0 0,1 1-1 0 0,0-1 1 0 0,1 1-1 0 0,0-1 1 0 0,1 0-1 0 0,1-10-21 0 0,2-1-9 0 0,0-1-1 0 0,2 1 0 0 0,1 0 0 0 0,2-3 10 0 0,-3 13-15 0 0,0 0 1 0 0,2 1-1 0 0,0-1 0 0 0,0 1 0 0 0,1 1 0 0 0,0-1 0 0 0,8-6 15 0 0,17-20-64 0 0,23-19 64 0 0,-49 51-4 0 0,89-85-893 0 0,-65 61-30 0 0,2 1-37 0 0</inkml:trace>
  <inkml:trace contextRef="#ctx0" brushRef="#br0" timeOffset="347.742">1110 494 8752 0 0,'0'0'673'0'0,"0"0"-192"0"0,0 0 815 0 0,0 0 400 0 0,0 2 86 0 0,0 18 317 0 0,-1 0 1 0 0,-2 11-2100 0 0,1 20 523 0 0,2-37-438 0 0,-1 0-1 0 0,0 0 0 0 0,-1 3-84 0 0,0 2 58 0 0,0 0 0 0 0,1 0 0 0 0,1 18-58 0 0,0-10 48 0 0,1-22-50 0 0,0 1 0 0 0,-1-1 0 0 0,2 0 0 0 0,-1 0 0 0 0,2 4 2 0 0,-1-4-99 0 0,-1 0 1 0 0,0 0-1 0 0,0-1 1 0 0,0 1-1 0 0,0 4 99 0 0,-1-8-993 0 0,0-1-315 0 0,0 0-61 0 0</inkml:trace>
  <inkml:trace contextRef="#ctx0" brushRef="#br0" timeOffset="678.417">1083 26 11976 0 0,'0'0'922'0'0,"-2"1"-528"0"0,-7 2 48 0 0,1 0 0 0 0,0 1 0 0 0,0 0 0 0 0,1 0 0 0 0,-1 1 0 0 0,-2 3-442 0 0,3-2 256 0 0,1 0 0 0 0,1 1 0 0 0,-1 0 0 0 0,1 0 1 0 0,-2 3-257 0 0,-4 7 238 0 0,7-11-151 0 0,0 1 0 0 0,1-1-1 0 0,-1 1 1 0 0,1 0 0 0 0,1 0-1 0 0,0 0 1 0 0,0 1 0 0 0,-1 4-87 0 0,3-10 0 0 0,-1 0 1 0 0,1 0 0 0 0,0-1-1 0 0,0 1 1 0 0,0 0 0 0 0,0 0-1 0 0,0 0 1 0 0,0-1 0 0 0,1 1-1 0 0,-1 0 1 0 0,1 0 0 0 0,-1-1-1 0 0,1 1 1 0 0,-1 0 0 0 0,1-1-1 0 0,0 1 1 0 0,0-1 0 0 0,0 1-1 0 0,0-1 1 0 0,0 1 0 0 0,0-1-1 0 0,0 0 1 0 0,1 1-1 0 0,-1-1 1 0 0,0 0 0 0 0,1 0-1 0 0,-1 0 1 0 0,1 0 0 0 0,-1 0-1 0 0,1 0 1 0 0,0 0-1 0 0,2 0 0 0 0,-1 0 0 0 0,0 0 0 0 0,1 0 0 0 0,-1 0 0 0 0,1-1-1 0 0,-1 1 1 0 0,1-1 0 0 0,-1 0 0 0 0,1 0 0 0 0,-1 0 0 0 0,1-1 0 0 0,-1 1 0 0 0,0-1 0 0 0,1 0 0 0 0,-1 0-1 0 0,1 0 1 0 0,10-5 0 0 0,-1-1 0 0 0,0 0 0 0 0,0-1 0 0 0,-1 0 0 0 0,0-1 0 0 0,-1-1 0 0 0,9-8 0 0 0,-14 12 0 0 0,0 0 0 0 0,-1-1 0 0 0,0 0 0 0 0,0-1 0 0 0,0 1 0 0 0,-1-1 0 0 0,0 0 0 0 0,0 0 0 0 0,2-8 0 0 0,-5 13 2 0 0,0 1-1 0 0,0-1 0 0 0,-1 1 0 0 0,1-1 0 0 0,-1 1 0 0 0,1-1 0 0 0,-1 0 0 0 0,0 1 0 0 0,0-1 0 0 0,0 0 0 0 0,0 1 0 0 0,-1-1 0 0 0,1 1 0 0 0,-1-1 0 0 0,0 1 1 0 0,1-1-1 0 0,-1 1 0 0 0,0-1 0 0 0,-1 1 0 0 0,1-1 0 0 0,0 1 0 0 0,-1 0 0 0 0,1 0 0 0 0,-1 0 0 0 0,0 0-1 0 0,1 0-233 0 0,-1 0 1 0 0,0 1-1 0 0,0-1 0 0 0,0 1 1 0 0,0 0-1 0 0,-1 0 1 0 0,1 0-1 0 0,0 0 0 0 0,0 0 1 0 0,-1 0-1 0 0,1 0 0 0 0,-2 0 233 0 0,2 1-1658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4T19:58:0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92 5984 0 0,'0'0'273'0'0,"0"0"-5"0"0,0 0-32 0 0,0 0 500 0 0,0 0 236 0 0,0 0 48 0 0,-7-5 1241 0 0,5 4-2135 0 0,-1 0 0 0 0,1 0-1 0 0,-1 0 1 0 0,0 0 0 0 0,1 0 0 0 0,-1 1-1 0 0,0-1 1 0 0,0 1 0 0 0,1 0-1 0 0,-1 0 1 0 0,0 0 0 0 0,0 0 0 0 0,1 1-1 0 0,-1-1 1 0 0,0 1 0 0 0,1-1 0 0 0,-1 1-1 0 0,0 0 1 0 0,1 0 0 0 0,-1 0-1 0 0,1 0 1 0 0,-1 1 0 0 0,1-1 0 0 0,-2 2-126 0 0,-8 8 209 0 0,1 1 1 0 0,-1 0 0 0 0,2 1-1 0 0,0 1 1 0 0,0-1 0 0 0,2 2-1 0 0,-1-1 1 0 0,2 1 0 0 0,-4 10-210 0 0,1 1 50 0 0,1 1 0 0 0,1 1 1 0 0,1 0-1 0 0,2 0 0 0 0,0 4-50 0 0,4-23 3 0 0,0-1 0 0 0,1 1 0 0 0,0-1 0 0 0,0 1 0 0 0,1-1 0 0 0,0 0 0 0 0,1 1 0 0 0,0-1 0 0 0,0 0 0 0 0,1 0 0 0 0,0 0 0 0 0,0 0 0 0 0,0 0 0 0 0,1-1 0 0 0,1 1 0 0 0,-1-1 0 0 0,1 0-1 0 0,3 2-2 0 0,-5-6 0 0 0,0 0 0 0 0,0-1 0 0 0,0 1 0 0 0,0-1 0 0 0,0 0 0 0 0,1 0 0 0 0,-1 0 0 0 0,1 0 0 0 0,0-1 0 0 0,-1 1 0 0 0,1-1 0 0 0,0 0 0 0 0,0 0 0 0 0,0-1 0 0 0,0 1 0 0 0,0-1 0 0 0,0 0 0 0 0,0 0 0 0 0,0 0 0 0 0,0 0 0 0 0,-1-1 0 0 0,1 1 0 0 0,0-1 0 0 0,2-1 0 0 0,11-3 0 0 0,-1-1 0 0 0,1 0 0 0 0,-1-2 0 0 0,-1 0 0 0 0,1 0 0 0 0,-1-1 0 0 0,12-8 0 0 0,0-2 0 0 0,0-1 0 0 0,-2-1 0 0 0,-1-1 0 0 0,3-4 0 0 0,-9 8 0 0 0,1 0 0 0 0,-1-2 0 0 0,-2 0 0 0 0,0 0 0 0 0,0-2 0 0 0,-2 0 0 0 0,-1 0 0 0 0,-1-1 0 0 0,-1-1 0 0 0,1-6 0 0 0,-10 24 9 0 0,0 1 0 0 0,0-2 0 0 0,-1 1 0 0 0,0 0 0 0 0,0 0 0 0 0,0 0 0 0 0,-1-1 0 0 0,0 1 0 0 0,0 0 0 0 0,-1 0 0 0 0,0 0 0 0 0,0-2-9 0 0,0 4 20 0 0,0 0 1 0 0,0 1 0 0 0,-1-1 0 0 0,1 0-1 0 0,-1 0 1 0 0,0 1 0 0 0,0-1-1 0 0,0 1 1 0 0,0 0 0 0 0,0 0 0 0 0,-1 0-1 0 0,0 0 1 0 0,1 0 0 0 0,-1 0-1 0 0,0 0 1 0 0,-1 1 0 0 0,1 0-1 0 0,-3-2-20 0 0,1 1 32 0 0,-1-1-1 0 0,0 1 0 0 0,0 1 0 0 0,0-1 0 0 0,0 1 0 0 0,0 0 0 0 0,-1 0 0 0 0,1 1 0 0 0,-1 0 0 0 0,1 0 0 0 0,-4 0-31 0 0,-1 1 6 0 0,1 0 0 0 0,0 1 1 0 0,0 0-1 0 0,-1 0 0 0 0,1 1 1 0 0,0 1-1 0 0,0-1 0 0 0,1 2 1 0 0,-1-1-1 0 0,0 1 0 0 0,-4 3-6 0 0,11-4-133 0 0,0-1 0 0 0,-1 1 0 0 0,1-1 0 0 0,0 1 0 0 0,1 0 0 0 0,-1 0 0 0 0,0 0 0 0 0,1 1 133 0 0,2-2-1114 0 0,7 5-294 0 0</inkml:trace>
  <inkml:trace contextRef="#ctx0" brushRef="#br0" timeOffset="377.359">874 26 11056 0 0,'0'0'505'0'0,"0"0"-9"0"0,2 0-317 0 0,1 0-112 0 0,0 0 0 0 0,0 0 0 0 0,-1 1 0 0 0,1-1 1 0 0,0 0-1 0 0,0 1 0 0 0,-1 0 0 0 0,1-1 0 0 0,0 1 1 0 0,-1 0-1 0 0,1 1 0 0 0,-1-1 0 0 0,1 0 0 0 0,-1 1 0 0 0,0-1 1 0 0,1 1-1 0 0,-1 0 0 0 0,0 0 0 0 0,0-1 0 0 0,0 2 1 0 0,0-1-1 0 0,-1 0 0 0 0,1 0 0 0 0,-1 0 0 0 0,1 1 1 0 0,-1-1-1 0 0,0 1 0 0 0,0-1 0 0 0,0 1 0 0 0,0 0 1 0 0,0-1-1 0 0,0 1 0 0 0,-1 1-67 0 0,3 7 202 0 0,-2 1 0 0 0,0-1-1 0 0,0 1 1 0 0,-1 0 0 0 0,0-1 0 0 0,-1 1 0 0 0,0 0 0 0 0,-1-1 0 0 0,-1 0 0 0 0,0 4-202 0 0,-4 10 136 0 0,-14 53 207 0 0,1 18-343 0 0,15-72 10 0 0,2-8 74 0 0,1 0 0 0 0,0 0 0 0 0,1 9-84 0 0,1-14 21 0 0,0-9 32 0 0,0-2 11 0 0,0 0 0 0 0,-1-1 0 0 0,-1 0-54 0 0,0 0 0 0 0,1 0 0 0 0,-1 0 0 0 0,1 0 0 0 0,-1 0 0 0 0,1 0 0 0 0,-1 0 0 0 0,1 0 0 0 0,0-1 0 0 0,0 1-1 0 0,0-1 1 0 0,0 1 0 0 0,0-1 0 0 0,0 1 0 0 0,0-1 0 0 0,0 0 0 0 0,0 1 0 0 0,1-1 0 0 0,-1 0 0 0 0,1 0-1 0 0,-1-1-9 0 0,-5-20 94 0 0,1-1-1 0 0,1 0 0 0 0,2-1 1 0 0,0 1-1 0 0,1-1 0 0 0,2 1 1 0 0,0-1-1 0 0,4-16-93 0 0,-2 25 158 0 0,0 0 0 0 0,2 0 0 0 0,-1 0 0 0 0,2 0 0 0 0,0 1 0 0 0,1 0 0 0 0,0 0 1 0 0,2 1-1 0 0,-1 0 0 0 0,2 0 0 0 0,9-11-158 0 0,-14 20 55 0 0,0 0 0 0 0,0 0 1 0 0,1 1-1 0 0,-1 0 0 0 0,1 0 0 0 0,0 0 1 0 0,0 0-1 0 0,1 1 0 0 0,-1 0 0 0 0,4-1-55 0 0,0 1 52 0 0,0 0 1 0 0,0 0-1 0 0,-1 1 0 0 0,1 1 0 0 0,0-1 0 0 0,1 2 0 0 0,0-1-52 0 0,-4 2 32 0 0,0 0 1 0 0,0 0-1 0 0,0 0 1 0 0,0 1-1 0 0,0 0 0 0 0,0 0 1 0 0,0 1-1 0 0,-1 0 0 0 0,1 0 1 0 0,-1 1-1 0 0,0 0 1 0 0,0 0-1 0 0,0 0 0 0 0,4 4-32 0 0,-1 0 19 0 0,-1 1 0 0 0,1-1-1 0 0,-2 1 1 0 0,1 1 0 0 0,-1-1-1 0 0,0 1 1 0 0,-1 1 0 0 0,3 7-19 0 0,4 10 2 0 0,-2 0 0 0 0,0 1 0 0 0,-2 1 0 0 0,-2-1 0 0 0,3 18-2 0 0,-2 13-32 0 0,3 16-2998 0 0,12 39 3030 0 0,-15-81-6793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5T03:04:39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590 584 5984 0 0,'-20'-9'583'0'0,"17"8"-348"0"0,-1-1 0 0 0,1 1 0 0 0,-1-1-1 0 0,1 0 1 0 0,0 0 0 0 0,-3-1-235 0 0,6 2 430 0 0,0 1-206 0 0,0 0-89 0 0,0 0-20 0 0,0 0 13 0 0,0 0 66 0 0,0 0 29 0 0,0 0 8 0 0,0 0-23 0 0,2 1-95 0 0,11 1-44 0 0,0 1 0 0 0,0-2 0 0 0,0 0 0 0 0,0 0 0 0 0,6-1-69 0 0,15-3 434 0 0,19-3-434 0 0,29-7 405 0 0,1 0 623 0 0,3 3-1028 0 0,-72 9 90 0 0,0 1 1 0 0,0 0-1 0 0,0 1 0 0 0,2 1-90 0 0,-12-2 25 0 0,-1 1-17 0 0,9 8 158 0 0,-10-8-134 0 0,-1 0 0 0 0,1 0 0 0 0,-1 1 0 0 0,0-1 0 0 0,1 0 1 0 0,-1 0-1 0 0,0 1 0 0 0,0-1 0 0 0,1 1 0 0 0,-1-1 0 0 0,0 1 0 0 0,-1 0 0 0 0,1-1 0 0 0,0 1 0 0 0,0 0 1 0 0,-1-1-1 0 0,1 1 0 0 0,-1 0 0 0 0,0 0 0 0 0,1 0 0 0 0,-1-1 0 0 0,0 1 0 0 0,0 0 0 0 0,0 0 0 0 0,0 0 0 0 0,0 0 1 0 0,-1 0-33 0 0,0 2 78 0 0,-1 9 141 0 0,-1-1 0 0 0,0 0 1 0 0,-3 6-220 0 0,-20 37 808 0 0,-5 14 0 0 0,23-52-712 0 0,0 1 1 0 0,-6 6-97 0 0,-8 17 177 0 0,4-3 16 0 0,0-1 1215 0 0,-7 24-1408 0 0,12-31 138 0 0,-2-1 0 0 0,0 0 0 0 0,-14 19-138 0 0,20-34-232 0 0,0 1 201 0 0,1 1 0 0 0,-1 4 31 0 0,-14 28 4 0 0,21-44-8 0 0,0 1 0 0 0,0-1 0 0 0,0 0 0 0 0,1 1 0 0 0,-1 0 0 0 0,1-1 0 0 0,0 1 4 0 0,-2 8-21 0 0,-1 0 1 0 0,0 0 0 0 0,-1 0 20 0 0,4-11-128 0 0,1-2-32 0 0,0 0-7 0 0,0 0-53 0 0,17 6-1931 0 0,-4-9-1633 0 0,-4 0-1116 0 0</inkml:trace>
  <inkml:trace contextRef="#ctx0" brushRef="#br0" timeOffset="398.958">582 1054 11376 0 0,'-6'-2'83'0'0,"0"1"1"0"0,0-1 0 0 0,0 1 0 0 0,0 0-1 0 0,0 0 1 0 0,0 1 0 0 0,0 0-1 0 0,0 0 1 0 0,0 0 0 0 0,0 1-1 0 0,0 0 1 0 0,0 0 0 0 0,0 1 0 0 0,-6 1-84 0 0,-11 5-118 0 0,4-4 88 0 0,71-1 136 0 0,16-2 218 0 0,-1 0-26 0 0,49-6-298 0 0,-2-3 33 0 0,-66 6-1 0 0,-1-2-1 0 0,1-2 1 0 0,32-9-32 0 0,-61 11-29 0 0,6-3-126 0 0,-8 3-102 0 0,-16 4 208 0 0,1 0 0 0 0,0 0 0 0 0,-1-1 0 0 0,1 1 0 0 0,-1 0 0 0 0,1-1 0 0 0,-1 0 0 0 0,1 1 0 0 0,-1-1 0 0 0,1 0 0 0 0,-1 1 0 0 0,1-1 0 0 0,-1 0 49 0 0,0 0-364 0 0,7-6-3205 0 0,-4 3 12 0 0</inkml:trace>
  <inkml:trace contextRef="#ctx0" brushRef="#br0" timeOffset="1216.009">1311 109 3224 0 0,'-15'-6'117'0'0,"0"-1"1"0"0,0-1-1 0 0,1-1-117 0 0,-10-4 807 0 0,0 1 0 0 0,-6-2-807 0 0,14 8 141 0 0,0-1 8 0 0,-1 1 0 0 0,1 1 0 0 0,-1 1 0 0 0,-1 0 0 0 0,1 1 0 0 0,-7 1-149 0 0,-13 0 361 0 0,0 2 0 0 0,0 1 0 0 0,0 2 0 0 0,-19 5-361 0 0,39-5-20 0 0,-8 1 130 0 0,0 1 1 0 0,0 1-1 0 0,0 1 1 0 0,1 1-1 0 0,0 1 1 0 0,-6 4-111 0 0,-106 56 984 0 0,73-33 19 0 0,-11 11-1003 0 0,50-30 187 0 0,1 1 0 0 0,0 1 1 0 0,2 1-1 0 0,-10 11-187 0 0,-2 8 167 0 0,1 1 1 0 0,-16 27-168 0 0,34-44 59 0 0,0 1-1 0 0,2 0 1 0 0,1 0-1 0 0,1 1 1 0 0,-6 21-59 0 0,1 12 243 0 0,2 0 0 0 0,0 18-243 0 0,9-43 152 0 0,2 1-1 0 0,1 0 0 0 0,1-1 1 0 0,4 28-152 0 0,6 7 421 0 0,3-1 0 0 0,2 0 1 0 0,16 39-422 0 0,-11-55 244 0 0,15 29-244 0 0,-10-27 62 0 0,-12-27-12 0 0,2 0 0 0 0,0-1 0 0 0,2 0 0 0 0,1-2 0 0 0,1 0 0 0 0,0-1 0 0 0,21 17-50 0 0,-25-26 18 0 0,1 0 1 0 0,0-1 0 0 0,1-1-1 0 0,0 0 1 0 0,1-1 0 0 0,0-1-1 0 0,1-1-18 0 0,17 7 103 0 0,1-2 0 0 0,0-2-1 0 0,10 1-102 0 0,-19-6 88 0 0,0-2 0 0 0,0-1 1 0 0,1-2-1 0 0,-1 0 0 0 0,0-2 0 0 0,1-1 0 0 0,-1-1 0 0 0,0-2 0 0 0,-1-1 0 0 0,1 0 0 0 0,-1-3 1 0 0,22-9-89 0 0,-20 7 65 0 0,0-2 1 0 0,-2 0-1 0 0,1-2 1 0 0,-2-2-1 0 0,14-11-65 0 0,-7 2 151 0 0,-2-3-1 0 0,-2 0 1 0 0,0-2-1 0 0,-2-1 0 0 0,14-24-150 0 0,-29 40 59 0 0,7-10 72 0 0,-1-1 0 0 0,-1-1 0 0 0,0-3-131 0 0,94-207 644 0 0,-98 207-490 0 0,-2-1 0 0 0,5-26-154 0 0,-7 25 76 0 0,11-38 159 0 0,-4 0-1 0 0,-2-1 0 0 0,-3-10-234 0 0,-5 41 158 0 0,3-14-158 0 0,-2 22 40 0 0,-2 0-1 0 0,0-13-39 0 0,-4 3 90 0 0,-1-12-90 0 0,-1 42 8 0 0,-1-1 1 0 0,0 1-1 0 0,0 0 1 0 0,-1 0-1 0 0,-1 0 0 0 0,-1-2-8 0 0,-6-13-2 0 0,8 17 10 0 0,-1 0 1 0 0,0 1-1 0 0,0 0 0 0 0,-1 0 1 0 0,-1 0-1 0 0,0 1 0 0 0,0 0 0 0 0,-6-7-8 0 0,-22-24 45 0 0,24 27-48 0 0,-1 0 1 0 0,0 1 0 0 0,-1 0 0 0 0,0 1 0 0 0,-6-4 2 0 0,5 7-280 0 0,0 0 1 0 0,0 1-1 0 0,-1 1 0 0 0,0 0 1 0 0,0 1-1 0 0,-1 0 1 0 0,1 1-1 0 0,-1 1 1 0 0,0 0-1 0 0,0 1 0 0 0,0 1 1 0 0,0 0-1 0 0,-1 1 280 0 0,-21 0-1054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7BD1-96AC-4E01-A1E4-A5CDE564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BB6AE-EE7C-4C25-A3E9-CEF6AEFBD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C24-5239-480F-BC1F-18EEE8F7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7DE0-94B3-4253-88C2-624AD70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71C9-609C-4972-8AEF-AF5AF795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6AC-6988-4658-B1C0-71AC753E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5428D-660B-4EB9-A63D-2DF7A29E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2E44-EE76-485F-8BD1-C5DCA236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66D9-E4E2-4BC4-BCD5-4C953959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84CD-DE8C-47CF-B546-0BDEC5FE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B3D70-F1ED-415D-A849-76B73E6F1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9173-F423-4D4C-987B-C1D1B9643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4408-3C1C-4E0A-B66A-A196A9F1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399-7C68-450C-9A8C-8FF81E1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3081-86B5-409F-92DC-99C3B9B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024B-CE7C-400E-919A-83651E2F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BA9D-08D3-4326-A529-D61892E6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E4B5-5D55-41D8-A767-057E9210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75EB-C0A3-418A-802E-B4483165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4ED6-7B85-4928-93FE-C8D54928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442-49A9-408A-8F0A-A207F368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E5F1B-B3D6-4CF1-99CF-117C556B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E81A-F8A2-4EC7-A2F2-42EF89B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2B33C-BD1F-414C-8E48-0CD5F94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1F2F-BE3C-40B2-AAE0-48EDD4D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C7AB-9B63-42FC-AAFE-3754422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63CD-09A0-4FA3-A9EA-418CDFA3D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0590A-E9C5-4675-BF6D-52C13CDB4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09B1-458C-4D41-8F6B-64183D68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99836-F276-4151-8558-DCD61E97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71E3-78F5-4D2F-AEAF-1A3423B4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0266-F07C-4970-9D07-12FE3A05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F373-D01B-47E5-A7F7-8B62C184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1DEB3-7405-476C-A001-21E1B926C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3108-19A2-4527-B775-32438B750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1DB14-7D88-4418-9EB6-B282D20E3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D95D-D46F-49C3-9651-DAB9FC8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BB6BB-680B-4205-BFDF-8F151F66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D32DE-A94E-497D-BA96-606887FE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5CA-D22F-469D-A3A4-CD1E3180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746D0-3AF1-4A15-B6D6-1CDF1BAA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E2693-1016-488E-BBF7-DF5A923F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A8E8D-EDE7-4653-AC40-E380E029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ACB39-9236-4BCB-9A77-520C6739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7055E-50C5-4500-A55B-ADB5D10A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989DD-D32B-4C1B-B56C-8631BF18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ACBB-779F-4C25-A8BB-D8B751CE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FD9F-18AA-459F-ADF2-B011CD45E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3EF86-F000-4DF8-B749-B3489BB2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798C-0A2B-46D0-877E-1CAB7C6D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6406-E137-480D-88B2-A8B5EA57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E35B-5E64-4CF1-BD7C-9492AC07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AAA0-2815-4970-A6F2-3B155F0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795C3-E5EF-463F-A786-A55B5B456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3AA64-C98B-4E7E-A2B6-7412FCE8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4DCD-331C-4E54-9987-CADE20A0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A3F5-E93A-4BA5-A9F9-76B63350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1CC8D-0286-463D-A5A0-EA476B6D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7C64A-4D8D-454E-B9A4-A53F37BB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3767-4637-4DCB-B95E-ACA533BF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E717-20CD-466C-9987-1845E0CDF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26A1-B86F-49DA-8EEC-0974E4A5186E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BE00-E77F-44B2-A101-1280AF04F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25BD-B59C-43D9-B12E-9E05E0F7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54D3-F741-4DFA-98C0-3D1A6B949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9" Type="http://schemas.openxmlformats.org/officeDocument/2006/relationships/customXml" Target="../ink/ink63.xml"/><Relationship Id="rId3" Type="http://schemas.openxmlformats.org/officeDocument/2006/relationships/customXml" Target="../ink/ink45.xml"/><Relationship Id="rId21" Type="http://schemas.openxmlformats.org/officeDocument/2006/relationships/customXml" Target="../ink/ink54.xml"/><Relationship Id="rId34" Type="http://schemas.openxmlformats.org/officeDocument/2006/relationships/image" Target="../media/image61.png"/><Relationship Id="rId42" Type="http://schemas.openxmlformats.org/officeDocument/2006/relationships/image" Target="../media/image65.png"/><Relationship Id="rId47" Type="http://schemas.openxmlformats.org/officeDocument/2006/relationships/customXml" Target="../ink/ink67.xml"/><Relationship Id="rId50" Type="http://schemas.openxmlformats.org/officeDocument/2006/relationships/image" Target="../media/image69.png"/><Relationship Id="rId7" Type="http://schemas.openxmlformats.org/officeDocument/2006/relationships/customXml" Target="../ink/ink47.xml"/><Relationship Id="rId12" Type="http://schemas.openxmlformats.org/officeDocument/2006/relationships/image" Target="../media/image50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63.png"/><Relationship Id="rId46" Type="http://schemas.openxmlformats.org/officeDocument/2006/relationships/image" Target="../media/image67.png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29" Type="http://schemas.openxmlformats.org/officeDocument/2006/relationships/customXml" Target="../ink/ink58.xml"/><Relationship Id="rId41" Type="http://schemas.openxmlformats.org/officeDocument/2006/relationships/customXml" Target="../ink/ink64.xml"/><Relationship Id="rId54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49.xml"/><Relationship Id="rId24" Type="http://schemas.openxmlformats.org/officeDocument/2006/relationships/image" Target="../media/image56.png"/><Relationship Id="rId32" Type="http://schemas.openxmlformats.org/officeDocument/2006/relationships/image" Target="../media/image60.png"/><Relationship Id="rId37" Type="http://schemas.openxmlformats.org/officeDocument/2006/relationships/customXml" Target="../ink/ink62.xml"/><Relationship Id="rId40" Type="http://schemas.openxmlformats.org/officeDocument/2006/relationships/image" Target="../media/image64.png"/><Relationship Id="rId45" Type="http://schemas.openxmlformats.org/officeDocument/2006/relationships/customXml" Target="../ink/ink66.xml"/><Relationship Id="rId53" Type="http://schemas.openxmlformats.org/officeDocument/2006/relationships/customXml" Target="../ink/ink70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58.png"/><Relationship Id="rId36" Type="http://schemas.openxmlformats.org/officeDocument/2006/relationships/image" Target="../media/image62.png"/><Relationship Id="rId49" Type="http://schemas.openxmlformats.org/officeDocument/2006/relationships/customXml" Target="../ink/ink68.xml"/><Relationship Id="rId10" Type="http://schemas.openxmlformats.org/officeDocument/2006/relationships/image" Target="../media/image49.png"/><Relationship Id="rId19" Type="http://schemas.openxmlformats.org/officeDocument/2006/relationships/customXml" Target="../ink/ink53.xml"/><Relationship Id="rId31" Type="http://schemas.openxmlformats.org/officeDocument/2006/relationships/customXml" Target="../ink/ink59.xml"/><Relationship Id="rId44" Type="http://schemas.openxmlformats.org/officeDocument/2006/relationships/image" Target="../media/image66.png"/><Relationship Id="rId52" Type="http://schemas.openxmlformats.org/officeDocument/2006/relationships/image" Target="../media/image70.png"/><Relationship Id="rId4" Type="http://schemas.openxmlformats.org/officeDocument/2006/relationships/image" Target="../media/image46.png"/><Relationship Id="rId9" Type="http://schemas.openxmlformats.org/officeDocument/2006/relationships/customXml" Target="../ink/ink48.xm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customXml" Target="../ink/ink57.xml"/><Relationship Id="rId30" Type="http://schemas.openxmlformats.org/officeDocument/2006/relationships/image" Target="../media/image59.png"/><Relationship Id="rId35" Type="http://schemas.openxmlformats.org/officeDocument/2006/relationships/customXml" Target="../ink/ink61.xml"/><Relationship Id="rId43" Type="http://schemas.openxmlformats.org/officeDocument/2006/relationships/customXml" Target="../ink/ink65.xml"/><Relationship Id="rId48" Type="http://schemas.openxmlformats.org/officeDocument/2006/relationships/image" Target="../media/image68.png"/><Relationship Id="rId8" Type="http://schemas.openxmlformats.org/officeDocument/2006/relationships/image" Target="../media/image48.png"/><Relationship Id="rId51" Type="http://schemas.openxmlformats.org/officeDocument/2006/relationships/customXml" Target="../ink/ink6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6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89.xml"/><Relationship Id="rId21" Type="http://schemas.openxmlformats.org/officeDocument/2006/relationships/customXml" Target="../ink/ink80.xml"/><Relationship Id="rId34" Type="http://schemas.openxmlformats.org/officeDocument/2006/relationships/image" Target="../media/image88.png"/><Relationship Id="rId42" Type="http://schemas.openxmlformats.org/officeDocument/2006/relationships/image" Target="../media/image92.png"/><Relationship Id="rId47" Type="http://schemas.openxmlformats.org/officeDocument/2006/relationships/customXml" Target="../ink/ink93.xml"/><Relationship Id="rId50" Type="http://schemas.openxmlformats.org/officeDocument/2006/relationships/image" Target="../media/image96.png"/><Relationship Id="rId55" Type="http://schemas.openxmlformats.org/officeDocument/2006/relationships/customXml" Target="../ink/ink97.xml"/><Relationship Id="rId7" Type="http://schemas.openxmlformats.org/officeDocument/2006/relationships/customXml" Target="../ink/ink73.xml"/><Relationship Id="rId12" Type="http://schemas.openxmlformats.org/officeDocument/2006/relationships/image" Target="../media/image77.png"/><Relationship Id="rId17" Type="http://schemas.openxmlformats.org/officeDocument/2006/relationships/customXml" Target="../ink/ink78.xml"/><Relationship Id="rId25" Type="http://schemas.openxmlformats.org/officeDocument/2006/relationships/customXml" Target="../ink/ink82.xml"/><Relationship Id="rId33" Type="http://schemas.openxmlformats.org/officeDocument/2006/relationships/customXml" Target="../ink/ink86.xml"/><Relationship Id="rId38" Type="http://schemas.openxmlformats.org/officeDocument/2006/relationships/image" Target="../media/image90.png"/><Relationship Id="rId46" Type="http://schemas.openxmlformats.org/officeDocument/2006/relationships/image" Target="../media/image94.png"/><Relationship Id="rId2" Type="http://schemas.openxmlformats.org/officeDocument/2006/relationships/image" Target="../media/image72.png"/><Relationship Id="rId16" Type="http://schemas.openxmlformats.org/officeDocument/2006/relationships/image" Target="../media/image79.png"/><Relationship Id="rId20" Type="http://schemas.openxmlformats.org/officeDocument/2006/relationships/image" Target="../media/image81.png"/><Relationship Id="rId29" Type="http://schemas.openxmlformats.org/officeDocument/2006/relationships/customXml" Target="../ink/ink84.xml"/><Relationship Id="rId41" Type="http://schemas.openxmlformats.org/officeDocument/2006/relationships/customXml" Target="../ink/ink90.xml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customXml" Target="../ink/ink75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88.xml"/><Relationship Id="rId40" Type="http://schemas.openxmlformats.org/officeDocument/2006/relationships/image" Target="../media/image91.png"/><Relationship Id="rId45" Type="http://schemas.openxmlformats.org/officeDocument/2006/relationships/customXml" Target="../ink/ink92.xml"/><Relationship Id="rId53" Type="http://schemas.openxmlformats.org/officeDocument/2006/relationships/customXml" Target="../ink/ink96.xml"/><Relationship Id="rId58" Type="http://schemas.openxmlformats.org/officeDocument/2006/relationships/image" Target="../media/image100.png"/><Relationship Id="rId5" Type="http://schemas.openxmlformats.org/officeDocument/2006/relationships/customXml" Target="../ink/ink72.xml"/><Relationship Id="rId15" Type="http://schemas.openxmlformats.org/officeDocument/2006/relationships/customXml" Target="../ink/ink77.xml"/><Relationship Id="rId23" Type="http://schemas.openxmlformats.org/officeDocument/2006/relationships/customXml" Target="../ink/ink81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49" Type="http://schemas.openxmlformats.org/officeDocument/2006/relationships/customXml" Target="../ink/ink94.xml"/><Relationship Id="rId57" Type="http://schemas.openxmlformats.org/officeDocument/2006/relationships/customXml" Target="../ink/ink98.xml"/><Relationship Id="rId10" Type="http://schemas.openxmlformats.org/officeDocument/2006/relationships/image" Target="../media/image76.png"/><Relationship Id="rId19" Type="http://schemas.openxmlformats.org/officeDocument/2006/relationships/customXml" Target="../ink/ink79.xml"/><Relationship Id="rId31" Type="http://schemas.openxmlformats.org/officeDocument/2006/relationships/customXml" Target="../ink/ink85.xml"/><Relationship Id="rId44" Type="http://schemas.openxmlformats.org/officeDocument/2006/relationships/image" Target="../media/image93.png"/><Relationship Id="rId52" Type="http://schemas.openxmlformats.org/officeDocument/2006/relationships/image" Target="../media/image97.png"/><Relationship Id="rId4" Type="http://schemas.openxmlformats.org/officeDocument/2006/relationships/image" Target="../media/image73.png"/><Relationship Id="rId9" Type="http://schemas.openxmlformats.org/officeDocument/2006/relationships/customXml" Target="../ink/ink74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83.xml"/><Relationship Id="rId30" Type="http://schemas.openxmlformats.org/officeDocument/2006/relationships/image" Target="../media/image86.png"/><Relationship Id="rId35" Type="http://schemas.openxmlformats.org/officeDocument/2006/relationships/customXml" Target="../ink/ink87.xml"/><Relationship Id="rId43" Type="http://schemas.openxmlformats.org/officeDocument/2006/relationships/customXml" Target="../ink/ink91.xml"/><Relationship Id="rId48" Type="http://schemas.openxmlformats.org/officeDocument/2006/relationships/image" Target="../media/image95.png"/><Relationship Id="rId56" Type="http://schemas.openxmlformats.org/officeDocument/2006/relationships/image" Target="../media/image99.png"/><Relationship Id="rId8" Type="http://schemas.openxmlformats.org/officeDocument/2006/relationships/image" Target="../media/image75.png"/><Relationship Id="rId51" Type="http://schemas.openxmlformats.org/officeDocument/2006/relationships/customXml" Target="../ink/ink95.xml"/><Relationship Id="rId3" Type="http://schemas.openxmlformats.org/officeDocument/2006/relationships/customXml" Target="../ink/ink7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customXml" Target="../ink/ink104.xml"/><Relationship Id="rId3" Type="http://schemas.openxmlformats.org/officeDocument/2006/relationships/customXml" Target="../ink/ink99.xml"/><Relationship Id="rId7" Type="http://schemas.openxmlformats.org/officeDocument/2006/relationships/customXml" Target="../ink/ink101.xml"/><Relationship Id="rId12" Type="http://schemas.openxmlformats.org/officeDocument/2006/relationships/image" Target="../media/image106.png"/><Relationship Id="rId2" Type="http://schemas.openxmlformats.org/officeDocument/2006/relationships/image" Target="../media/image101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11" Type="http://schemas.openxmlformats.org/officeDocument/2006/relationships/customXml" Target="../ink/ink103.xml"/><Relationship Id="rId5" Type="http://schemas.openxmlformats.org/officeDocument/2006/relationships/customXml" Target="../ink/ink100.xml"/><Relationship Id="rId15" Type="http://schemas.openxmlformats.org/officeDocument/2006/relationships/customXml" Target="../ink/ink105.xml"/><Relationship Id="rId10" Type="http://schemas.openxmlformats.org/officeDocument/2006/relationships/image" Target="../media/image105.png"/><Relationship Id="rId4" Type="http://schemas.openxmlformats.org/officeDocument/2006/relationships/image" Target="../media/image102.png"/><Relationship Id="rId9" Type="http://schemas.openxmlformats.org/officeDocument/2006/relationships/customXml" Target="../ink/ink102.xml"/><Relationship Id="rId1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4.png"/><Relationship Id="rId18" Type="http://schemas.openxmlformats.org/officeDocument/2006/relationships/customXml" Target="../ink/ink114.xml"/><Relationship Id="rId26" Type="http://schemas.openxmlformats.org/officeDocument/2006/relationships/image" Target="../media/image121.png"/><Relationship Id="rId3" Type="http://schemas.openxmlformats.org/officeDocument/2006/relationships/image" Target="../media/image109.png"/><Relationship Id="rId21" Type="http://schemas.openxmlformats.org/officeDocument/2006/relationships/image" Target="../media/image118.png"/><Relationship Id="rId7" Type="http://schemas.openxmlformats.org/officeDocument/2006/relationships/image" Target="../media/image111.png"/><Relationship Id="rId12" Type="http://schemas.openxmlformats.org/officeDocument/2006/relationships/customXml" Target="../ink/ink111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Relationship Id="rId11" Type="http://schemas.openxmlformats.org/officeDocument/2006/relationships/image" Target="../media/image113.png"/><Relationship Id="rId24" Type="http://schemas.openxmlformats.org/officeDocument/2006/relationships/customXml" Target="../ink/ink117.xml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image" Target="../media/image122.png"/><Relationship Id="rId10" Type="http://schemas.openxmlformats.org/officeDocument/2006/relationships/customXml" Target="../ink/ink110.xml"/><Relationship Id="rId19" Type="http://schemas.openxmlformats.org/officeDocument/2006/relationships/image" Target="../media/image117.png"/><Relationship Id="rId4" Type="http://schemas.openxmlformats.org/officeDocument/2006/relationships/customXml" Target="../ink/ink107.xml"/><Relationship Id="rId9" Type="http://schemas.openxmlformats.org/officeDocument/2006/relationships/image" Target="../media/image112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customXml" Target="../ink/ink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E6A22E-505E-468B-8FE2-4122241DE918}"/>
                  </a:ext>
                </a:extLst>
              </p14:cNvPr>
              <p14:cNvContentPartPr/>
              <p14:nvPr/>
            </p14:nvContentPartPr>
            <p14:xfrm>
              <a:off x="377060" y="621358"/>
              <a:ext cx="520200" cy="65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E6A22E-505E-468B-8FE2-4122241DE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408" y="603358"/>
                <a:ext cx="555865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916F815-837D-4C03-A984-21A0D97C7DFE}"/>
                  </a:ext>
                </a:extLst>
              </p14:cNvPr>
              <p14:cNvContentPartPr/>
              <p14:nvPr/>
            </p14:nvContentPartPr>
            <p14:xfrm>
              <a:off x="1444460" y="667438"/>
              <a:ext cx="1740240" cy="44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16F815-837D-4C03-A984-21A0D97C7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820" y="649798"/>
                <a:ext cx="17758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7C9A15-1627-4642-BE9D-09EE24ACD8EF}"/>
                  </a:ext>
                </a:extLst>
              </p14:cNvPr>
              <p14:cNvContentPartPr/>
              <p14:nvPr/>
            </p14:nvContentPartPr>
            <p14:xfrm>
              <a:off x="3648740" y="834838"/>
              <a:ext cx="256680" cy="26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7C9A15-1627-4642-BE9D-09EE24ACD8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0740" y="816838"/>
                <a:ext cx="2923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11C730C-B6E7-4BDB-9347-29880DAF8D09}"/>
                  </a:ext>
                </a:extLst>
              </p14:cNvPr>
              <p14:cNvContentPartPr/>
              <p14:nvPr/>
            </p14:nvContentPartPr>
            <p14:xfrm>
              <a:off x="5304380" y="632518"/>
              <a:ext cx="231840" cy="396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11C730C-B6E7-4BDB-9347-29880DAF8D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6740" y="614518"/>
                <a:ext cx="2674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209F2F-8F2D-44CB-A0C2-5F04248CA193}"/>
                  </a:ext>
                </a:extLst>
              </p14:cNvPr>
              <p14:cNvContentPartPr/>
              <p14:nvPr/>
            </p14:nvContentPartPr>
            <p14:xfrm>
              <a:off x="5742500" y="823678"/>
              <a:ext cx="544320" cy="272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209F2F-8F2D-44CB-A0C2-5F04248CA1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4860" y="806038"/>
                <a:ext cx="5799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EE9EE0-169A-4B31-A316-A8BA4ED5B48D}"/>
                  </a:ext>
                </a:extLst>
              </p14:cNvPr>
              <p14:cNvContentPartPr/>
              <p14:nvPr/>
            </p14:nvContentPartPr>
            <p14:xfrm>
              <a:off x="4401500" y="642598"/>
              <a:ext cx="730080" cy="703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EE9EE0-169A-4B31-A316-A8BA4ED5B4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3869" y="624958"/>
                <a:ext cx="765702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E78470-E0C8-416E-AD4D-0768D540EE04}"/>
                  </a:ext>
                </a:extLst>
              </p14:cNvPr>
              <p14:cNvContentPartPr/>
              <p14:nvPr/>
            </p14:nvContentPartPr>
            <p14:xfrm>
              <a:off x="6671660" y="904678"/>
              <a:ext cx="304920" cy="4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E78470-E0C8-416E-AD4D-0768D540EE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53660" y="886678"/>
                <a:ext cx="3405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356A7E-EA66-4F51-90CB-6FC06F4177D3}"/>
                  </a:ext>
                </a:extLst>
              </p14:cNvPr>
              <p14:cNvContentPartPr/>
              <p14:nvPr/>
            </p14:nvContentPartPr>
            <p14:xfrm>
              <a:off x="10372820" y="603358"/>
              <a:ext cx="59760" cy="356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356A7E-EA66-4F51-90CB-6FC06F4177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55180" y="585718"/>
                <a:ext cx="954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CE0669-D7DB-4942-AED4-B62D80A53648}"/>
                  </a:ext>
                </a:extLst>
              </p14:cNvPr>
              <p14:cNvContentPartPr/>
              <p14:nvPr/>
            </p14:nvContentPartPr>
            <p14:xfrm>
              <a:off x="11761340" y="933118"/>
              <a:ext cx="14760" cy="7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CE0669-D7DB-4942-AED4-B62D80A536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43700" y="915478"/>
                <a:ext cx="50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747B313-DE8C-4150-9CCD-7F9ADBEFF2B5}"/>
                  </a:ext>
                </a:extLst>
              </p14:cNvPr>
              <p14:cNvContentPartPr/>
              <p14:nvPr/>
            </p14:nvContentPartPr>
            <p14:xfrm>
              <a:off x="384260" y="1940398"/>
              <a:ext cx="547920" cy="53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747B313-DE8C-4150-9CCD-7F9ADBEFF2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260" y="1922758"/>
                <a:ext cx="58356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1AE49CF-3F09-4B43-981D-F7D47F0F755D}"/>
                  </a:ext>
                </a:extLst>
              </p14:cNvPr>
              <p14:cNvContentPartPr/>
              <p14:nvPr/>
            </p14:nvContentPartPr>
            <p14:xfrm>
              <a:off x="11084540" y="764278"/>
              <a:ext cx="488520" cy="315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1AE49CF-3F09-4B43-981D-F7D47F0F75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66913" y="746618"/>
                <a:ext cx="524134" cy="351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00386BB-A6C2-48CB-BB57-18546D0A3D69}"/>
                  </a:ext>
                </a:extLst>
              </p14:cNvPr>
              <p14:cNvContentPartPr/>
              <p14:nvPr/>
            </p14:nvContentPartPr>
            <p14:xfrm>
              <a:off x="10622300" y="584278"/>
              <a:ext cx="311040" cy="398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00386BB-A6C2-48CB-BB57-18546D0A3D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04300" y="566638"/>
                <a:ext cx="3466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BC0A32-F3C9-44CD-B563-3D3508AF8746}"/>
                  </a:ext>
                </a:extLst>
              </p14:cNvPr>
              <p14:cNvContentPartPr/>
              <p14:nvPr/>
            </p14:nvContentPartPr>
            <p14:xfrm>
              <a:off x="8881340" y="543958"/>
              <a:ext cx="1338840" cy="406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BC0A32-F3C9-44CD-B563-3D3508AF87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63340" y="526318"/>
                <a:ext cx="13744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955942-DF64-4DC5-BAE7-D6F00247A104}"/>
                  </a:ext>
                </a:extLst>
              </p14:cNvPr>
              <p14:cNvContentPartPr/>
              <p14:nvPr/>
            </p14:nvContentPartPr>
            <p14:xfrm>
              <a:off x="7543940" y="803158"/>
              <a:ext cx="827280" cy="646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955942-DF64-4DC5-BAE7-D6F00247A1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26300" y="785158"/>
                <a:ext cx="86292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4FBF837-4975-4150-9841-19C8E552D224}"/>
                  </a:ext>
                </a:extLst>
              </p14:cNvPr>
              <p14:cNvContentPartPr/>
              <p14:nvPr/>
            </p14:nvContentPartPr>
            <p14:xfrm>
              <a:off x="2103980" y="2190238"/>
              <a:ext cx="188280" cy="216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4FBF837-4975-4150-9841-19C8E552D2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5980" y="2172598"/>
                <a:ext cx="223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7C34A6F-D0F5-438F-8730-40CE9A7F4F6B}"/>
                  </a:ext>
                </a:extLst>
              </p14:cNvPr>
              <p14:cNvContentPartPr/>
              <p14:nvPr/>
            </p14:nvContentPartPr>
            <p14:xfrm>
              <a:off x="3291980" y="1999798"/>
              <a:ext cx="40680" cy="372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7C34A6F-D0F5-438F-8730-40CE9A7F4F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74340" y="1981798"/>
                <a:ext cx="763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A2480E-DB6D-4094-B312-556E59CC81C8}"/>
                  </a:ext>
                </a:extLst>
              </p14:cNvPr>
              <p14:cNvContentPartPr/>
              <p14:nvPr/>
            </p14:nvContentPartPr>
            <p14:xfrm>
              <a:off x="2463980" y="2145958"/>
              <a:ext cx="683280" cy="260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A2480E-DB6D-4094-B312-556E59CC81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45980" y="2128318"/>
                <a:ext cx="7189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7B15455-6787-47A8-A9F3-6D513B398D56}"/>
                  </a:ext>
                </a:extLst>
              </p14:cNvPr>
              <p14:cNvContentPartPr/>
              <p14:nvPr/>
            </p14:nvContentPartPr>
            <p14:xfrm>
              <a:off x="1433660" y="1901878"/>
              <a:ext cx="501480" cy="564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7B15455-6787-47A8-A9F3-6D513B398D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16020" y="1884238"/>
                <a:ext cx="53712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545B426-200E-4BCC-8D93-FB4650969513}"/>
                  </a:ext>
                </a:extLst>
              </p14:cNvPr>
              <p14:cNvContentPartPr/>
              <p14:nvPr/>
            </p14:nvContentPartPr>
            <p14:xfrm>
              <a:off x="7299140" y="1843198"/>
              <a:ext cx="227880" cy="487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545B426-200E-4BCC-8D93-FB46509695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81500" y="1825198"/>
                <a:ext cx="2635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6FF91E-D9D9-4DB4-94FC-33D029D75F9E}"/>
                  </a:ext>
                </a:extLst>
              </p14:cNvPr>
              <p14:cNvContentPartPr/>
              <p14:nvPr/>
            </p14:nvContentPartPr>
            <p14:xfrm>
              <a:off x="7768220" y="2220838"/>
              <a:ext cx="5040" cy="23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6FF91E-D9D9-4DB4-94FC-33D029D75F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50580" y="2202838"/>
                <a:ext cx="40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3F9E00A-A9BC-4DB6-B0C1-BE32F91CCD52}"/>
                  </a:ext>
                </a:extLst>
              </p14:cNvPr>
              <p14:cNvContentPartPr/>
              <p14:nvPr/>
            </p14:nvContentPartPr>
            <p14:xfrm>
              <a:off x="6364940" y="1862638"/>
              <a:ext cx="778320" cy="479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3F9E00A-A9BC-4DB6-B0C1-BE32F91CCD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47300" y="1844985"/>
                <a:ext cx="813960" cy="51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BA78C8-8BCE-438E-AD06-30C344C0A2C8}"/>
                  </a:ext>
                </a:extLst>
              </p14:cNvPr>
              <p14:cNvContentPartPr/>
              <p14:nvPr/>
            </p14:nvContentPartPr>
            <p14:xfrm>
              <a:off x="5314460" y="1891078"/>
              <a:ext cx="778680" cy="665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BA78C8-8BCE-438E-AD06-30C344C0A2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6460" y="1873438"/>
                <a:ext cx="8143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AD0E29-C29A-4BCC-92EC-078F6E67076B}"/>
                  </a:ext>
                </a:extLst>
              </p14:cNvPr>
              <p14:cNvContentPartPr/>
              <p14:nvPr/>
            </p14:nvContentPartPr>
            <p14:xfrm>
              <a:off x="3478100" y="1992958"/>
              <a:ext cx="1035720" cy="392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AD0E29-C29A-4BCC-92EC-078F6E6707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60460" y="1975302"/>
                <a:ext cx="1071360" cy="42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A82DEB8-53AA-4BFA-8B4B-44101BC22C87}"/>
                  </a:ext>
                </a:extLst>
              </p14:cNvPr>
              <p14:cNvContentPartPr/>
              <p14:nvPr/>
            </p14:nvContentPartPr>
            <p14:xfrm>
              <a:off x="2237540" y="3349438"/>
              <a:ext cx="129240" cy="200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A82DEB8-53AA-4BFA-8B4B-44101BC22C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19900" y="3331798"/>
                <a:ext cx="164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0FBF5CB-E556-45F8-BDC5-26FACB3615D2}"/>
                  </a:ext>
                </a:extLst>
              </p14:cNvPr>
              <p14:cNvContentPartPr/>
              <p14:nvPr/>
            </p14:nvContentPartPr>
            <p14:xfrm>
              <a:off x="2505740" y="3387238"/>
              <a:ext cx="229680" cy="204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0FBF5CB-E556-45F8-BDC5-26FACB3615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87740" y="3369238"/>
                <a:ext cx="2653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0777779-18CD-47BC-9E30-6417A8161568}"/>
                  </a:ext>
                </a:extLst>
              </p14:cNvPr>
              <p14:cNvContentPartPr/>
              <p14:nvPr/>
            </p14:nvContentPartPr>
            <p14:xfrm>
              <a:off x="3844580" y="3338278"/>
              <a:ext cx="165240" cy="255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0777779-18CD-47BC-9E30-6417A81615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26580" y="3320278"/>
                <a:ext cx="2008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A9B3FF8-7E84-4B1E-AC8D-72ED349AB042}"/>
                  </a:ext>
                </a:extLst>
              </p14:cNvPr>
              <p14:cNvContentPartPr/>
              <p14:nvPr/>
            </p14:nvContentPartPr>
            <p14:xfrm>
              <a:off x="4602740" y="3071878"/>
              <a:ext cx="122760" cy="738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A9B3FF8-7E84-4B1E-AC8D-72ED349AB0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85100" y="3053878"/>
                <a:ext cx="15840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E6A8B2D-3E0F-496E-9379-81E8189A4AFF}"/>
                  </a:ext>
                </a:extLst>
              </p14:cNvPr>
              <p14:cNvContentPartPr/>
              <p14:nvPr/>
            </p14:nvContentPartPr>
            <p14:xfrm>
              <a:off x="5956340" y="3390478"/>
              <a:ext cx="519120" cy="276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E6A8B2D-3E0F-496E-9379-81E8189A4A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38340" y="3372838"/>
                <a:ext cx="554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70E3650-5460-44F2-B32E-360F281569FD}"/>
                  </a:ext>
                </a:extLst>
              </p14:cNvPr>
              <p14:cNvContentPartPr/>
              <p14:nvPr/>
            </p14:nvContentPartPr>
            <p14:xfrm>
              <a:off x="4910540" y="3169438"/>
              <a:ext cx="868680" cy="485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70E3650-5460-44F2-B32E-360F281569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92900" y="3151451"/>
                <a:ext cx="904320" cy="521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885CFAB-FF6D-47AB-9DC0-0D140A88811D}"/>
                  </a:ext>
                </a:extLst>
              </p14:cNvPr>
              <p14:cNvContentPartPr/>
              <p14:nvPr/>
            </p14:nvContentPartPr>
            <p14:xfrm>
              <a:off x="3154460" y="3208678"/>
              <a:ext cx="538920" cy="378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885CFAB-FF6D-47AB-9DC0-0D140A88811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36460" y="3190678"/>
                <a:ext cx="5745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F1DAE7C-6CF8-41B1-B1B9-FD62819686B4}"/>
                  </a:ext>
                </a:extLst>
              </p14:cNvPr>
              <p14:cNvContentPartPr/>
              <p14:nvPr/>
            </p14:nvContentPartPr>
            <p14:xfrm>
              <a:off x="1517900" y="3188158"/>
              <a:ext cx="578880" cy="528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F1DAE7C-6CF8-41B1-B1B9-FD62819686B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99911" y="3170518"/>
                <a:ext cx="614498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2AB0166-0309-4886-8132-A2E7B4DB4D69}"/>
                  </a:ext>
                </a:extLst>
              </p14:cNvPr>
              <p14:cNvContentPartPr/>
              <p14:nvPr/>
            </p14:nvContentPartPr>
            <p14:xfrm>
              <a:off x="417740" y="2948398"/>
              <a:ext cx="500400" cy="696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2AB0166-0309-4886-8132-A2E7B4DB4D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9740" y="2930758"/>
                <a:ext cx="53604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702057-BE73-42F1-BA7D-1499C8CD71E3}"/>
                  </a:ext>
                </a:extLst>
              </p14:cNvPr>
              <p14:cNvContentPartPr/>
              <p14:nvPr/>
            </p14:nvContentPartPr>
            <p14:xfrm>
              <a:off x="6916820" y="3385078"/>
              <a:ext cx="492840" cy="254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702057-BE73-42F1-BA7D-1499C8CD71E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98820" y="3367438"/>
                <a:ext cx="528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C9997E0-172D-4681-A85B-B1CF8D9E6C77}"/>
                  </a:ext>
                </a:extLst>
              </p14:cNvPr>
              <p14:cNvContentPartPr/>
              <p14:nvPr/>
            </p14:nvContentPartPr>
            <p14:xfrm>
              <a:off x="7974860" y="3358438"/>
              <a:ext cx="477000" cy="254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C9997E0-172D-4681-A85B-B1CF8D9E6C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56860" y="3340438"/>
                <a:ext cx="5126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68FA27C-5C5A-4E8F-A1CC-6FC928E39105}"/>
                  </a:ext>
                </a:extLst>
              </p14:cNvPr>
              <p14:cNvContentPartPr/>
              <p14:nvPr/>
            </p14:nvContentPartPr>
            <p14:xfrm>
              <a:off x="8432420" y="3155758"/>
              <a:ext cx="96120" cy="885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68FA27C-5C5A-4E8F-A1CC-6FC928E391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14420" y="3137758"/>
                <a:ext cx="131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1B81CCE-0869-4972-BC15-27558FB28D77}"/>
                  </a:ext>
                </a:extLst>
              </p14:cNvPr>
              <p14:cNvContentPartPr/>
              <p14:nvPr/>
            </p14:nvContentPartPr>
            <p14:xfrm>
              <a:off x="8622140" y="3391918"/>
              <a:ext cx="179640" cy="525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1B81CCE-0869-4972-BC15-27558FB28D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04500" y="3373918"/>
                <a:ext cx="21528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9CEF79A-BDBE-41A1-B383-4F8604E58AEA}"/>
                  </a:ext>
                </a:extLst>
              </p14:cNvPr>
              <p14:cNvContentPartPr/>
              <p14:nvPr/>
            </p14:nvContentPartPr>
            <p14:xfrm>
              <a:off x="9777740" y="3187078"/>
              <a:ext cx="1350360" cy="488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9CEF79A-BDBE-41A1-B383-4F8604E58AE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60100" y="3169438"/>
                <a:ext cx="13860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2679AC4-C738-4DD1-B9F0-9376F2A56738}"/>
                  </a:ext>
                </a:extLst>
              </p14:cNvPr>
              <p14:cNvContentPartPr/>
              <p14:nvPr/>
            </p14:nvContentPartPr>
            <p14:xfrm>
              <a:off x="8965220" y="3247198"/>
              <a:ext cx="482760" cy="376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2679AC4-C738-4DD1-B9F0-9376F2A567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47220" y="3229198"/>
                <a:ext cx="5184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BC84A41-5C84-427E-AB31-EA3E47BDB2FA}"/>
                  </a:ext>
                </a:extLst>
              </p14:cNvPr>
              <p14:cNvContentPartPr/>
              <p14:nvPr/>
            </p14:nvContentPartPr>
            <p14:xfrm>
              <a:off x="669020" y="4487758"/>
              <a:ext cx="644760" cy="181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BC84A41-5C84-427E-AB31-EA3E47BDB2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1380" y="4469758"/>
                <a:ext cx="6804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F611867-57D8-4367-BA57-F6F68FAE0C28}"/>
                  </a:ext>
                </a:extLst>
              </p14:cNvPr>
              <p14:cNvContentPartPr/>
              <p14:nvPr/>
            </p14:nvContentPartPr>
            <p14:xfrm>
              <a:off x="1985900" y="4421158"/>
              <a:ext cx="170640" cy="363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F611867-57D8-4367-BA57-F6F68FAE0C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67900" y="4403518"/>
                <a:ext cx="2062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681BCE2-909A-4BC9-A512-46FFE82B2B1D}"/>
                  </a:ext>
                </a:extLst>
              </p14:cNvPr>
              <p14:cNvContentPartPr/>
              <p14:nvPr/>
            </p14:nvContentPartPr>
            <p14:xfrm>
              <a:off x="4524260" y="4282558"/>
              <a:ext cx="214560" cy="373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681BCE2-909A-4BC9-A512-46FFE82B2B1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06260" y="4264918"/>
                <a:ext cx="250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3693B5E-DCEF-48DC-A223-33D496600516}"/>
                  </a:ext>
                </a:extLst>
              </p14:cNvPr>
              <p14:cNvContentPartPr/>
              <p14:nvPr/>
            </p14:nvContentPartPr>
            <p14:xfrm>
              <a:off x="4878500" y="4429798"/>
              <a:ext cx="1050840" cy="266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3693B5E-DCEF-48DC-A223-33D49660051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60860" y="4411798"/>
                <a:ext cx="10864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5924A0A-F8EF-4DD8-B624-10D512470F0F}"/>
                  </a:ext>
                </a:extLst>
              </p14:cNvPr>
              <p14:cNvContentPartPr/>
              <p14:nvPr/>
            </p14:nvContentPartPr>
            <p14:xfrm>
              <a:off x="2968340" y="4305238"/>
              <a:ext cx="1174320" cy="399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5924A0A-F8EF-4DD8-B624-10D512470F0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50695" y="4287238"/>
                <a:ext cx="1209971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3E6D8C8-120B-4ACB-A12B-2B78B8A08FAE}"/>
                  </a:ext>
                </a:extLst>
              </p14:cNvPr>
              <p14:cNvContentPartPr/>
              <p14:nvPr/>
            </p14:nvContentPartPr>
            <p14:xfrm>
              <a:off x="2295140" y="4279318"/>
              <a:ext cx="383760" cy="368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3E6D8C8-120B-4ACB-A12B-2B78B8A08F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77500" y="4261695"/>
                <a:ext cx="419400" cy="404245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71C8E75E-37AB-4E1E-BE6C-DF7BCAB73883}"/>
              </a:ext>
            </a:extLst>
          </p:cNvPr>
          <p:cNvSpPr/>
          <p:nvPr/>
        </p:nvSpPr>
        <p:spPr>
          <a:xfrm>
            <a:off x="8014460" y="1992958"/>
            <a:ext cx="271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https://gitforwindows.org/</a:t>
            </a:r>
          </a:p>
        </p:txBody>
      </p:sp>
    </p:spTree>
    <p:extLst>
      <p:ext uri="{BB962C8B-B14F-4D97-AF65-F5344CB8AC3E}">
        <p14:creationId xmlns:p14="http://schemas.microsoft.com/office/powerpoint/2010/main" val="145044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C7AF8D-A11D-48E5-AB31-855C96D8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89" y="674880"/>
            <a:ext cx="5524540" cy="3329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46ED0F-3B7D-4D96-824D-F593D5D826DC}"/>
                  </a:ext>
                </a:extLst>
              </p14:cNvPr>
              <p14:cNvContentPartPr/>
              <p14:nvPr/>
            </p14:nvContentPartPr>
            <p14:xfrm>
              <a:off x="424220" y="4350238"/>
              <a:ext cx="437400" cy="54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46ED0F-3B7D-4D96-824D-F593D5D826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80" y="4332238"/>
                <a:ext cx="4730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DEF11E-2C6B-4CC3-91C1-094D90D0E1A8}"/>
                  </a:ext>
                </a:extLst>
              </p14:cNvPr>
              <p14:cNvContentPartPr/>
              <p14:nvPr/>
            </p14:nvContentPartPr>
            <p14:xfrm>
              <a:off x="2673860" y="4579918"/>
              <a:ext cx="197280" cy="174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DEF11E-2C6B-4CC3-91C1-094D90D0E1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5860" y="4561918"/>
                <a:ext cx="232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E582D-F58C-4002-A27B-114F9A37EAE9}"/>
                  </a:ext>
                </a:extLst>
              </p14:cNvPr>
              <p14:cNvContentPartPr/>
              <p14:nvPr/>
            </p14:nvContentPartPr>
            <p14:xfrm>
              <a:off x="3399980" y="4485958"/>
              <a:ext cx="264960" cy="19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E582D-F58C-4002-A27B-114F9A37EA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2340" y="4468318"/>
                <a:ext cx="300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D7634C-B735-46A3-8174-420C59D4CE99}"/>
                  </a:ext>
                </a:extLst>
              </p14:cNvPr>
              <p14:cNvContentPartPr/>
              <p14:nvPr/>
            </p14:nvContentPartPr>
            <p14:xfrm>
              <a:off x="5231300" y="4529518"/>
              <a:ext cx="196560" cy="15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D7634C-B735-46A3-8174-420C59D4CE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3660" y="4511518"/>
                <a:ext cx="232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112029-DBF1-4FA5-9B0C-F07ABA4B5C70}"/>
                  </a:ext>
                </a:extLst>
              </p14:cNvPr>
              <p14:cNvContentPartPr/>
              <p14:nvPr/>
            </p14:nvContentPartPr>
            <p14:xfrm>
              <a:off x="5550620" y="4530598"/>
              <a:ext cx="201960" cy="196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112029-DBF1-4FA5-9B0C-F07ABA4B5C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2620" y="4512958"/>
                <a:ext cx="2376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50D147-EF30-4393-AD0B-6D783C6E0F5C}"/>
                  </a:ext>
                </a:extLst>
              </p14:cNvPr>
              <p14:cNvContentPartPr/>
              <p14:nvPr/>
            </p14:nvContentPartPr>
            <p14:xfrm>
              <a:off x="5878940" y="4508638"/>
              <a:ext cx="39600" cy="161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50D147-EF30-4393-AD0B-6D783C6E0F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0940" y="4490998"/>
                <a:ext cx="752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A9915B-56F9-418D-B66F-EEED31CB1B36}"/>
                  </a:ext>
                </a:extLst>
              </p14:cNvPr>
              <p14:cNvContentPartPr/>
              <p14:nvPr/>
            </p14:nvContentPartPr>
            <p14:xfrm>
              <a:off x="5875340" y="4402078"/>
              <a:ext cx="113760" cy="32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A9915B-56F9-418D-B66F-EEED31CB1B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7340" y="4384078"/>
                <a:ext cx="149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BF1474-B01B-4B11-A609-B15CC398E702}"/>
                  </a:ext>
                </a:extLst>
              </p14:cNvPr>
              <p14:cNvContentPartPr/>
              <p14:nvPr/>
            </p14:nvContentPartPr>
            <p14:xfrm>
              <a:off x="4207820" y="4298758"/>
              <a:ext cx="908280" cy="54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BF1474-B01B-4B11-A609-B15CC398E7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89820" y="4281118"/>
                <a:ext cx="9439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C743B2-ABF2-4090-9F0D-D2BB726311EF}"/>
                  </a:ext>
                </a:extLst>
              </p14:cNvPr>
              <p14:cNvContentPartPr/>
              <p14:nvPr/>
            </p14:nvContentPartPr>
            <p14:xfrm>
              <a:off x="1390100" y="4359238"/>
              <a:ext cx="1162800" cy="411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C743B2-ABF2-4090-9F0D-D2BB726311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72455" y="4341598"/>
                <a:ext cx="1198451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802BDA2-6734-485E-992B-6A1A85FB9CD9}"/>
                  </a:ext>
                </a:extLst>
              </p14:cNvPr>
              <p14:cNvContentPartPr/>
              <p14:nvPr/>
            </p14:nvContentPartPr>
            <p14:xfrm>
              <a:off x="7665620" y="4545358"/>
              <a:ext cx="389160" cy="147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802BDA2-6734-485E-992B-6A1A85FB9C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47980" y="4527358"/>
                <a:ext cx="424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A055D4-C23B-4FF2-974E-08DAD27ED02B}"/>
                  </a:ext>
                </a:extLst>
              </p14:cNvPr>
              <p14:cNvContentPartPr/>
              <p14:nvPr/>
            </p14:nvContentPartPr>
            <p14:xfrm>
              <a:off x="7863620" y="4302358"/>
              <a:ext cx="118800" cy="98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A055D4-C23B-4FF2-974E-08DAD27ED0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5980" y="4284718"/>
                <a:ext cx="154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24B6104-90FB-4459-A0A4-4F931451F946}"/>
                  </a:ext>
                </a:extLst>
              </p14:cNvPr>
              <p14:cNvContentPartPr/>
              <p14:nvPr/>
            </p14:nvContentPartPr>
            <p14:xfrm>
              <a:off x="8559500" y="4418638"/>
              <a:ext cx="174960" cy="597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24B6104-90FB-4459-A0A4-4F931451F94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41860" y="4400998"/>
                <a:ext cx="2106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FA7F55C-DAA8-4C7D-8ED2-784A5A6290CF}"/>
                  </a:ext>
                </a:extLst>
              </p14:cNvPr>
              <p14:cNvContentPartPr/>
              <p14:nvPr/>
            </p14:nvContentPartPr>
            <p14:xfrm>
              <a:off x="8862260" y="4431598"/>
              <a:ext cx="776160" cy="234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FA7F55C-DAA8-4C7D-8ED2-784A5A629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44268" y="4413598"/>
                <a:ext cx="811783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7D72BB-D73C-4881-835C-36B163E64D92}"/>
                  </a:ext>
                </a:extLst>
              </p14:cNvPr>
              <p14:cNvContentPartPr/>
              <p14:nvPr/>
            </p14:nvContentPartPr>
            <p14:xfrm>
              <a:off x="6145700" y="4381198"/>
              <a:ext cx="993960" cy="808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7D72BB-D73C-4881-835C-36B163E64D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28054" y="4363558"/>
                <a:ext cx="1029613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2A0D6F0-D8CB-4452-898F-E1080917A027}"/>
                  </a:ext>
                </a:extLst>
              </p14:cNvPr>
              <p14:cNvContentPartPr/>
              <p14:nvPr/>
            </p14:nvContentPartPr>
            <p14:xfrm>
              <a:off x="10020020" y="4222438"/>
              <a:ext cx="1780200" cy="565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2A0D6F0-D8CB-4452-898F-E1080917A0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02376" y="4204798"/>
                <a:ext cx="1815847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C15BF6-C190-43AA-9A99-72BE743319D0}"/>
                  </a:ext>
                </a:extLst>
              </p14:cNvPr>
              <p14:cNvContentPartPr/>
              <p14:nvPr/>
            </p14:nvContentPartPr>
            <p14:xfrm>
              <a:off x="747140" y="5465158"/>
              <a:ext cx="301320" cy="335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C15BF6-C190-43AA-9A99-72BE743319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9140" y="5447158"/>
                <a:ext cx="3369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AE89BC-2A2F-4E1F-B06E-8E0EA1CAAAB8}"/>
                  </a:ext>
                </a:extLst>
              </p14:cNvPr>
              <p14:cNvContentPartPr/>
              <p14:nvPr/>
            </p14:nvContentPartPr>
            <p14:xfrm>
              <a:off x="3218180" y="5488558"/>
              <a:ext cx="574200" cy="195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AE89BC-2A2F-4E1F-B06E-8E0EA1CAAAB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00540" y="5470558"/>
                <a:ext cx="609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90DF91D-AAD3-41F2-917C-9827B94B9A7E}"/>
                  </a:ext>
                </a:extLst>
              </p14:cNvPr>
              <p14:cNvContentPartPr/>
              <p14:nvPr/>
            </p14:nvContentPartPr>
            <p14:xfrm>
              <a:off x="1215140" y="5488198"/>
              <a:ext cx="1610280" cy="313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90DF91D-AAD3-41F2-917C-9827B94B9A7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97500" y="5470538"/>
                <a:ext cx="1645920" cy="348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0958B1-0C42-4D5C-A7D6-EE74DEB59332}"/>
                  </a:ext>
                </a:extLst>
              </p14:cNvPr>
              <p14:cNvContentPartPr/>
              <p14:nvPr/>
            </p14:nvContentPartPr>
            <p14:xfrm>
              <a:off x="7427300" y="5457958"/>
              <a:ext cx="396360" cy="1386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0958B1-0C42-4D5C-A7D6-EE74DEB5933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09300" y="5439958"/>
                <a:ext cx="4320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EF2759F-8628-4ECF-A559-3D2255DCA2A2}"/>
                  </a:ext>
                </a:extLst>
              </p14:cNvPr>
              <p14:cNvContentPartPr/>
              <p14:nvPr/>
            </p14:nvContentPartPr>
            <p14:xfrm>
              <a:off x="7736180" y="5264638"/>
              <a:ext cx="158040" cy="110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EF2759F-8628-4ECF-A559-3D2255DCA2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18180" y="5246998"/>
                <a:ext cx="193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E121E0-AE3F-4BD9-939F-B971A7B1D29D}"/>
                  </a:ext>
                </a:extLst>
              </p14:cNvPr>
              <p14:cNvContentPartPr/>
              <p14:nvPr/>
            </p14:nvContentPartPr>
            <p14:xfrm>
              <a:off x="6426500" y="5280838"/>
              <a:ext cx="846360" cy="34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E121E0-AE3F-4BD9-939F-B971A7B1D2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08860" y="5262838"/>
                <a:ext cx="882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13142CD-48E4-440E-8610-96FDDCBEB0C9}"/>
                  </a:ext>
                </a:extLst>
              </p14:cNvPr>
              <p14:cNvContentPartPr/>
              <p14:nvPr/>
            </p14:nvContentPartPr>
            <p14:xfrm>
              <a:off x="4613180" y="5297758"/>
              <a:ext cx="1047960" cy="750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13142CD-48E4-440E-8610-96FDDCBEB0C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595534" y="5280110"/>
                <a:ext cx="1083612" cy="78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5C7FF6-7FFC-432B-A534-2BDFE69F53EF}"/>
                  </a:ext>
                </a:extLst>
              </p14:cNvPr>
              <p14:cNvContentPartPr/>
              <p14:nvPr/>
            </p14:nvContentPartPr>
            <p14:xfrm>
              <a:off x="8079260" y="5248078"/>
              <a:ext cx="47160" cy="341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5C7FF6-7FFC-432B-A534-2BDFE69F53E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61260" y="5230078"/>
                <a:ext cx="828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2441BF5-FF82-4FF6-9E19-6A0DBC38BCF7}"/>
                  </a:ext>
                </a:extLst>
              </p14:cNvPr>
              <p14:cNvContentPartPr/>
              <p14:nvPr/>
            </p14:nvContentPartPr>
            <p14:xfrm>
              <a:off x="9741020" y="5544718"/>
              <a:ext cx="22320" cy="396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2441BF5-FF82-4FF6-9E19-6A0DBC38BCF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23020" y="5527078"/>
                <a:ext cx="579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ACBC3A2-9247-4142-AACF-CF3B99DB49AD}"/>
                  </a:ext>
                </a:extLst>
              </p14:cNvPr>
              <p14:cNvContentPartPr/>
              <p14:nvPr/>
            </p14:nvContentPartPr>
            <p14:xfrm>
              <a:off x="8969900" y="5429518"/>
              <a:ext cx="586800" cy="338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ACBC3A2-9247-4142-AACF-CF3B99DB49A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52260" y="5411518"/>
                <a:ext cx="6224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AAF3125-13CF-45F1-B36D-7B621DB507B0}"/>
                  </a:ext>
                </a:extLst>
              </p14:cNvPr>
              <p14:cNvContentPartPr/>
              <p14:nvPr/>
            </p14:nvContentPartPr>
            <p14:xfrm>
              <a:off x="8473460" y="5267158"/>
              <a:ext cx="298440" cy="342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AAF3125-13CF-45F1-B36D-7B621DB507B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55820" y="5249518"/>
                <a:ext cx="33408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67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0756B8-76A9-4C50-A80B-F953D624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28"/>
            <a:ext cx="12139697" cy="31051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B1E851-5981-46A1-8525-829A1DAC1D41}"/>
                  </a:ext>
                </a:extLst>
              </p14:cNvPr>
              <p14:cNvContentPartPr/>
              <p14:nvPr/>
            </p14:nvContentPartPr>
            <p14:xfrm>
              <a:off x="191660" y="3781078"/>
              <a:ext cx="572400" cy="616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B1E851-5981-46A1-8525-829A1DAC1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660" y="3763078"/>
                <a:ext cx="60804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1397641-A8B6-4F24-907B-1ACC8D88E69C}"/>
                  </a:ext>
                </a:extLst>
              </p14:cNvPr>
              <p14:cNvContentPartPr/>
              <p14:nvPr/>
            </p14:nvContentPartPr>
            <p14:xfrm>
              <a:off x="10976540" y="4196878"/>
              <a:ext cx="34920" cy="45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1397641-A8B6-4F24-907B-1ACC8D88E6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8900" y="4178878"/>
                <a:ext cx="70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E8E1FD0-46B4-4462-A316-7395E040D8A5}"/>
                  </a:ext>
                </a:extLst>
              </p14:cNvPr>
              <p14:cNvContentPartPr/>
              <p14:nvPr/>
            </p14:nvContentPartPr>
            <p14:xfrm>
              <a:off x="9533300" y="3968638"/>
              <a:ext cx="1220400" cy="729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E8E1FD0-46B4-4462-A316-7395E040D8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5660" y="3950989"/>
                <a:ext cx="1256040" cy="764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62F7076-E5C2-41D9-A60F-8F8CEFE0261B}"/>
                  </a:ext>
                </a:extLst>
              </p14:cNvPr>
              <p14:cNvContentPartPr/>
              <p14:nvPr/>
            </p14:nvContentPartPr>
            <p14:xfrm>
              <a:off x="8664980" y="3878998"/>
              <a:ext cx="667800" cy="352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62F7076-E5C2-41D9-A60F-8F8CEFE026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7340" y="3861358"/>
                <a:ext cx="7034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7FE48EE-CD5D-4F74-BC72-EB1102EBA04D}"/>
                  </a:ext>
                </a:extLst>
              </p14:cNvPr>
              <p14:cNvContentPartPr/>
              <p14:nvPr/>
            </p14:nvContentPartPr>
            <p14:xfrm>
              <a:off x="7453580" y="3944878"/>
              <a:ext cx="1052640" cy="450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7FE48EE-CD5D-4F74-BC72-EB1102EBA0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35586" y="3927238"/>
                <a:ext cx="1088268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294544-BA35-46CD-BF0F-B62637821C89}"/>
                  </a:ext>
                </a:extLst>
              </p14:cNvPr>
              <p14:cNvContentPartPr/>
              <p14:nvPr/>
            </p14:nvContentPartPr>
            <p14:xfrm>
              <a:off x="6041300" y="3826798"/>
              <a:ext cx="903960" cy="349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294544-BA35-46CD-BF0F-B62637821C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23660" y="3808798"/>
                <a:ext cx="9396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244BFB-BE0A-4B45-A59A-76EDCED5EFE7}"/>
                  </a:ext>
                </a:extLst>
              </p14:cNvPr>
              <p14:cNvContentPartPr/>
              <p14:nvPr/>
            </p14:nvContentPartPr>
            <p14:xfrm>
              <a:off x="5183060" y="3862798"/>
              <a:ext cx="412200" cy="550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244BFB-BE0A-4B45-A59A-76EDCED5EF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5435" y="3844798"/>
                <a:ext cx="447809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656569B-5BCC-4F67-A351-644CB1734BE4}"/>
                  </a:ext>
                </a:extLst>
              </p14:cNvPr>
              <p14:cNvContentPartPr/>
              <p14:nvPr/>
            </p14:nvContentPartPr>
            <p14:xfrm>
              <a:off x="4364060" y="3895918"/>
              <a:ext cx="528840" cy="294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656569B-5BCC-4F67-A351-644CB1734BE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46072" y="3877940"/>
                <a:ext cx="564456" cy="329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BC915BD-BD48-41F8-81D3-AF972E06A148}"/>
                  </a:ext>
                </a:extLst>
              </p14:cNvPr>
              <p14:cNvContentPartPr/>
              <p14:nvPr/>
            </p14:nvContentPartPr>
            <p14:xfrm>
              <a:off x="3984620" y="3805918"/>
              <a:ext cx="230760" cy="339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BC915BD-BD48-41F8-81D3-AF972E06A14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67007" y="3787918"/>
                <a:ext cx="266344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9B40415-ED03-4C9B-AB49-FE70D2AF160F}"/>
                  </a:ext>
                </a:extLst>
              </p14:cNvPr>
              <p14:cNvContentPartPr/>
              <p14:nvPr/>
            </p14:nvContentPartPr>
            <p14:xfrm>
              <a:off x="2733980" y="3946318"/>
              <a:ext cx="748800" cy="263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9B40415-ED03-4C9B-AB49-FE70D2AF16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15980" y="3928678"/>
                <a:ext cx="7844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7692FAA-8B70-41D0-BDD2-E5B8C8775341}"/>
                  </a:ext>
                </a:extLst>
              </p14:cNvPr>
              <p14:cNvContentPartPr/>
              <p14:nvPr/>
            </p14:nvContentPartPr>
            <p14:xfrm>
              <a:off x="1839020" y="3995638"/>
              <a:ext cx="399960" cy="492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7692FAA-8B70-41D0-BDD2-E5B8C877534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21020" y="3977638"/>
                <a:ext cx="43560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9DB030C-3D04-414E-9C58-F2C9A047C815}"/>
                  </a:ext>
                </a:extLst>
              </p14:cNvPr>
              <p14:cNvContentPartPr/>
              <p14:nvPr/>
            </p14:nvContentPartPr>
            <p14:xfrm>
              <a:off x="1243940" y="3890518"/>
              <a:ext cx="425520" cy="285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9DB030C-3D04-414E-9C58-F2C9A047C8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26300" y="3872878"/>
                <a:ext cx="4611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E5B8C56-C15B-4FCA-B661-382E4E4A5C80}"/>
                  </a:ext>
                </a:extLst>
              </p14:cNvPr>
              <p14:cNvContentPartPr/>
              <p14:nvPr/>
            </p14:nvContentPartPr>
            <p14:xfrm>
              <a:off x="155660" y="4757038"/>
              <a:ext cx="416520" cy="600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E5B8C56-C15B-4FCA-B661-382E4E4A5C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7660" y="4739398"/>
                <a:ext cx="4521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5CB8FEB-7C81-41C9-A78D-ABB717B654A5}"/>
                  </a:ext>
                </a:extLst>
              </p14:cNvPr>
              <p14:cNvContentPartPr/>
              <p14:nvPr/>
            </p14:nvContentPartPr>
            <p14:xfrm>
              <a:off x="1077980" y="4898518"/>
              <a:ext cx="966240" cy="299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5CB8FEB-7C81-41C9-A78D-ABB717B654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0333" y="4880899"/>
                <a:ext cx="1001893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ADE7E27-7818-4672-8D43-8C49C46BDAC7}"/>
                  </a:ext>
                </a:extLst>
              </p14:cNvPr>
              <p14:cNvContentPartPr/>
              <p14:nvPr/>
            </p14:nvContentPartPr>
            <p14:xfrm>
              <a:off x="4442900" y="4778998"/>
              <a:ext cx="934200" cy="410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ADE7E27-7818-4672-8D43-8C49C46BDA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5253" y="4761343"/>
                <a:ext cx="969854" cy="446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B8618FD-DF49-4597-8FEF-753D0C449869}"/>
                  </a:ext>
                </a:extLst>
              </p14:cNvPr>
              <p14:cNvContentPartPr/>
              <p14:nvPr/>
            </p14:nvContentPartPr>
            <p14:xfrm>
              <a:off x="2610500" y="4880158"/>
              <a:ext cx="1399320" cy="328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B8618FD-DF49-4597-8FEF-753D0C4498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2500" y="4862158"/>
                <a:ext cx="1434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041E95C-D272-48B6-ABD3-BBD2AE8887C2}"/>
                  </a:ext>
                </a:extLst>
              </p14:cNvPr>
              <p14:cNvContentPartPr/>
              <p14:nvPr/>
            </p14:nvContentPartPr>
            <p14:xfrm>
              <a:off x="6016100" y="4790158"/>
              <a:ext cx="154800" cy="586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041E95C-D272-48B6-ABD3-BBD2AE8887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98460" y="4772518"/>
                <a:ext cx="1904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0C35E3D-FDC6-4149-9DA7-0A85AC15E705}"/>
                  </a:ext>
                </a:extLst>
              </p14:cNvPr>
              <p14:cNvContentPartPr/>
              <p14:nvPr/>
            </p14:nvContentPartPr>
            <p14:xfrm>
              <a:off x="7902860" y="4775038"/>
              <a:ext cx="69120" cy="54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0C35E3D-FDC6-4149-9DA7-0A85AC15E70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84860" y="4757398"/>
                <a:ext cx="1047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98244F4-0D24-468B-BC3E-B49C9ADFDBB6}"/>
                  </a:ext>
                </a:extLst>
              </p14:cNvPr>
              <p14:cNvContentPartPr/>
              <p14:nvPr/>
            </p14:nvContentPartPr>
            <p14:xfrm>
              <a:off x="11446700" y="4873678"/>
              <a:ext cx="526680" cy="315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98244F4-0D24-468B-BC3E-B49C9ADFDB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429048" y="4855678"/>
                <a:ext cx="562344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06175F8-1F58-43D1-911E-FBB1E50E275B}"/>
                  </a:ext>
                </a:extLst>
              </p14:cNvPr>
              <p14:cNvContentPartPr/>
              <p14:nvPr/>
            </p14:nvContentPartPr>
            <p14:xfrm>
              <a:off x="9448340" y="4874758"/>
              <a:ext cx="1825200" cy="273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06175F8-1F58-43D1-911E-FBB1E50E275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30340" y="4856782"/>
                <a:ext cx="1860840" cy="30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2C85005-D049-4236-B021-1A31CB2A54DC}"/>
                  </a:ext>
                </a:extLst>
              </p14:cNvPr>
              <p14:cNvContentPartPr/>
              <p14:nvPr/>
            </p14:nvContentPartPr>
            <p14:xfrm>
              <a:off x="8205260" y="4923718"/>
              <a:ext cx="523080" cy="593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2C85005-D049-4236-B021-1A31CB2A54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87620" y="4906067"/>
                <a:ext cx="558720" cy="62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0249B4-AB97-4C73-8A1C-6903CF62F643}"/>
                  </a:ext>
                </a:extLst>
              </p14:cNvPr>
              <p14:cNvContentPartPr/>
              <p14:nvPr/>
            </p14:nvContentPartPr>
            <p14:xfrm>
              <a:off x="7136780" y="4917958"/>
              <a:ext cx="883440" cy="232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0249B4-AB97-4C73-8A1C-6903CF62F64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9140" y="4900318"/>
                <a:ext cx="9190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FE8FF27-21ED-48C0-B4A0-2782B5E73060}"/>
                  </a:ext>
                </a:extLst>
              </p14:cNvPr>
              <p14:cNvContentPartPr/>
              <p14:nvPr/>
            </p14:nvContentPartPr>
            <p14:xfrm>
              <a:off x="6320660" y="4852798"/>
              <a:ext cx="654120" cy="289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FE8FF27-21ED-48C0-B4A0-2782B5E7306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03020" y="4835158"/>
                <a:ext cx="689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96ED8AC-E699-4513-8D92-4A23708E908A}"/>
                  </a:ext>
                </a:extLst>
              </p14:cNvPr>
              <p14:cNvContentPartPr/>
              <p14:nvPr/>
            </p14:nvContentPartPr>
            <p14:xfrm>
              <a:off x="2137100" y="5779438"/>
              <a:ext cx="179640" cy="309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96ED8AC-E699-4513-8D92-4A23708E908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19460" y="5761798"/>
                <a:ext cx="2152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2CF3263-135B-496E-9222-D422ACED2CE0}"/>
                  </a:ext>
                </a:extLst>
              </p14:cNvPr>
              <p14:cNvContentPartPr/>
              <p14:nvPr/>
            </p14:nvContentPartPr>
            <p14:xfrm>
              <a:off x="3967340" y="6012358"/>
              <a:ext cx="17640" cy="58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2CF3263-135B-496E-9222-D422ACED2CE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49700" y="5994718"/>
                <a:ext cx="53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095DE51-7ABA-4444-917A-68FE5C8791F8}"/>
                  </a:ext>
                </a:extLst>
              </p14:cNvPr>
              <p14:cNvContentPartPr/>
              <p14:nvPr/>
            </p14:nvContentPartPr>
            <p14:xfrm>
              <a:off x="2689700" y="5705278"/>
              <a:ext cx="1078560" cy="4694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095DE51-7ABA-4444-917A-68FE5C8791F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71700" y="5687278"/>
                <a:ext cx="11142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41BC0A2-916D-4F67-8B0C-77EA34D6E34D}"/>
                  </a:ext>
                </a:extLst>
              </p14:cNvPr>
              <p14:cNvContentPartPr/>
              <p14:nvPr/>
            </p14:nvContentPartPr>
            <p14:xfrm>
              <a:off x="1571180" y="5765758"/>
              <a:ext cx="430200" cy="644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41BC0A2-916D-4F67-8B0C-77EA34D6E3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53195" y="5747768"/>
                <a:ext cx="465810" cy="679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096E023-3559-4AC0-AF6A-2406ADC492D5}"/>
                  </a:ext>
                </a:extLst>
              </p14:cNvPr>
              <p14:cNvContentPartPr/>
              <p14:nvPr/>
            </p14:nvContentPartPr>
            <p14:xfrm>
              <a:off x="574340" y="5856118"/>
              <a:ext cx="489600" cy="220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096E023-3559-4AC0-AF6A-2406ADC492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6687" y="5838118"/>
                <a:ext cx="525266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7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3A8A8E6-084D-4F2D-B2ED-65AB04CB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42" y="559667"/>
            <a:ext cx="7004565" cy="4088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FC84E2-FDED-4F7C-ADAA-AB958EE2DB3B}"/>
                  </a:ext>
                </a:extLst>
              </p14:cNvPr>
              <p14:cNvContentPartPr/>
              <p14:nvPr/>
            </p14:nvContentPartPr>
            <p14:xfrm>
              <a:off x="378500" y="5054758"/>
              <a:ext cx="609840" cy="676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FC84E2-FDED-4F7C-ADAA-AB958EE2DB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860" y="5037118"/>
                <a:ext cx="64548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38392A7-DB49-4120-86F3-A8984D70F0C3}"/>
                  </a:ext>
                </a:extLst>
              </p14:cNvPr>
              <p14:cNvContentPartPr/>
              <p14:nvPr/>
            </p14:nvContentPartPr>
            <p14:xfrm>
              <a:off x="3162380" y="5390998"/>
              <a:ext cx="1367640" cy="605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38392A7-DB49-4120-86F3-A8984D70F0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4740" y="5372998"/>
                <a:ext cx="14032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EDA588-4BF7-4170-A8D0-E08A52E1FB36}"/>
                  </a:ext>
                </a:extLst>
              </p14:cNvPr>
              <p14:cNvContentPartPr/>
              <p14:nvPr/>
            </p14:nvContentPartPr>
            <p14:xfrm>
              <a:off x="1547420" y="5155198"/>
              <a:ext cx="1287720" cy="465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EDA588-4BF7-4170-A8D0-E08A52E1FB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9425" y="5137558"/>
                <a:ext cx="132335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225B2B-0BC6-4E98-8BD4-D7732C863813}"/>
                  </a:ext>
                </a:extLst>
              </p14:cNvPr>
              <p14:cNvContentPartPr/>
              <p14:nvPr/>
            </p14:nvContentPartPr>
            <p14:xfrm>
              <a:off x="4753940" y="5160958"/>
              <a:ext cx="1078560" cy="677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225B2B-0BC6-4E98-8BD4-D7732C8638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5940" y="5143318"/>
                <a:ext cx="11142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1F8494-8FA3-492A-B495-039DBE804B1C}"/>
                  </a:ext>
                </a:extLst>
              </p14:cNvPr>
              <p14:cNvContentPartPr/>
              <p14:nvPr/>
            </p14:nvContentPartPr>
            <p14:xfrm>
              <a:off x="6313100" y="5363278"/>
              <a:ext cx="364320" cy="148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1F8494-8FA3-492A-B495-039DBE804B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5460" y="5345638"/>
                <a:ext cx="399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B8997A-2D1A-4CAE-815D-A475195D3881}"/>
                  </a:ext>
                </a:extLst>
              </p14:cNvPr>
              <p14:cNvContentPartPr/>
              <p14:nvPr/>
            </p14:nvContentPartPr>
            <p14:xfrm>
              <a:off x="6216620" y="5112718"/>
              <a:ext cx="152640" cy="134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B8997A-2D1A-4CAE-815D-A475195D38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8620" y="5094718"/>
                <a:ext cx="188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E4845BB-61CB-41F8-9964-3D19F494E8C6}"/>
                  </a:ext>
                </a:extLst>
              </p14:cNvPr>
              <p14:cNvContentPartPr/>
              <p14:nvPr/>
            </p14:nvContentPartPr>
            <p14:xfrm>
              <a:off x="7041740" y="4031278"/>
              <a:ext cx="4433400" cy="1967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E4845BB-61CB-41F8-9964-3D19F494E8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24100" y="4013638"/>
                <a:ext cx="4469040" cy="20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75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9831E4-F24A-40C8-8FBB-2A50E1302977}"/>
                  </a:ext>
                </a:extLst>
              </p14:cNvPr>
              <p14:cNvContentPartPr/>
              <p14:nvPr/>
            </p14:nvContentPartPr>
            <p14:xfrm>
              <a:off x="2570900" y="442078"/>
              <a:ext cx="817920" cy="36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9831E4-F24A-40C8-8FBB-2A50E1302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900" y="424438"/>
                <a:ext cx="8535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3D76EE-84F3-4EA6-A261-6913E5692B8E}"/>
                  </a:ext>
                </a:extLst>
              </p14:cNvPr>
              <p14:cNvContentPartPr/>
              <p14:nvPr/>
            </p14:nvContentPartPr>
            <p14:xfrm>
              <a:off x="1332500" y="415078"/>
              <a:ext cx="1091520" cy="42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3D76EE-84F3-4EA6-A261-6913E5692B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500" y="397093"/>
                <a:ext cx="1127160" cy="45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B878609-F379-44C1-848F-2927DAE368C4}"/>
                  </a:ext>
                </a:extLst>
              </p14:cNvPr>
              <p14:cNvContentPartPr/>
              <p14:nvPr/>
            </p14:nvContentPartPr>
            <p14:xfrm>
              <a:off x="6269180" y="334078"/>
              <a:ext cx="31320" cy="297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B878609-F379-44C1-848F-2927DAE368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1180" y="316438"/>
                <a:ext cx="669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40C19C-87D7-4F37-8220-ABB7E7730FB0}"/>
                  </a:ext>
                </a:extLst>
              </p14:cNvPr>
              <p14:cNvContentPartPr/>
              <p14:nvPr/>
            </p14:nvContentPartPr>
            <p14:xfrm>
              <a:off x="7149740" y="431638"/>
              <a:ext cx="244440" cy="346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40C19C-87D7-4F37-8220-ABB7E7730F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1740" y="413638"/>
                <a:ext cx="280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DC06CA-474B-43EF-B13C-8DF8DCA200A3}"/>
                  </a:ext>
                </a:extLst>
              </p14:cNvPr>
              <p14:cNvContentPartPr/>
              <p14:nvPr/>
            </p14:nvContentPartPr>
            <p14:xfrm>
              <a:off x="7844180" y="431638"/>
              <a:ext cx="305640" cy="192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DC06CA-474B-43EF-B13C-8DF8DCA20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6540" y="413638"/>
                <a:ext cx="341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63BF97-5908-4046-AECE-326D7954CE10}"/>
                  </a:ext>
                </a:extLst>
              </p14:cNvPr>
              <p14:cNvContentPartPr/>
              <p14:nvPr/>
            </p14:nvContentPartPr>
            <p14:xfrm>
              <a:off x="11655140" y="470158"/>
              <a:ext cx="42480" cy="19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63BF97-5908-4046-AECE-326D7954CE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37500" y="452518"/>
                <a:ext cx="78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5073D18-1044-4869-8B5D-2C0068B45110}"/>
                  </a:ext>
                </a:extLst>
              </p14:cNvPr>
              <p14:cNvContentPartPr/>
              <p14:nvPr/>
            </p14:nvContentPartPr>
            <p14:xfrm>
              <a:off x="10581980" y="133558"/>
              <a:ext cx="923760" cy="445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5073D18-1044-4869-8B5D-2C0068B451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3980" y="115918"/>
                <a:ext cx="9594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11B9B35-0D5F-44BB-9B68-341BB7AD74CA}"/>
                  </a:ext>
                </a:extLst>
              </p14:cNvPr>
              <p14:cNvContentPartPr/>
              <p14:nvPr/>
            </p14:nvContentPartPr>
            <p14:xfrm>
              <a:off x="9733460" y="97558"/>
              <a:ext cx="661320" cy="471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11B9B35-0D5F-44BB-9B68-341BB7AD74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15820" y="79918"/>
                <a:ext cx="6969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69EE21-FA17-4333-8C38-979F80CD232D}"/>
                  </a:ext>
                </a:extLst>
              </p14:cNvPr>
              <p14:cNvContentPartPr/>
              <p14:nvPr/>
            </p14:nvContentPartPr>
            <p14:xfrm>
              <a:off x="8392820" y="239758"/>
              <a:ext cx="1001880" cy="676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69EE21-FA17-4333-8C38-979F80CD23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74820" y="222118"/>
                <a:ext cx="103752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3B3C5C-CD46-45ED-82D3-A2D916398EFB}"/>
                  </a:ext>
                </a:extLst>
              </p14:cNvPr>
              <p14:cNvContentPartPr/>
              <p14:nvPr/>
            </p14:nvContentPartPr>
            <p14:xfrm>
              <a:off x="6509660" y="357478"/>
              <a:ext cx="477000" cy="386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3B3C5C-CD46-45ED-82D3-A2D916398E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1660" y="339478"/>
                <a:ext cx="512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7C92C5-7521-40B0-9447-83A800D24AD2}"/>
                  </a:ext>
                </a:extLst>
              </p14:cNvPr>
              <p14:cNvContentPartPr/>
              <p14:nvPr/>
            </p14:nvContentPartPr>
            <p14:xfrm>
              <a:off x="5042660" y="337678"/>
              <a:ext cx="1047240" cy="327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7C92C5-7521-40B0-9447-83A800D24A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5020" y="319678"/>
                <a:ext cx="1082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F21824-718B-4B9A-A66C-F755177A20F1}"/>
                  </a:ext>
                </a:extLst>
              </p14:cNvPr>
              <p14:cNvContentPartPr/>
              <p14:nvPr/>
            </p14:nvContentPartPr>
            <p14:xfrm>
              <a:off x="3900380" y="488158"/>
              <a:ext cx="432360" cy="253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F21824-718B-4B9A-A66C-F755177A20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2740" y="470158"/>
                <a:ext cx="468000" cy="28872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F676D7E8-4F53-40AD-926A-FDC432E9238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86104" y="1716868"/>
            <a:ext cx="5619791" cy="34242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A952524-BE6E-4406-931C-35F333620316}"/>
                  </a:ext>
                </a:extLst>
              </p14:cNvPr>
              <p14:cNvContentPartPr/>
              <p14:nvPr/>
            </p14:nvContentPartPr>
            <p14:xfrm>
              <a:off x="397940" y="104038"/>
              <a:ext cx="714240" cy="831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A952524-BE6E-4406-931C-35F33362031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9940" y="86398"/>
                <a:ext cx="749880" cy="8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03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05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0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7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Sayli</dc:creator>
  <cp:lastModifiedBy>Sayli</cp:lastModifiedBy>
  <cp:revision>13</cp:revision>
  <dcterms:created xsi:type="dcterms:W3CDTF">2020-01-04T19:47:45Z</dcterms:created>
  <dcterms:modified xsi:type="dcterms:W3CDTF">2020-01-05T03:07:36Z</dcterms:modified>
</cp:coreProperties>
</file>