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77" r:id="rId2"/>
    <p:sldId id="296" r:id="rId3"/>
    <p:sldId id="291" r:id="rId4"/>
    <p:sldId id="280" r:id="rId5"/>
    <p:sldId id="297" r:id="rId6"/>
    <p:sldId id="305" r:id="rId7"/>
    <p:sldId id="307" r:id="rId8"/>
    <p:sldId id="302" r:id="rId9"/>
    <p:sldId id="298" r:id="rId10"/>
    <p:sldId id="303" r:id="rId11"/>
    <p:sldId id="300" r:id="rId12"/>
    <p:sldId id="309" r:id="rId13"/>
    <p:sldId id="30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udul Hoque" initials="MH" lastIdx="1" clrIdx="0">
    <p:extLst>
      <p:ext uri="{19B8F6BF-5375-455C-9EA6-DF929625EA0E}">
        <p15:presenceInfo xmlns:p15="http://schemas.microsoft.com/office/powerpoint/2012/main" userId="ffff41d29c0636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85727-72A9-4C0A-B1C6-E14C32BFC3B6}">
  <a:tblStyle styleId="{03485727-72A9-4C0A-B1C6-E14C32BFC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1" autoAdjust="0"/>
  </p:normalViewPr>
  <p:slideViewPr>
    <p:cSldViewPr snapToGrid="0">
      <p:cViewPr varScale="1">
        <p:scale>
          <a:sx n="89" d="100"/>
          <a:sy n="89" d="100"/>
        </p:scale>
        <p:origin x="6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62" y="1436346"/>
            <a:ext cx="8520600" cy="8654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NSU Welfare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8002" y="3199350"/>
            <a:ext cx="42603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Members</a:t>
            </a:r>
            <a:endParaRPr lang="en-US" sz="1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Sayma Mahmud	                   1912773042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Arjuman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Ara </a:t>
            </a:r>
            <a:r>
              <a:rPr lang="en-US" sz="1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Boishakhi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1922116642</a:t>
            </a:r>
          </a:p>
          <a:p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1379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CDC5-1079-4F0C-ABC4-9464A41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Projected Plan &amp; Timeline for the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22463-CBF3-4EB9-BFF9-27AC1BAE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72" y="1275908"/>
            <a:ext cx="7662531" cy="38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Arial"/>
                <a:sym typeface="Arial"/>
              </a:rPr>
              <a:t>The objectives in the long run</a:t>
            </a:r>
            <a:endParaRPr lang="en" sz="3600" dirty="0">
              <a:cs typeface="Arial"/>
              <a:sym typeface="Arial"/>
            </a:endParaRPr>
          </a:p>
          <a:p>
            <a:pPr algn="ctr"/>
            <a:endParaRPr lang="en" sz="36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782" y="1776248"/>
            <a:ext cx="7819393" cy="31394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/>
              <a:buChar char="§"/>
            </a:pPr>
            <a:r>
              <a:rPr lang="en-US" sz="1800" dirty="0"/>
              <a:t>Recommending of meals based of gender and BMR.</a:t>
            </a:r>
          </a:p>
          <a:p>
            <a:pPr marL="342900" indent="-342900">
              <a:buFont typeface="Wingdings"/>
              <a:buChar char="§"/>
            </a:pPr>
            <a:r>
              <a:rPr lang="en-US" sz="1800" dirty="0"/>
              <a:t>Predicting health disease based of lifestyle.</a:t>
            </a:r>
          </a:p>
          <a:p>
            <a:pPr marL="342900" indent="-342900">
              <a:buFont typeface="Wingdings"/>
              <a:buChar char="§"/>
            </a:pPr>
            <a:r>
              <a:rPr lang="en-US" sz="1800" dirty="0"/>
              <a:t>Permanent shift to purchasing meals Digitally and Systematically. </a:t>
            </a:r>
          </a:p>
          <a:p>
            <a:pPr marL="342900" indent="-342900">
              <a:buFont typeface="Wingdings"/>
              <a:buChar char="§"/>
            </a:pPr>
            <a:r>
              <a:rPr lang="en-US" sz="1800" dirty="0"/>
              <a:t>Enhancing meal experience.</a:t>
            </a:r>
          </a:p>
          <a:p>
            <a:pPr marL="342900" indent="-342900">
              <a:buFont typeface="Wingdings"/>
              <a:buChar char="§"/>
            </a:pPr>
            <a:r>
              <a:rPr lang="en-US" sz="1800" dirty="0"/>
              <a:t>Track real time data analysis for business purposes.</a:t>
            </a:r>
          </a:p>
          <a:p>
            <a:pPr marL="342900" indent="-342900">
              <a:buFont typeface="Wingdings"/>
              <a:buChar char="§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Digital Payment System to be implemented in the future.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680" y="1501186"/>
            <a:ext cx="35945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Bef>
                <a:spcPts val="8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B5FD-BF85-4DCE-B4C5-DCD0BC8D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7152F-5287-437C-B701-96C6BC0F68A4}"/>
              </a:ext>
            </a:extLst>
          </p:cNvPr>
          <p:cNvSpPr txBox="1"/>
          <p:nvPr/>
        </p:nvSpPr>
        <p:spPr>
          <a:xfrm>
            <a:off x="952185" y="1874142"/>
            <a:ext cx="70582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Users in NSU will be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benefited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Will address the COVID 19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Keeping health in check.</a:t>
            </a:r>
          </a:p>
        </p:txBody>
      </p:sp>
    </p:spTree>
    <p:extLst>
      <p:ext uri="{BB962C8B-B14F-4D97-AF65-F5344CB8AC3E}">
        <p14:creationId xmlns:p14="http://schemas.microsoft.com/office/powerpoint/2010/main" val="48460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17B8A-0D8C-4376-9777-A23F4614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081" y="1942057"/>
            <a:ext cx="5000838" cy="10278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470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 concerns with offline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05930-FF41-4180-B020-3B4CC89E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179"/>
            <a:ext cx="4501116" cy="3883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F3AF7-1199-4B3C-A8B2-0D915FE3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16" y="1260179"/>
            <a:ext cx="4642884" cy="38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1C08-A6B2-4D30-8DA8-E6494E35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70" y="2244510"/>
            <a:ext cx="8654902" cy="65447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Presenting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F90EB-3CAE-433D-877D-044AA5B4AA4F}"/>
              </a:ext>
            </a:extLst>
          </p:cNvPr>
          <p:cNvSpPr txBox="1"/>
          <p:nvPr/>
        </p:nvSpPr>
        <p:spPr>
          <a:xfrm>
            <a:off x="212651" y="2898989"/>
            <a:ext cx="871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erriweather" panose="00000500000000000000" pitchFamily="2" charset="0"/>
              </a:rPr>
              <a:t>   </a:t>
            </a:r>
            <a:r>
              <a:rPr lang="en-US" sz="2800" dirty="0">
                <a:latin typeface="Merriweather" panose="00000500000000000000" pitchFamily="2" charset="0"/>
              </a:rPr>
              <a:t>NSU Welfare</a:t>
            </a:r>
          </a:p>
        </p:txBody>
      </p:sp>
    </p:spTree>
    <p:extLst>
      <p:ext uri="{BB962C8B-B14F-4D97-AF65-F5344CB8AC3E}">
        <p14:creationId xmlns:p14="http://schemas.microsoft.com/office/powerpoint/2010/main" val="39896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" sz="36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What is NSU Welfare?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1994" y="1434589"/>
            <a:ext cx="3682231" cy="303739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</a:pPr>
            <a:endParaRPr lang="en-US" sz="19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tx1"/>
                </a:solidFill>
              </a:rPr>
              <a:t>NSU Welfare is a digital platform for NSUers, allowing them to order/buy meals digitally from the cafeterias within the university premises. Moreover, it allows an </a:t>
            </a:r>
            <a:r>
              <a:rPr lang="en-US" sz="1600" dirty="0" err="1">
                <a:solidFill>
                  <a:schemeClr val="tx1"/>
                </a:solidFill>
              </a:rPr>
              <a:t>Nsuer</a:t>
            </a:r>
            <a:r>
              <a:rPr lang="en-US" sz="1600" dirty="0">
                <a:solidFill>
                  <a:schemeClr val="tx1"/>
                </a:solidFill>
              </a:rPr>
              <a:t> to keep track about health, recommending meals and predicting diseases.</a:t>
            </a:r>
          </a:p>
          <a:p>
            <a:pPr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9893" y="1278574"/>
            <a:ext cx="4334107" cy="36420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Our product intends to:</a:t>
            </a:r>
          </a:p>
          <a:p>
            <a:pPr marL="285750" lvl="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Facilitating the students to  systematically buy meals.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Assist Faculties to order food through delivery.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Avoid lunchtime rush and maintain social distancing.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Plan meals as per Nutritional Values.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 meals 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 future disease based on food habits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Saves time and increase revenue of the Cafeterias.</a:t>
            </a:r>
          </a:p>
          <a:p>
            <a:pPr marL="285750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E5511-DF5E-42E7-905D-1D948267C33C}"/>
              </a:ext>
            </a:extLst>
          </p:cNvPr>
          <p:cNvSpPr txBox="1"/>
          <p:nvPr/>
        </p:nvSpPr>
        <p:spPr>
          <a:xfrm>
            <a:off x="401994" y="3671507"/>
            <a:ext cx="38302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Target Audience</a:t>
            </a:r>
            <a:r>
              <a:rPr lang="en-US" sz="1800" dirty="0">
                <a:solidFill>
                  <a:schemeClr val="tx1"/>
                </a:solidFill>
              </a:rPr>
              <a:t>: Students, Faculties and others of NSU </a:t>
            </a:r>
          </a:p>
        </p:txBody>
      </p:sp>
    </p:spTree>
    <p:extLst>
      <p:ext uri="{BB962C8B-B14F-4D97-AF65-F5344CB8AC3E}">
        <p14:creationId xmlns:p14="http://schemas.microsoft.com/office/powerpoint/2010/main" val="5753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Arial"/>
                <a:sym typeface="Arial"/>
              </a:rPr>
              <a:t>How will it work? </a:t>
            </a:r>
          </a:p>
          <a:p>
            <a:pPr algn="ctr"/>
            <a:endParaRPr lang="en" sz="3600" dirty="0">
              <a:cs typeface="Arial"/>
              <a:sym typeface="Arial"/>
            </a:endParaRPr>
          </a:p>
          <a:p>
            <a:pPr algn="ctr"/>
            <a:r>
              <a:rPr lang="en" sz="36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782" y="1776248"/>
            <a:ext cx="7819393" cy="31394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680" y="1501186"/>
            <a:ext cx="35945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Bef>
                <a:spcPts val="8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8B1378-CAD1-4A39-95DC-D3D10F4F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553"/>
            <a:ext cx="9143999" cy="38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6CFE2B-FAD3-45E6-A3F8-3D95AAB2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" y="2231198"/>
            <a:ext cx="3641303" cy="681104"/>
          </a:xfrm>
        </p:spPr>
        <p:txBody>
          <a:bodyPr>
            <a:normAutofit/>
          </a:bodyPr>
          <a:lstStyle/>
          <a:p>
            <a:r>
              <a:rPr lang="en-US" sz="2400" dirty="0"/>
              <a:t>Adding Items to 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59E8F-4150-4E0D-9804-1254EE08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51" y="89210"/>
            <a:ext cx="5361449" cy="5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6CFE2B-FAD3-45E6-A3F8-3D95AAB2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8" y="2231198"/>
            <a:ext cx="3641303" cy="681104"/>
          </a:xfrm>
        </p:spPr>
        <p:txBody>
          <a:bodyPr>
            <a:normAutofit/>
          </a:bodyPr>
          <a:lstStyle/>
          <a:p>
            <a:r>
              <a:rPr lang="en-US" sz="2400" dirty="0"/>
              <a:t>Issuing the purchase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C3EBF-E847-4AC0-9157-8124EFDC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51" y="0"/>
            <a:ext cx="53614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Arial"/>
                <a:sym typeface="Arial"/>
              </a:rPr>
              <a:t>Use Case Diagram</a:t>
            </a:r>
          </a:p>
          <a:p>
            <a:pPr algn="ctr"/>
            <a:endParaRPr lang="en" sz="3600" dirty="0">
              <a:cs typeface="Arial"/>
              <a:sym typeface="Arial"/>
            </a:endParaRPr>
          </a:p>
          <a:p>
            <a:pPr algn="ctr"/>
            <a:r>
              <a:rPr lang="en" sz="3600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782" y="1776248"/>
            <a:ext cx="7819393" cy="31394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680" y="1501186"/>
            <a:ext cx="35945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Bef>
                <a:spcPts val="8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C1256-9825-4181-8139-84D65809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868"/>
            <a:ext cx="9144000" cy="37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9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00" y="308389"/>
            <a:ext cx="8520600" cy="82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Arial"/>
                <a:sym typeface="Arial"/>
              </a:rPr>
              <a:t>Tools to be used for developing</a:t>
            </a:r>
            <a:endParaRPr lang="en" sz="3600" dirty="0">
              <a:cs typeface="Arial"/>
              <a:sym typeface="Arial"/>
            </a:endParaRPr>
          </a:p>
          <a:p>
            <a:pPr algn="ctr"/>
            <a:endParaRPr lang="en" sz="36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3680" y="1501186"/>
            <a:ext cx="35945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spcBef>
                <a:spcPts val="80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02906592-1168-439E-BF5A-7A0BF21F26FB}"/>
              </a:ext>
            </a:extLst>
          </p:cNvPr>
          <p:cNvSpPr/>
          <p:nvPr/>
        </p:nvSpPr>
        <p:spPr>
          <a:xfrm>
            <a:off x="2983772" y="1732018"/>
            <a:ext cx="1006549" cy="243194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44E4890B-9585-4886-B6D7-933EE9941EF0}"/>
              </a:ext>
            </a:extLst>
          </p:cNvPr>
          <p:cNvSpPr/>
          <p:nvPr/>
        </p:nvSpPr>
        <p:spPr>
          <a:xfrm>
            <a:off x="4305478" y="2328920"/>
            <a:ext cx="1006549" cy="2431940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B3B9C-5FC8-4E9E-B8A4-4FAC74B7B586}"/>
              </a:ext>
            </a:extLst>
          </p:cNvPr>
          <p:cNvSpPr txBox="1"/>
          <p:nvPr/>
        </p:nvSpPr>
        <p:spPr>
          <a:xfrm>
            <a:off x="148855" y="1732018"/>
            <a:ext cx="211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AC3E1-2FEF-4FEE-AE0A-23E0EBC35EFF}"/>
              </a:ext>
            </a:extLst>
          </p:cNvPr>
          <p:cNvSpPr txBox="1"/>
          <p:nvPr/>
        </p:nvSpPr>
        <p:spPr>
          <a:xfrm>
            <a:off x="6655982" y="4356745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5BC5DA-D793-488A-A430-A0D7AE32A0BC}"/>
              </a:ext>
            </a:extLst>
          </p:cNvPr>
          <p:cNvSpPr txBox="1"/>
          <p:nvPr/>
        </p:nvSpPr>
        <p:spPr>
          <a:xfrm>
            <a:off x="486262" y="2255490"/>
            <a:ext cx="2307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Tools</a:t>
            </a:r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XAMPP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1AE5F-C579-4358-9DE9-6885D536CD57}"/>
              </a:ext>
            </a:extLst>
          </p:cNvPr>
          <p:cNvSpPr txBox="1"/>
          <p:nvPr/>
        </p:nvSpPr>
        <p:spPr>
          <a:xfrm>
            <a:off x="6152707" y="2632927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Tools</a:t>
            </a:r>
          </a:p>
          <a:p>
            <a:endParaRPr lang="en-US" b="1" dirty="0"/>
          </a:p>
          <a:p>
            <a:r>
              <a:rPr lang="en-US" dirty="0"/>
              <a:t>MySQL</a:t>
            </a:r>
          </a:p>
          <a:p>
            <a:r>
              <a:rPr lang="en-US" dirty="0"/>
              <a:t>XAMPP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Python3</a:t>
            </a:r>
          </a:p>
          <a:p>
            <a:r>
              <a:rPr lang="en-US" dirty="0"/>
              <a:t>VS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51296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259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Wingdings</vt:lpstr>
      <vt:lpstr>Calibri</vt:lpstr>
      <vt:lpstr>Roboto</vt:lpstr>
      <vt:lpstr>Merriweather</vt:lpstr>
      <vt:lpstr>Paradigm</vt:lpstr>
      <vt:lpstr>NSU Welfare</vt:lpstr>
      <vt:lpstr>PowerPoint Presentation</vt:lpstr>
      <vt:lpstr>Presenting </vt:lpstr>
      <vt:lpstr>PowerPoint Presentation</vt:lpstr>
      <vt:lpstr>PowerPoint Presentation</vt:lpstr>
      <vt:lpstr>Adding Items to cart</vt:lpstr>
      <vt:lpstr>Issuing the purchase</vt:lpstr>
      <vt:lpstr>PowerPoint Presentation</vt:lpstr>
      <vt:lpstr>PowerPoint Presentation</vt:lpstr>
      <vt:lpstr>Projected Plan &amp; Timeline for the Product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Demonstrating Deadlock through Traffic  Management</dc:title>
  <dc:creator>ASUS</dc:creator>
  <cp:lastModifiedBy>Sayma</cp:lastModifiedBy>
  <cp:revision>222</cp:revision>
  <dcterms:modified xsi:type="dcterms:W3CDTF">2022-07-25T15:55:27Z</dcterms:modified>
</cp:coreProperties>
</file>