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829" y="622033"/>
            <a:ext cx="9134244" cy="12714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 smtClean="0"/>
              <a:t>Bus Route Tracking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02321"/>
            <a:ext cx="5942879" cy="34356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Mentor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: Ms. </a:t>
            </a:r>
            <a:r>
              <a:rPr lang="en-US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Pradnya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shende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l"/>
            <a:endParaRPr lang="en-US" dirty="0" smtClean="0">
              <a:latin typeface="Bahnschrift SemiBold" panose="020B0502040204020203" pitchFamily="34" charset="0"/>
            </a:endParaRPr>
          </a:p>
          <a:p>
            <a:pPr algn="l"/>
            <a:endParaRPr lang="en-US" dirty="0">
              <a:latin typeface="Bahnschrift SemiBold" panose="020B0502040204020203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Presented by: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9185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– </a:t>
            </a:r>
            <a:r>
              <a:rPr lang="en-US" dirty="0" err="1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saynam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Sharma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	    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9195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nirata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 Sinha</a:t>
            </a:r>
            <a:endParaRPr lang="en-US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	        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9196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– </a:t>
            </a:r>
            <a:r>
              <a:rPr lang="en-US" dirty="0" err="1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shivani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Shukla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	    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         9198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– </a:t>
            </a:r>
            <a:r>
              <a:rPr lang="en-US" dirty="0" err="1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saksham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inde</a:t>
            </a:r>
            <a:endParaRPr lang="en-US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43" y="453867"/>
            <a:ext cx="10364451" cy="602082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Problem </a:t>
            </a:r>
            <a:r>
              <a:rPr lang="en-US" sz="2800" b="1" dirty="0" smtClean="0"/>
              <a:t>Statement 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b="1" dirty="0"/>
              <a:t>to </a:t>
            </a:r>
            <a:r>
              <a:rPr lang="en-US" sz="2800" b="1" dirty="0" smtClean="0"/>
              <a:t>understand the reason behind bus delay and </a:t>
            </a:r>
            <a:r>
              <a:rPr lang="en-US" sz="2800" b="1" dirty="0" smtClean="0"/>
              <a:t>find </a:t>
            </a:r>
            <a:r>
              <a:rPr lang="en-US" sz="2800" b="1" dirty="0" smtClean="0"/>
              <a:t>out the most efficient bus route.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67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School Year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Run Type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Bus No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Route Number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Reason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Occurred 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Number Of Students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Used: Spark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spark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Data Access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existing Data Formats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425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835" y="510431"/>
            <a:ext cx="10364451" cy="1596177"/>
          </a:xfrm>
        </p:spPr>
        <p:txBody>
          <a:bodyPr/>
          <a:lstStyle/>
          <a:p>
            <a:r>
              <a:rPr lang="en-US" dirty="0" smtClean="0"/>
              <a:t>Solutions to the given problem statement: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4744" y="2106701"/>
            <a:ext cx="8796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fornian FB" panose="0207040306080B030204" pitchFamily="18" charset="0"/>
              </a:rPr>
              <a:t>Use</a:t>
            </a:r>
            <a:r>
              <a:rPr lang="en-US" sz="2400" b="1" dirty="0"/>
              <a:t> </a:t>
            </a:r>
            <a:r>
              <a:rPr lang="en-US" sz="2400" b="1" dirty="0">
                <a:latin typeface="Californian FB" panose="0207040306080B030204" pitchFamily="18" charset="0"/>
              </a:rPr>
              <a:t>case – 1</a:t>
            </a:r>
            <a:r>
              <a:rPr lang="en-US" sz="2400" b="1" dirty="0"/>
              <a:t>: 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alifornian FB" panose="0207040306080B030204" pitchFamily="18" charset="0"/>
              </a:rPr>
              <a:t>Most </a:t>
            </a:r>
            <a:r>
              <a:rPr lang="en-US" sz="2400" b="1" dirty="0">
                <a:latin typeface="Californian FB" panose="0207040306080B030204" pitchFamily="18" charset="0"/>
              </a:rPr>
              <a:t>common reasons for either a delay or breaking down of the 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4744" y="2937884"/>
            <a:ext cx="90406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= """Select * from (Select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reason,count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delays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reason) sub order by delays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answer1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answer1.show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598" y="3613667"/>
            <a:ext cx="3737113" cy="29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alifornian FB" panose="0207040306080B030204" pitchFamily="18" charset="0"/>
              </a:rPr>
              <a:t>Use </a:t>
            </a:r>
            <a:r>
              <a:rPr lang="en-US" sz="2800" b="1" dirty="0" smtClean="0">
                <a:latin typeface="Californian FB" panose="0207040306080B030204" pitchFamily="18" charset="0"/>
              </a:rPr>
              <a:t>case - 2: Top </a:t>
            </a:r>
            <a:r>
              <a:rPr lang="en-US" sz="2800" b="1" dirty="0">
                <a:latin typeface="Californian FB" panose="0207040306080B030204" pitchFamily="18" charset="0"/>
              </a:rPr>
              <a:t>five route numbers where the bus was either delayed or broke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8237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= """select * from (select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route_number,count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run_type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delays from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casedata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route_number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sub order by delays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 5"""</a:t>
            </a:r>
          </a:p>
          <a:p>
            <a:pPr>
              <a:lnSpc>
                <a:spcPct val="100000"/>
              </a:lnSpc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answer2 =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spark.sql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pPr>
              <a:lnSpc>
                <a:spcPct val="100000"/>
              </a:lnSpc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answer2.show</a:t>
            </a:r>
          </a:p>
          <a:p>
            <a:pPr>
              <a:lnSpc>
                <a:spcPct val="100000"/>
              </a:lnSpc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564" y="3528292"/>
            <a:ext cx="3362036" cy="30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26" y="508000"/>
            <a:ext cx="10180946" cy="1212614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Californian FB" panose="0207040306080B030204" pitchFamily="18" charset="0"/>
              </a:rPr>
              <a:t>Use Case 3 - The total number of incidents, year-wise, when the </a:t>
            </a:r>
            <a:r>
              <a:rPr lang="en-US" sz="2800" b="1" dirty="0" smtClean="0">
                <a:latin typeface="Californian FB" panose="0207040306080B030204" pitchFamily="18" charset="0"/>
              </a:rPr>
              <a:t>students</a:t>
            </a:r>
            <a:br>
              <a:rPr lang="en-US" sz="2800" b="1" dirty="0" smtClean="0">
                <a:latin typeface="Californian FB" panose="0207040306080B030204" pitchFamily="18" charset="0"/>
              </a:rPr>
            </a:br>
            <a:r>
              <a:rPr lang="en-US" sz="2800" b="1" dirty="0" smtClean="0">
                <a:latin typeface="Californian FB" panose="0207040306080B030204" pitchFamily="18" charset="0"/>
              </a:rPr>
              <a:t/>
            </a:r>
            <a:br>
              <a:rPr lang="en-US" sz="2800" b="1" dirty="0" smtClean="0">
                <a:latin typeface="Californian FB" panose="0207040306080B030204" pitchFamily="18" charset="0"/>
              </a:rPr>
            </a:br>
            <a:r>
              <a:rPr lang="en-US" sz="2000" b="1" dirty="0">
                <a:latin typeface="Californian FB" panose="0207040306080B030204" pitchFamily="18" charset="0"/>
              </a:rPr>
              <a:t/>
            </a:r>
            <a:br>
              <a:rPr lang="en-US" sz="2000" b="1" dirty="0">
                <a:latin typeface="Californian FB" panose="0207040306080B030204" pitchFamily="18" charset="0"/>
              </a:rPr>
            </a:br>
            <a:endParaRPr lang="en-US" sz="2000" b="1" dirty="0"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2318" y="1496649"/>
            <a:ext cx="11196062" cy="5214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students were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the bus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= """select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school_year,count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run_type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casedata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number_of_students_on_the_bus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group by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school_year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00000"/>
              </a:lnSpc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answer3 =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spark.sql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answer3.show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students were in the bus</a:t>
            </a:r>
          </a:p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= """select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school_year,count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run_type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casedata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number_of_students_on_the_bus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!=0 group by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school_year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527" y="2373745"/>
            <a:ext cx="2814761" cy="1880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527" y="4907065"/>
            <a:ext cx="2814761" cy="18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101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Californian FB" panose="0207040306080B030204" pitchFamily="18" charset="0"/>
              </a:rPr>
              <a:t>Use Case 4 - The year in which accidents were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11718"/>
            <a:ext cx="10363826" cy="4630056"/>
          </a:xfrm>
        </p:spPr>
        <p:txBody>
          <a:bodyPr/>
          <a:lstStyle/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query = """ select * from (select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school_year,count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run_type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count_of_accidents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casedata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reason="accident" group by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school_year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sub order by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count_of_accidents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</a:p>
          <a:p>
            <a:pPr>
              <a:lnSpc>
                <a:spcPct val="100000"/>
              </a:lnSpc>
            </a:pP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answer4 =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spark.sql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(query)</a:t>
            </a:r>
          </a:p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answer4.show</a:t>
            </a: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516" y="3926746"/>
            <a:ext cx="3037398" cy="23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47" y="1874982"/>
            <a:ext cx="10668625" cy="3664803"/>
          </a:xfrm>
        </p:spPr>
        <p:txBody>
          <a:bodyPr>
            <a:normAutofit/>
          </a:bodyPr>
          <a:lstStyle/>
          <a:p>
            <a:r>
              <a:rPr lang="en-US" sz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Thank YOU</a:t>
            </a:r>
            <a:endParaRPr lang="en-US" sz="1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803</TotalTime>
  <Words>292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SemiBold</vt:lpstr>
      <vt:lpstr>Californian FB</vt:lpstr>
      <vt:lpstr>Chiller</vt:lpstr>
      <vt:lpstr>Times New Roman</vt:lpstr>
      <vt:lpstr>Tw Cen MT</vt:lpstr>
      <vt:lpstr>Droplet</vt:lpstr>
      <vt:lpstr>  Bus Route Tracking</vt:lpstr>
      <vt:lpstr>Problem Statement    to understand the reason behind bus delay and find out the most efficient bus route. </vt:lpstr>
      <vt:lpstr>Given Data</vt:lpstr>
      <vt:lpstr>Technology Used: Spark sql</vt:lpstr>
      <vt:lpstr>Solutions to the given problem statement:</vt:lpstr>
      <vt:lpstr>Use case - 2: Top five route numbers where the bus was either delayed or broke down</vt:lpstr>
      <vt:lpstr>Use Case 3 - The total number of incidents, year-wise, when the students   </vt:lpstr>
      <vt:lpstr>Use Case 4 - The year in which accidents were less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Route Tracking</dc:title>
  <dc:creator>NirataSinha</dc:creator>
  <cp:lastModifiedBy>SaynamSharma</cp:lastModifiedBy>
  <cp:revision>25</cp:revision>
  <dcterms:created xsi:type="dcterms:W3CDTF">2022-12-06T06:19:47Z</dcterms:created>
  <dcterms:modified xsi:type="dcterms:W3CDTF">2022-12-07T12:56:14Z</dcterms:modified>
</cp:coreProperties>
</file>