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10D2-1DDF-4EB9-45B3-166F3C40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274D2-73C5-3D92-2D45-734BEF89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E4AC-870F-3037-982B-BB3190F6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4EE4-8B35-C2F8-4B11-C23D5155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3830-4913-E6D9-CEFF-3545396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22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1914-256E-4E39-6091-F129C1B7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B5D4B-C67F-386D-4C37-234E1957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1FB1-7F7B-8DE0-9F3D-FDF50992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96A6-88D1-9327-A109-B232E614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E14E-7E6B-7E2B-6159-F5915207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2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A8A4A-D15E-B65D-5B8F-51A1DB45C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0D2A3-CEE3-0CE2-B0E5-822774B58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3DA4-632C-17B4-9126-2C8FF12B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C0C5-0B6A-E26D-9EF7-1187392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0700-09CE-B7D2-4CC0-407C1FE2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37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FC1B-2DEE-ACB1-3878-AE8D76B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A42-BB36-D75F-5B4A-6D9433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4E7C-8A4E-03A7-C4FF-4DEC4BE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2F86-8845-3260-BFC7-CAD27B48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E739-5B19-6CD9-7063-97FAC7DA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4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3CE9-FFEE-D8EB-B2C5-5781AB7B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4303-824E-F1CD-EA3D-561BD932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A883-692A-227C-71DE-72C54CEE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4664-9682-FB57-9020-D1CE3D1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FEA9-6DD1-5133-AC9B-DB28883B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CB4A-2C0A-A0D3-32D8-3C03FFB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202E-E27D-2366-E3A2-BCA38519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B4F04-A861-0A8F-040C-66B7377F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879E-4B28-B3CE-8213-E0135C45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1ED6-AA95-8EB3-D6B8-B01D78B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74F2-88E6-423F-BF66-0669679D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87D4-FB2F-BDA7-83B5-DD705B5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F737-B08F-A04B-41A4-F676AC7A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62EF-67C1-99D7-DFAB-FFBB3DD0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E67F3-85D2-BE39-115D-C7E28CED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4F73-36B1-F14B-72EC-EDC0CBBC4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BAEE4-B9BA-6E73-028C-115E155D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5BA37-E717-0B51-AC6A-3E8C3AA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584A6-CA64-C7AF-E3B8-7E87396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23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86BC-DB6D-3409-EF63-C63ABD2D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71C41-6146-67D6-7F59-3B71794D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84438-6970-95DE-78BA-0E1DD6E6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DC57-9B65-40D2-FBF1-7FCBB846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73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2782-851E-73A6-8EDA-F4A3FA7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9D0F-6613-8C7F-5860-4EEC2FC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9DAC6-4869-F11F-7EA8-5C3CDEC2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65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9752-AF81-AF7C-DAD7-07EC39EC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30D3-98D2-BCAD-9578-4EE12DA2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D142-8769-C58C-2C00-67DC96D0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68A59-77B5-92A3-EE4D-8A671A3F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CDDD-7E1B-C5F1-EA3B-F01CCD0A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FE7C-8ADB-B53E-E716-9DDDB1FF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3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444D-9841-988A-5497-22FF28F5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252C4-2C47-1838-321A-89E18C58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02020-B2F4-7590-0925-C116352F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6E29-783D-9E27-BED2-EE7980A0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49F7-23C4-9416-AC68-7988474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75BB-48A0-0C30-308E-5C1047D7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89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42791-BE85-0468-87EE-4E9E6E7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2531-9F70-72F6-7377-A1CB8FCD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4D20-C5D6-E453-B178-250239FE0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D9F4-85ED-47F5-9828-ED329C0E6041}" type="datetimeFigureOut">
              <a:rPr lang="da-DK" smtClean="0"/>
              <a:t>17-05-2022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585E-0D49-5BB0-CF91-D0B0ED0C0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0499-6A47-8F9D-28FA-45BF3818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4D14-16C5-4D70-83F2-FAAC646C25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0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7B84-0AD3-C871-3500-9F6B36E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1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B5BE2-04B9-FDB6-7B17-EEA28B19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25" y="1308333"/>
            <a:ext cx="699232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C061-E4AC-BB68-6DEC-5CE45709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2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2B082-C986-DF7E-D592-1E7056B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38" y="1342416"/>
            <a:ext cx="6716062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824-43C6-9094-BDCE-281572E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CDBB4-D543-A52E-4A4F-88B92547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33" y="1281973"/>
            <a:ext cx="674464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570-CCF1-67BA-54A7-DF87F4A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4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7B53F-FFA9-10E3-6EFE-1FD0BE32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66" y="1445009"/>
            <a:ext cx="670653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2246-9E86-33C8-1824-A22E6728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5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03D3-9D9B-D7F1-86D8-008524A6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1458270"/>
            <a:ext cx="676369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EB4-4A0D-6A38-DABF-3FFE0271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EED4-1DD8-6D52-C3B0-FF91DA91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Capacity</a:t>
            </a:r>
            <a:r>
              <a:rPr lang="da-DK" dirty="0"/>
              <a:t>     1)</a:t>
            </a:r>
            <a:r>
              <a:rPr lang="da-DK" strike="sngStrike" dirty="0"/>
              <a:t>Missing </a:t>
            </a:r>
            <a:r>
              <a:rPr lang="da-DK" strike="sngStrike" dirty="0" err="1"/>
              <a:t>capacity</a:t>
            </a:r>
            <a:r>
              <a:rPr lang="da-DK" dirty="0"/>
              <a:t>.  2) Meter No. </a:t>
            </a:r>
            <a:r>
              <a:rPr lang="da-DK" dirty="0" err="1"/>
              <a:t>Cannot</a:t>
            </a:r>
            <a:r>
              <a:rPr lang="da-DK" dirty="0"/>
              <a:t> match.</a:t>
            </a:r>
          </a:p>
          <a:p>
            <a:endParaRPr lang="da-DK" dirty="0"/>
          </a:p>
          <a:p>
            <a:r>
              <a:rPr lang="da-DK" dirty="0"/>
              <a:t>2. </a:t>
            </a:r>
            <a:r>
              <a:rPr lang="da-DK" dirty="0" err="1"/>
              <a:t>Name</a:t>
            </a:r>
            <a:r>
              <a:rPr lang="da-DK" dirty="0"/>
              <a:t> of basement </a:t>
            </a:r>
            <a:r>
              <a:rPr lang="da-DK" dirty="0" err="1"/>
              <a:t>random</a:t>
            </a:r>
            <a:r>
              <a:rPr lang="da-DK" dirty="0"/>
              <a:t>, 9999, </a:t>
            </a:r>
            <a:r>
              <a:rPr lang="da-DK" dirty="0" err="1"/>
              <a:t>fika</a:t>
            </a:r>
            <a:r>
              <a:rPr lang="da-DK" dirty="0"/>
              <a:t> </a:t>
            </a:r>
            <a:r>
              <a:rPr lang="da-DK" dirty="0" err="1"/>
              <a:t>fikb</a:t>
            </a:r>
            <a:r>
              <a:rPr lang="da-DK" dirty="0"/>
              <a:t>, 55, 56</a:t>
            </a:r>
          </a:p>
          <a:p>
            <a:endParaRPr lang="da-DK" dirty="0"/>
          </a:p>
          <a:p>
            <a:r>
              <a:rPr lang="da-DK" dirty="0"/>
              <a:t>3. Mass flow,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mass</a:t>
            </a:r>
            <a:r>
              <a:rPr lang="da-DK" dirty="0"/>
              <a:t> flow </a:t>
            </a:r>
            <a:r>
              <a:rPr lang="da-DK" dirty="0" err="1"/>
              <a:t>considered</a:t>
            </a:r>
            <a:r>
              <a:rPr lang="da-DK" dirty="0"/>
              <a:t> the total </a:t>
            </a:r>
            <a:r>
              <a:rPr lang="da-DK" dirty="0" err="1"/>
              <a:t>energy</a:t>
            </a:r>
            <a:r>
              <a:rPr lang="da-DK" dirty="0"/>
              <a:t>(</a:t>
            </a:r>
            <a:r>
              <a:rPr lang="da-DK" dirty="0" err="1"/>
              <a:t>including</a:t>
            </a:r>
            <a:r>
              <a:rPr lang="da-DK" dirty="0"/>
              <a:t> the basement),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exclude</a:t>
            </a:r>
            <a:r>
              <a:rPr lang="da-DK" dirty="0"/>
              <a:t> the basement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1</vt:lpstr>
      <vt:lpstr>Building 2</vt:lpstr>
      <vt:lpstr>Building 3</vt:lpstr>
      <vt:lpstr>Building 4</vt:lpstr>
      <vt:lpstr>Building 5</vt:lpstr>
      <vt:lpstr>Problems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1 as example</dc:title>
  <dc:creator>Qinjiang Yang</dc:creator>
  <cp:lastModifiedBy>Qinjiang Yang</cp:lastModifiedBy>
  <cp:revision>2</cp:revision>
  <dcterms:created xsi:type="dcterms:W3CDTF">2022-05-16T14:20:57Z</dcterms:created>
  <dcterms:modified xsi:type="dcterms:W3CDTF">2022-05-17T11:09:50Z</dcterms:modified>
</cp:coreProperties>
</file>