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258FE-6DD3-474A-A38C-A6C84725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63E836-4DF5-4ECD-8A60-741FE92F2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C7D631-E423-4CC0-8A24-224BC5EA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DB6-91C0-4A68-B33B-4478E0C33EE5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A256F-BB44-48E3-9DC9-C48E8000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6998E6-C94A-4239-9F8B-F17BE481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A8F6-EC68-467F-AA5A-4A4A2B32B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68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FEB12-2FF9-4662-90D0-E5FF56CD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00CEC6-8CFC-46D7-8B61-2F8697442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DFE65-F50B-4808-8C3E-7D66A31D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DB6-91C0-4A68-B33B-4478E0C33EE5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F17F75-69E3-461A-9379-7D424934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E8BCA0-C077-4024-8FC2-AD51FEAF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A8F6-EC68-467F-AA5A-4A4A2B32B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96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C81A4D-B538-4A93-9470-6DF927D5C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58E5E0-A6D4-4DD9-AF9E-C1F971C5E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E19DC8-88F2-4327-938E-481C312C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DB6-91C0-4A68-B33B-4478E0C33EE5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960B6-7BAC-4ABF-A8A9-0E2C2E5D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EA3D48-C3A2-4F08-AD3A-8DB183C0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A8F6-EC68-467F-AA5A-4A4A2B32B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59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47A81-284E-485D-B48E-5EC8E12B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433CE-16E2-4AE2-8D94-1A38860B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C12530-279A-45F3-8D5E-390D5937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DB6-91C0-4A68-B33B-4478E0C33EE5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B6197-BAD5-4E97-BEE8-98DDAF41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8B71B-1D34-4DAC-960D-B7CC3B4A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A8F6-EC68-467F-AA5A-4A4A2B32B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87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6463B-7CAD-4A92-8285-2C42913B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171783-5A40-44FC-BDC8-CC18C926A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3025AD-F6A0-4A01-B258-2B4B926F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DB6-91C0-4A68-B33B-4478E0C33EE5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16230B-B32B-497B-AFA5-3DCC4E76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F58CF-ED5A-4A52-A59C-61C4351E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A8F6-EC68-467F-AA5A-4A4A2B32B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89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F9FA5-E06F-4B50-8694-50763BBA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40F8E-7E8D-4863-9B83-FD78EFD3D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0081D1-99CD-4575-9D9E-64BECA9AF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6E89CF-4CB8-4D18-96ED-61C62824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DB6-91C0-4A68-B33B-4478E0C33EE5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46B7FB-FE03-4779-B803-B256B45B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702411-E8C1-477D-BCC5-5EF9D30A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A8F6-EC68-467F-AA5A-4A4A2B32B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73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533AB-3396-4BA2-B093-96B905A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F59A52-5D78-4AD6-966A-15629E7D6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DC5B04-C297-42FC-B108-5F5F93B27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356B99-78B4-414D-87EA-B034F5BF5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26C4F7-36B7-4C6A-8AE7-0DD882917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D466F0-D8AA-4F38-867C-DDFA8002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DB6-91C0-4A68-B33B-4478E0C33EE5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4C8996-028A-4D7E-9B1A-0766A84D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72FEFA-49B1-4A38-8F90-E2101AC6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A8F6-EC68-467F-AA5A-4A4A2B32B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36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6C561-2730-4A37-94A5-C1058C93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7A5424-18A2-4125-9781-7A08D15E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DB6-91C0-4A68-B33B-4478E0C33EE5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F9CD67-C101-4B91-88F7-03D57D25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C4E4D7-3D0C-48D4-B77E-EB335E76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A8F6-EC68-467F-AA5A-4A4A2B32B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71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F47AC4-A938-41EC-9E56-E36A952E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DB6-91C0-4A68-B33B-4478E0C33EE5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B809C8-5F79-4320-BB4D-2792BFF7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D5DAB-7FFC-4117-B89F-DA26BC1F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A8F6-EC68-467F-AA5A-4A4A2B32B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07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E67C3-526D-4B3C-AA75-8B021DEF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141EC3-5A24-46F4-8484-1DD4A64F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23057F-1BE0-447A-97CC-BA14FA77F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5AE338-EC07-42B7-B85B-490A2849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DB6-91C0-4A68-B33B-4478E0C33EE5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25E335-19EC-4CFC-98CF-C519FAD6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5443F4-0184-4146-B9C9-D48E9DB2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A8F6-EC68-467F-AA5A-4A4A2B32B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50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CF0ED-CBA3-4766-BEA8-3210A149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DDF80E-E589-4730-A41C-34B2A8804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C60A7C-BDBB-4BE2-B9C9-8EEB8A171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221408-74B4-46CB-B431-1B529888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DB6-91C0-4A68-B33B-4478E0C33EE5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D5F109-3FCE-4EC7-B313-FAA1BB24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5B44A5-9A1A-4E79-AA90-CA8C8C73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A8F6-EC68-467F-AA5A-4A4A2B32B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3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564EDA-C735-4F38-AA44-E7FF0938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8BFCF4-5C88-47C3-B483-172070E3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94738-F7E5-4680-B9D0-060B631C3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8DB6-91C0-4A68-B33B-4478E0C33EE5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D02FF6-AC33-498F-A7F5-5C33C9191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9B289D-2D4E-496B-BFAF-8ED70E2FD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A8F6-EC68-467F-AA5A-4A4A2B32B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69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69A624-7087-4875-8E35-99F94C33E006}"/>
              </a:ext>
            </a:extLst>
          </p:cNvPr>
          <p:cNvSpPr txBox="1"/>
          <p:nvPr/>
        </p:nvSpPr>
        <p:spPr>
          <a:xfrm>
            <a:off x="4058293" y="1171254"/>
            <a:ext cx="4931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クリア</a:t>
            </a:r>
            <a:r>
              <a:rPr kumimoji="1" lang="en-US" altLang="ja-JP" sz="88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!!</a:t>
            </a:r>
            <a:endParaRPr kumimoji="1" lang="ja-JP" altLang="en-US" sz="88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2C1DCE-E381-4BC5-80E9-97AF35D03E87}"/>
              </a:ext>
            </a:extLst>
          </p:cNvPr>
          <p:cNvSpPr txBox="1"/>
          <p:nvPr/>
        </p:nvSpPr>
        <p:spPr>
          <a:xfrm>
            <a:off x="-92468" y="3436706"/>
            <a:ext cx="11563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solidFill>
                  <a:schemeClr val="bg1"/>
                </a:solidFill>
              </a:rPr>
              <a:t>あなたのスコア　　　　点</a:t>
            </a:r>
            <a:endParaRPr kumimoji="1" lang="ja-JP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NP-R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晴生 左右田</dc:creator>
  <cp:lastModifiedBy>晴生 左右田</cp:lastModifiedBy>
  <cp:revision>4</cp:revision>
  <dcterms:created xsi:type="dcterms:W3CDTF">2019-07-15T17:50:48Z</dcterms:created>
  <dcterms:modified xsi:type="dcterms:W3CDTF">2019-07-15T18:15:53Z</dcterms:modified>
</cp:coreProperties>
</file>