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36236-B323-4263-8BBC-76E0D1B29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E05505-7F41-4619-AB4D-E320EB2A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904FA-4C80-40C4-B1E8-262CB7D6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95A6E6-367A-4C4C-B10E-75128044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693AA8-A009-41F7-AC63-57665551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5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A991D-CC4D-4588-B763-11A362FD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4B5CBE-2DE7-400E-9CBD-7520EE64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E065F-BC1F-44AC-B7D2-C88B34A6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B8BBB5-899D-45B1-8136-D4A9A497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4A691-B99A-4DFC-9B7F-45288EEC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05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E39948-26CA-4119-8D28-133360284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521111-C6F5-4C17-BD00-1F25301DA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E4F6EE-0787-476A-B0D3-4C9B838B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C8A62B-F9D5-4303-B598-FE36A040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04BB43-D103-4BB5-96B6-774E3047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54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D628B-1700-4773-AF65-9336C8A5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77980E-C554-49FB-ACE7-0A6FEC4C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D93C16-7C2B-4D86-ACB4-1D7F1CD03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7F825-349C-48F3-A7F6-19CDDF6A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FDF283-2EAC-4F6B-94AF-68584223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49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DADE80-2DCD-4FF6-B1F6-C5A268FA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A1DDA-B072-45CD-90D7-8749013B8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8E41B6-E35E-4B93-B6FE-E9C03985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3E97A-C28F-409F-93DA-1625E20F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34F8EB-744E-4AD2-9BA5-E635D6C5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6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3B816-1C90-4E93-9188-AC224C9B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285234-2E31-4615-BCB1-99F3C60E5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8FBEEF-419F-41E8-8414-16EE19180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F5164A-0CA6-4FC1-B134-8F7C6B7B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3AA4A4-885E-4101-A98E-6DE16FB5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2354AE-07FC-4058-9F94-9153C592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34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171ED-0014-4F65-A30C-467FB661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95CC4E-8D29-406F-802F-83B5FB34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A5AD75-6415-452E-B0F2-6DE6F359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A73AA8-2988-4557-9BBF-EE3C66F89E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1161FCB-6C5E-4DB0-B368-4443E7E4E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8372AA1-02BB-4CA6-B26D-0249E8FA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A41A20-7E32-424A-BA6F-BA38BEA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7CE90A-F449-4E82-A29C-58B5A247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3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F69A2-AE30-411E-8A8A-1ED879EA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2D8891-29FD-4149-B987-C59BD71B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010241-8A35-44AA-BE47-1CFA0CF5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D58510-27A9-40BC-AA84-C819A4C4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1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DB38D0-621D-4BC8-B714-00FDEFC5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D67DD3-AB16-4118-8559-757BDECC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F0EFFE-8653-4859-B8C5-F913374D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15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76E5C7-35CA-4629-B4D9-FA7CBE18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451AFC-7FF3-4E5D-ABC1-89E58CB49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B5C58B-E585-41A1-AF7A-833DCAFC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27A6EA-83ED-4902-A9BB-6FBFDAF5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B0D0A3-3447-45C0-9980-DDD862D8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01E090-1692-47EE-9F6C-6CB75A06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44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6EC5D-CBEF-425F-9E3F-4C05C9D8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F8C14D-23D5-4D7D-8738-6BAF3AE35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015D26-1DF6-43F6-A04F-D842BACCC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F00C5F-D246-4B88-AD84-4AF465FD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70B80B-DFC0-44B5-9184-CB43A369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79A093-81E7-43EE-A86A-5863DB4C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86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2DEE9B7-C175-4B4A-A403-CCBDC8A17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EE4A0-66D0-4741-BB0D-7589BB31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37E5CA-AA01-40E3-AD7B-91EC9A0A1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543A-B207-4403-A3C2-2A625917DE27}" type="datetimeFigureOut">
              <a:rPr kumimoji="1" lang="ja-JP" altLang="en-US" smtClean="0"/>
              <a:t>2019/7/16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173560-15C1-4B38-8910-997C17ABE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AC6460-C03C-4033-BDDD-AAA76881A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094B-9FA6-4D64-B255-1DC0ECA141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05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CBF72AB5-F903-4A69-8063-9EBF5851C3C2}"/>
              </a:ext>
            </a:extLst>
          </p:cNvPr>
          <p:cNvSpPr/>
          <p:nvPr/>
        </p:nvSpPr>
        <p:spPr>
          <a:xfrm>
            <a:off x="431294" y="5202145"/>
            <a:ext cx="4272595" cy="133518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1263F1-2169-4C4B-9C2C-6028639F325E}"/>
              </a:ext>
            </a:extLst>
          </p:cNvPr>
          <p:cNvSpPr txBox="1"/>
          <p:nvPr/>
        </p:nvSpPr>
        <p:spPr>
          <a:xfrm>
            <a:off x="1463028" y="5546572"/>
            <a:ext cx="220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bg1"/>
                </a:solidFill>
              </a:rPr>
              <a:t>スタート</a:t>
            </a:r>
          </a:p>
        </p:txBody>
      </p:sp>
      <p:pic>
        <p:nvPicPr>
          <p:cNvPr id="6" name="図 5" descr="鏡 が含まれている画像&#10;&#10;自動的に生成された説明">
            <a:extLst>
              <a:ext uri="{FF2B5EF4-FFF2-40B4-BE49-F238E27FC236}">
                <a16:creationId xmlns:a16="http://schemas.microsoft.com/office/drawing/2014/main" id="{5BA126CE-78CD-4D7F-90F7-78CD17D17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110" y="1884016"/>
            <a:ext cx="4984494" cy="5431184"/>
          </a:xfrm>
          <a:prstGeom prst="rect">
            <a:avLst/>
          </a:prstGeom>
        </p:spPr>
      </p:pic>
      <p:sp>
        <p:nvSpPr>
          <p:cNvPr id="7" name="吹き出し: 円形 6">
            <a:extLst>
              <a:ext uri="{FF2B5EF4-FFF2-40B4-BE49-F238E27FC236}">
                <a16:creationId xmlns:a16="http://schemas.microsoft.com/office/drawing/2014/main" id="{173EE38E-6C07-4249-8740-1EA055DC5895}"/>
              </a:ext>
            </a:extLst>
          </p:cNvPr>
          <p:cNvSpPr/>
          <p:nvPr/>
        </p:nvSpPr>
        <p:spPr>
          <a:xfrm>
            <a:off x="8784771" y="2163536"/>
            <a:ext cx="3216729" cy="1400939"/>
          </a:xfrm>
          <a:prstGeom prst="wedgeEllipseCallout">
            <a:avLst>
              <a:gd name="adj1" fmla="val -55641"/>
              <a:gd name="adj2" fmla="val 71881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円形 13">
            <a:extLst>
              <a:ext uri="{FF2B5EF4-FFF2-40B4-BE49-F238E27FC236}">
                <a16:creationId xmlns:a16="http://schemas.microsoft.com/office/drawing/2014/main" id="{047BAFC6-118B-40F0-95BF-592A13BA7985}"/>
              </a:ext>
            </a:extLst>
          </p:cNvPr>
          <p:cNvSpPr/>
          <p:nvPr/>
        </p:nvSpPr>
        <p:spPr>
          <a:xfrm>
            <a:off x="4302579" y="2202802"/>
            <a:ext cx="2751364" cy="1347106"/>
          </a:xfrm>
          <a:prstGeom prst="wedgeEllipseCallout">
            <a:avLst>
              <a:gd name="adj1" fmla="val 57060"/>
              <a:gd name="adj2" fmla="val 7488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吹き出し: 円形 14">
            <a:extLst>
              <a:ext uri="{FF2B5EF4-FFF2-40B4-BE49-F238E27FC236}">
                <a16:creationId xmlns:a16="http://schemas.microsoft.com/office/drawing/2014/main" id="{37D2255A-6984-4A5E-8FBA-4FB25ED9D226}"/>
              </a:ext>
            </a:extLst>
          </p:cNvPr>
          <p:cNvSpPr/>
          <p:nvPr/>
        </p:nvSpPr>
        <p:spPr>
          <a:xfrm>
            <a:off x="6278336" y="1330779"/>
            <a:ext cx="3128907" cy="1226789"/>
          </a:xfrm>
          <a:prstGeom prst="wedgeEllipseCallout">
            <a:avLst>
              <a:gd name="adj1" fmla="val 2712"/>
              <a:gd name="adj2" fmla="val 11920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F28110-E34F-49BA-9E48-95CD4BA94DA5}"/>
              </a:ext>
            </a:extLst>
          </p:cNvPr>
          <p:cNvSpPr txBox="1"/>
          <p:nvPr/>
        </p:nvSpPr>
        <p:spPr>
          <a:xfrm>
            <a:off x="4400550" y="2741473"/>
            <a:ext cx="257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左クリック：ジャンプ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191B1F-07BE-42BF-9D0E-8AADFA367535}"/>
              </a:ext>
            </a:extLst>
          </p:cNvPr>
          <p:cNvSpPr txBox="1"/>
          <p:nvPr/>
        </p:nvSpPr>
        <p:spPr>
          <a:xfrm>
            <a:off x="6908055" y="1760593"/>
            <a:ext cx="286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真ん中：床生成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8C7D5C-FB4B-435F-AE9D-D184569F45FC}"/>
              </a:ext>
            </a:extLst>
          </p:cNvPr>
          <p:cNvSpPr txBox="1"/>
          <p:nvPr/>
        </p:nvSpPr>
        <p:spPr>
          <a:xfrm>
            <a:off x="8826329" y="2691689"/>
            <a:ext cx="336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右クリック：ファイヤボール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879741-8316-4444-BF2C-0B6AF25A5418}"/>
              </a:ext>
            </a:extLst>
          </p:cNvPr>
          <p:cNvSpPr txBox="1"/>
          <p:nvPr/>
        </p:nvSpPr>
        <p:spPr>
          <a:xfrm>
            <a:off x="723609" y="269416"/>
            <a:ext cx="3687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800">
                <a:solidFill>
                  <a:schemeClr val="accent6">
                    <a:lumMod val="50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マ</a:t>
            </a:r>
            <a:r>
              <a:rPr kumimoji="1" lang="ja-JP" altLang="en-US" sz="8800">
                <a:solidFill>
                  <a:schemeClr val="accent6">
                    <a:lumMod val="50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リオ</a:t>
            </a:r>
            <a:endParaRPr kumimoji="1" lang="ja-JP" altLang="en-US" sz="8800" dirty="0">
              <a:solidFill>
                <a:schemeClr val="accent6">
                  <a:lumMod val="50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DD5DBF-6A85-4FAC-9433-48465D16FDDA}"/>
              </a:ext>
            </a:extLst>
          </p:cNvPr>
          <p:cNvSpPr txBox="1"/>
          <p:nvPr/>
        </p:nvSpPr>
        <p:spPr>
          <a:xfrm>
            <a:off x="529226" y="1981728"/>
            <a:ext cx="595321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得点</a:t>
            </a:r>
            <a:endParaRPr kumimoji="1" lang="en-US" altLang="ja-JP" sz="2800" dirty="0"/>
          </a:p>
          <a:p>
            <a:r>
              <a:rPr kumimoji="1" lang="ja-JP" altLang="en-US" sz="2800" dirty="0"/>
              <a:t>　コイン：</a:t>
            </a:r>
            <a:r>
              <a:rPr kumimoji="1" lang="en-US" altLang="ja-JP" sz="2800" dirty="0"/>
              <a:t>3000</a:t>
            </a:r>
            <a:r>
              <a:rPr kumimoji="1" lang="ja-JP" altLang="en-US" sz="2800" dirty="0"/>
              <a:t>点</a:t>
            </a:r>
            <a:endParaRPr kumimoji="1" lang="en-US" altLang="ja-JP" sz="2800" dirty="0"/>
          </a:p>
          <a:p>
            <a:r>
              <a:rPr kumimoji="1" lang="ja-JP" altLang="en-US" sz="2800" dirty="0"/>
              <a:t>　壁・床：</a:t>
            </a:r>
            <a:r>
              <a:rPr kumimoji="1" lang="en-US" altLang="ja-JP" sz="2800" dirty="0"/>
              <a:t>100</a:t>
            </a:r>
            <a:r>
              <a:rPr kumimoji="1" lang="ja-JP" altLang="en-US" sz="2800" dirty="0"/>
              <a:t>点</a:t>
            </a:r>
            <a:endParaRPr kumimoji="1" lang="en-US" altLang="ja-JP" sz="2800" dirty="0"/>
          </a:p>
          <a:p>
            <a:r>
              <a:rPr lang="ja-JP" altLang="en-US" sz="2800" dirty="0"/>
              <a:t>　敵倒す：</a:t>
            </a:r>
            <a:r>
              <a:rPr lang="en-US" altLang="ja-JP" sz="2800" dirty="0"/>
              <a:t>700</a:t>
            </a:r>
            <a:r>
              <a:rPr lang="ja-JP" altLang="en-US" sz="2800" dirty="0"/>
              <a:t>点</a:t>
            </a:r>
            <a:endParaRPr lang="en-US" altLang="ja-JP" sz="2800" dirty="0"/>
          </a:p>
          <a:p>
            <a:r>
              <a:rPr lang="ja-JP" altLang="en-US" sz="2800" dirty="0"/>
              <a:t>　床生成：</a:t>
            </a:r>
            <a:r>
              <a:rPr lang="en-US" altLang="ja-JP" sz="2800" dirty="0"/>
              <a:t>-100</a:t>
            </a:r>
            <a:r>
              <a:rPr lang="ja-JP" altLang="en-US" sz="2800" dirty="0"/>
              <a:t>点</a:t>
            </a:r>
            <a:endParaRPr lang="en-US" altLang="ja-JP" sz="2800" dirty="0"/>
          </a:p>
          <a:p>
            <a:r>
              <a:rPr kumimoji="1" lang="ja-JP" altLang="en-US" sz="2800" dirty="0"/>
              <a:t>　敵に当たる：</a:t>
            </a:r>
            <a:r>
              <a:rPr kumimoji="1" lang="en-US" altLang="ja-JP" sz="2800" dirty="0"/>
              <a:t>GAME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OVER</a:t>
            </a:r>
          </a:p>
          <a:p>
            <a:r>
              <a:rPr lang="ja-JP" altLang="en-US" dirty="0"/>
              <a:t>　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569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晴生 左右田</dc:creator>
  <cp:lastModifiedBy>晴生 左右田</cp:lastModifiedBy>
  <cp:revision>8</cp:revision>
  <dcterms:created xsi:type="dcterms:W3CDTF">2019-07-12T18:16:07Z</dcterms:created>
  <dcterms:modified xsi:type="dcterms:W3CDTF">2019-07-15T18:12:58Z</dcterms:modified>
</cp:coreProperties>
</file>