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Brygada 1918"/>
      <p:regular r:id="rId8"/>
    </p:embeddedFont>
    <p:embeddedFont>
      <p:font typeface="Brygada 1918"/>
      <p:regular r:id="rId9"/>
    </p:embeddedFont>
    <p:embeddedFont>
      <p:font typeface="Brygada 1918"/>
      <p:regular r:id="rId10"/>
    </p:embeddedFont>
    <p:embeddedFont>
      <p:font typeface="Brygada 1918"/>
      <p:regular r:id="rId11"/>
    </p:embeddedFont>
    <p:embeddedFont>
      <p:font typeface="Montserrat Medium"/>
      <p:regular r:id="rId12"/>
    </p:embeddedFont>
    <p:embeddedFont>
      <p:font typeface="Montserrat Medium"/>
      <p:regular r:id="rId13"/>
    </p:embeddedFont>
    <p:embeddedFont>
      <p:font typeface="Montserrat Medium"/>
      <p:regular r:id="rId14"/>
    </p:embeddedFont>
    <p:embeddedFont>
      <p:font typeface="Montserrat Medium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1606" y="698063"/>
            <a:ext cx="7753588" cy="1324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Q3 2025 Business Performance Snapshot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181606" y="2320171"/>
            <a:ext cx="446961" cy="446961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97" y="2344995"/>
            <a:ext cx="317778" cy="39731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27163" y="2388394"/>
            <a:ext cx="3390781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New Customer Acquisition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827163" y="2838688"/>
            <a:ext cx="710803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Between April and August 2025, new customer acquisition steadily increased, peaking at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FB393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80 in July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. A slight dip to 70 occurred in August, but the overall trend remained positive.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6181606" y="4189690"/>
            <a:ext cx="446961" cy="446961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97" y="4214515"/>
            <a:ext cx="317778" cy="39731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27163" y="4257913"/>
            <a:ext cx="3215997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Expansion Opportunities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6827163" y="4708208"/>
            <a:ext cx="710803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Our recent analysis identified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FB393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10 high-potential expansion candidates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. These clients currently have a median of 25 seats and demonstrate robust sales activity, averaging 400 contacts per account.</a:t>
            </a:r>
            <a:endParaRPr lang="en-US" sz="1550" dirty="0"/>
          </a:p>
        </p:txBody>
      </p:sp>
      <p:sp>
        <p:nvSpPr>
          <p:cNvPr id="12" name="Shape 7"/>
          <p:cNvSpPr/>
          <p:nvPr/>
        </p:nvSpPr>
        <p:spPr>
          <a:xfrm>
            <a:off x="6181606" y="6059210"/>
            <a:ext cx="446961" cy="446961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97" y="6084034"/>
            <a:ext cx="317778" cy="39731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27163" y="6127433"/>
            <a:ext cx="3729157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Customer Retention &amp; Churn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6827163" y="6577727"/>
            <a:ext cx="710803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Churn rates saw a peak of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FB393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8% in July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, but significantly improved to 6.5% in August. Encouragingly, our active customer base remained stable, holding steady at approximately 870 customers.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2025-08-22T14:14:31Z</dcterms:created>
  <dcterms:modified xsi:type="dcterms:W3CDTF">2025-08-22T14:14:31Z</dcterms:modified>
</cp:coreProperties>
</file>