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fe9110925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fe9110925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03e4c7d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03e4c7d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03e4c7d7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03e4c7d7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 student about the favorite app and ask what problem it solves. Connect </a:t>
            </a:r>
            <a:r>
              <a:rPr lang="en"/>
              <a:t>problem</a:t>
            </a:r>
            <a:r>
              <a:rPr lang="en"/>
              <a:t> solving with computer application.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03e4c7d7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03e4c7d7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mindmap tools </a:t>
            </a: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https://coggle.it/ for mindmap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https://computationalsciencewithsuman.blogspot.com/p/design-notation.html  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03e4c7d7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03e4c7d7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03e4c7d7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03e4c7d7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computationalsciencewithsuman.blogspot.com/p/design-nota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86850" y="121387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Approach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86850" y="1878382"/>
            <a:ext cx="4242600" cy="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2550" y="68275"/>
            <a:ext cx="1134551" cy="2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6903875" y="3380200"/>
            <a:ext cx="201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Chitra Ramesh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6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74" name="Google Shape;74;p14"/>
          <p:cNvSpPr txBox="1"/>
          <p:nvPr/>
        </p:nvSpPr>
        <p:spPr>
          <a:xfrm>
            <a:off x="6903875" y="3733225"/>
            <a:ext cx="2010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Anu Gullapall</a:t>
            </a: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Chitra </a:t>
            </a: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amesh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200" y="82500"/>
            <a:ext cx="950770" cy="26177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475950" y="1864975"/>
            <a:ext cx="6608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Questions from previous class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Check HW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How to approach a problem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Coggle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Exercise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HW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6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83" name="Google Shape;83;p15"/>
          <p:cNvSpPr txBox="1"/>
          <p:nvPr/>
        </p:nvSpPr>
        <p:spPr>
          <a:xfrm>
            <a:off x="6903875" y="3733225"/>
            <a:ext cx="2010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Anu Gullapalli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Chitra Ramesh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200" y="82500"/>
            <a:ext cx="950770" cy="26177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475950" y="1864975"/>
            <a:ext cx="660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Talk about your HW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6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92" name="Google Shape;92;p16"/>
          <p:cNvSpPr txBox="1"/>
          <p:nvPr/>
        </p:nvSpPr>
        <p:spPr>
          <a:xfrm>
            <a:off x="6903875" y="3733225"/>
            <a:ext cx="2010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Anu Gullapalli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Chitra Ramesh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200" y="82500"/>
            <a:ext cx="950770" cy="26177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475950" y="1864975"/>
            <a:ext cx="6608700" cy="21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Clarify the problem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Confirm and reject any assumptions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Break the problem into sub problem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- Examples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6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 </a:t>
            </a:r>
            <a:endParaRPr b="1"/>
          </a:p>
        </p:txBody>
      </p:sp>
      <p:sp>
        <p:nvSpPr>
          <p:cNvPr id="101" name="Google Shape;101;p17"/>
          <p:cNvSpPr txBox="1"/>
          <p:nvPr/>
        </p:nvSpPr>
        <p:spPr>
          <a:xfrm>
            <a:off x="6903875" y="3733225"/>
            <a:ext cx="2010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Anu Gullapalli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Chitra Ramesh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200" y="82500"/>
            <a:ext cx="950770" cy="26177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475950" y="1864975"/>
            <a:ext cx="63600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 want to have dinner tonight 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https://coggle.it/</a:t>
            </a:r>
            <a:endParaRPr sz="2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6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10" name="Google Shape;110;p18"/>
          <p:cNvSpPr txBox="1"/>
          <p:nvPr/>
        </p:nvSpPr>
        <p:spPr>
          <a:xfrm>
            <a:off x="6903875" y="3733225"/>
            <a:ext cx="2010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Anu Gullapalli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Chitra Ramesh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200" y="82500"/>
            <a:ext cx="950770" cy="26177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475950" y="1864975"/>
            <a:ext cx="7886400" cy="29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solution should have the following.</a:t>
            </a:r>
            <a:endParaRPr b="1"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solves the problem without introducing new problems.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It's easy make changes without breaking other parts of the system.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It's easy to understand.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can stand alone and is not tangled with everything else.</a:t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- Homework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6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19" name="Google Shape;119;p19"/>
          <p:cNvSpPr txBox="1"/>
          <p:nvPr/>
        </p:nvSpPr>
        <p:spPr>
          <a:xfrm>
            <a:off x="6903875" y="3733225"/>
            <a:ext cx="2010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Anu Gullapalli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Chitra Ramesh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200" y="82500"/>
            <a:ext cx="950770" cy="2617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419900" y="1374450"/>
            <a:ext cx="7886400" cy="4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Write the questions you would ask for the following problem. Also write why you are asking that question and how the answer would help in preparing the solution</a:t>
            </a:r>
            <a:endParaRPr b="1"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Going to Chennai</a:t>
            </a:r>
            <a:endParaRPr b="1"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Pick your own problem statement and write the questions..</a:t>
            </a:r>
            <a:endParaRPr b="1"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Read this document </a:t>
            </a:r>
            <a:r>
              <a:rPr b="1" lang="en" sz="18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https://computationalsciencewithsuman.blogspot.com/p/design-notation.html</a:t>
            </a:r>
            <a:endParaRPr b="1"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0050" lvl="0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700"/>
              <a:buFont typeface="Roboto"/>
              <a:buChar char="●"/>
            </a:pPr>
            <a:r>
              <a:rPr lang="en" sz="1800">
                <a:solidFill>
                  <a:srgbClr val="24292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https://coggle.it/ - optional </a:t>
            </a:r>
            <a:endParaRPr b="1" sz="27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