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fe9110925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fe911092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fe911092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fe911092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fe911092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fe911092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fe9110925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fe911092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fe9110925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fe9110925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fe9110925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fe9110925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fe9110925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fe9110925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fe9110925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fe9110925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fe9110925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fe9110925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fe9110925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fe9110925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fe911092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fe911092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gitimmersion.com/" TargetMode="External"/><Relationship Id="rId5" Type="http://schemas.openxmlformats.org/officeDocument/2006/relationships/hyperlink" Target="https://code.visualstudio.com/download" TargetMode="External"/><Relationship Id="rId6" Type="http://schemas.openxmlformats.org/officeDocument/2006/relationships/hyperlink" Target="https://code.visualstudio.com/learn/collaboration/live-shar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discord.gg/AeeZYxz9" TargetMode="External"/><Relationship Id="rId5" Type="http://schemas.openxmlformats.org/officeDocument/2006/relationships/hyperlink" Target="https://discord.gg/CzcyFp2Y" TargetMode="External"/><Relationship Id="rId6" Type="http://schemas.openxmlformats.org/officeDocument/2006/relationships/hyperlink" Target="https://discord.gg/CzcyFp2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86850" y="12138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Sayur Learning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86850" y="1878382"/>
            <a:ext cx="42426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688"/>
              <a:t>Orientation</a:t>
            </a:r>
            <a:endParaRPr b="1" sz="7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550" y="68275"/>
            <a:ext cx="1134551" cy="2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6903875" y="3380200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Sampath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311700" y="1389200"/>
            <a:ext cx="8520600" cy="27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general purpose computer programming language used to build variety of software programs 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Release 3.10.4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b="1"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311700" y="1389200"/>
            <a:ext cx="8520600" cy="4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Complete Discord setup if not done already - </a:t>
            </a:r>
            <a:r>
              <a:rPr lang="en" sz="1800">
                <a:solidFill>
                  <a:srgbClr val="202124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Due by Monday evening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Github - Due by Monday evening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Read about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https://gitimmersion.com/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. Write down your understanding of Git.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your own Repo and add read/write permissions to  user sayurlearning.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Install VS Code. Install the live-share plugin - </a:t>
            </a:r>
            <a:r>
              <a:rPr lang="en" sz="1800">
                <a:solidFill>
                  <a:srgbClr val="202124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Due by Tuesday evening</a:t>
            </a:r>
            <a:endParaRPr sz="1800">
              <a:solidFill>
                <a:srgbClr val="202124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❏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https://code.visualstudio.com/download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Install VS Code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https://code.visualstudio.com/learn/collaboration/live-share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Watch the Video and work with a friend to make sure live share works.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b="1"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- Programming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311700" y="1389200"/>
            <a:ext cx="8520600" cy="3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Write an algorithm (pseudo-code ) to count the number of unique letters from the input. User will input one letter at time. The input ends when the input is Z.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eg, if the input is A B C  B N  A  Z - output should be A 2, B 2, C 1, N1 and Z 1.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Due before class on </a:t>
            </a:r>
            <a:r>
              <a:rPr lang="en" sz="1800">
                <a:solidFill>
                  <a:srgbClr val="24292F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Wednesday Aug 3rd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b="1"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74" name="Google Shape;74;p14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475950" y="1864975"/>
            <a:ext cx="4410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Introductions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Icebreaker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Expectations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Pre Requisites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Github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Visual Studio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83" name="Google Shape;83;p15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311725" y="1845325"/>
            <a:ext cx="85206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What is your name?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Who are you?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Who named you? 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What is the meaning of your name?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Do you have any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nicknames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? Why?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crazy activities do you dream of trying someday?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Icebreaker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505700"/>
            <a:ext cx="7810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92" name="Google Shape;92;p16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311700" y="1389200"/>
            <a:ext cx="8520600" cy="23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Whose name meaning did you connect with most? Why?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crazy activity do you want to add now to your list?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Guidelines</a:t>
            </a:r>
            <a:r>
              <a:rPr lang="en"/>
              <a:t> and Expectations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311700" y="1389200"/>
            <a:ext cx="85206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 respectful towards your advisors and fellow students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Attend classes 3 days a week </a:t>
            </a:r>
            <a:r>
              <a:rPr lang="en" sz="2100">
                <a:solidFill>
                  <a:srgbClr val="202124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(Sun, Wed, Fri) 8-10 pm IST</a:t>
            </a:r>
            <a:endParaRPr sz="2100">
              <a:solidFill>
                <a:srgbClr val="202124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Complete homework assignments by due date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Reach out for help in discord #student-discussion 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Complete your work on your own (no cheating)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Catch</a:t>
            </a: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up on your own if you miss any classes on Github curriculum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Any violations will be strictly dealt with and may result in </a:t>
            </a: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expulsion from the course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311700" y="1389200"/>
            <a:ext cx="85206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Discord login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Github login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(3.10.5) Installation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code (IDE)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311700" y="1389200"/>
            <a:ext cx="85206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an </a:t>
            </a: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</a:t>
            </a: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communicate over voice, video and text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have created a SayurLearning server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have to create a discord login 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Join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Roboto"/>
              <a:buChar char="❏"/>
            </a:pP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  <a:t>Announcements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  <a:t>Channel - 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21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https://discord.gg/AeeZYxz9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Roboto"/>
              <a:buChar char="❏"/>
            </a:pP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</a:rPr>
              <a:t>Student Discussion Channel - </a:t>
            </a:r>
            <a:r>
              <a:rPr lang="en" sz="2400" u="sng">
                <a:solidFill>
                  <a:schemeClr val="accent5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</a:t>
            </a:r>
            <a:r>
              <a:rPr lang="en" sz="2200" u="sng">
                <a:solidFill>
                  <a:schemeClr val="accent5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ttps://discord.gg/CzcyFp2Y</a:t>
            </a:r>
            <a:r>
              <a:rPr lang="en" sz="2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311700" y="1389200"/>
            <a:ext cx="85206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b="1"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code hosting platform for version control and collaboration. It lets you and others work together on projects from anywhere.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Roboto"/>
              <a:buChar char="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 Github?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Code IDE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311700" y="1389200"/>
            <a:ext cx="8520600" cy="1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51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2150"/>
              <a:buChar char="❏"/>
            </a:pPr>
            <a:r>
              <a:rPr lang="en" sz="2150">
                <a:solidFill>
                  <a:srgbClr val="232629"/>
                </a:solidFill>
                <a:highlight>
                  <a:srgbClr val="FFFFFF"/>
                </a:highlight>
              </a:rPr>
              <a:t>IDE stands for "Integrated development environment" </a:t>
            </a:r>
            <a:endParaRPr sz="2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3651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2150"/>
              <a:buChar char="❏"/>
            </a:pPr>
            <a:r>
              <a:rPr lang="en" sz="2150">
                <a:solidFill>
                  <a:srgbClr val="232629"/>
                </a:solidFill>
                <a:highlight>
                  <a:srgbClr val="FFFFFF"/>
                </a:highlight>
              </a:rPr>
              <a:t>Not just a tool where you write the code, but you can also compile and debug code.</a:t>
            </a:r>
            <a:endParaRPr sz="2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b="1" sz="2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