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00k3V84lc4Q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00k3V84lc4Q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00k3V84lc4Q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00k3V84lc4Q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24e858a51_2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24e858a51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https://youtu.be/00k3V84lc4Q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24e858a51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24e858a51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https://youtu.be/00k3V84lc4Q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e911092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e911092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3e4c7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3e4c7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3e4c7d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3e4c7d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 student about the favorite app and ask what problem it solves. Connect </a:t>
            </a:r>
            <a:r>
              <a:rPr lang="en"/>
              <a:t>problem</a:t>
            </a:r>
            <a:r>
              <a:rPr lang="en"/>
              <a:t> solving with computer application.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3e4c7d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3e4c7d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mindmap tools </a:t>
            </a: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https://coggle.it/ for mindmap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https://computationalsciencewithsuman.blogspot.com/p/design-notation.html  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3e4c7d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3e4c7d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03e4c7d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03e4c7d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24e858a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24e858a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https://youtu.be/00k3V84lc4Q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24e858a51_2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24e858a51_2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https://youtu.be/00k3V84lc4Q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mputationalsciencewithsuman.blogspot.com/p/design-not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computationalsciencewithsuman.blogspot.com/p/design-notati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6850" y="12138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Approach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6850" y="1878382"/>
            <a:ext cx="4242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50" y="68275"/>
            <a:ext cx="1134551" cy="2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903875" y="3380200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 - 2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505700"/>
            <a:ext cx="8643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 of a program  -  Flow chart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Eg I am hungry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505700"/>
            <a:ext cx="8643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Example of Sequential and parallel work (at least one example)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Structure</a:t>
            </a:r>
            <a:r>
              <a:rPr lang="en" sz="1800"/>
              <a:t> Diagram for a wedding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Flowchart for Going to watch a movie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Pick your problem and create a Structure diagram (at least 4 levels)  and Flowchart.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Total two </a:t>
            </a:r>
            <a:r>
              <a:rPr lang="en" sz="1800"/>
              <a:t>structure</a:t>
            </a:r>
            <a:r>
              <a:rPr lang="en" sz="1800"/>
              <a:t> diagram and two flowchart.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Samples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https://computationalsciencewithsuman.blogspot.com/p/design-notation.html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75950" y="1864975"/>
            <a:ext cx="660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Questions from previous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Check HW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How to approach a problem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Coggle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75950" y="1864975"/>
            <a:ext cx="660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Talk about your HW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475950" y="1864975"/>
            <a:ext cx="66087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Clarify the problem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Confirm and reject any assumptions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 the problem into sub problem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- Examples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01" name="Google Shape;101;p17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75950" y="1864975"/>
            <a:ext cx="6360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want to have dinner tonight 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https://coggle.it/</a:t>
            </a:r>
            <a:endParaRPr sz="2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0" name="Google Shape;110;p18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75950" y="1864975"/>
            <a:ext cx="78864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solution should have the following.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solves the problem without introducing new problems.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easy make changes without breaking other parts of the system.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easy to understand.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stand alone and is not tangled with everything else.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- Homework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19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419900" y="1374450"/>
            <a:ext cx="7886400" cy="4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 the questions you would ask for the following problem. Also write why you are asking that question and how the answer would help in preparing the solution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Going to Chennai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Pick your own problem statement and write the questions..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 this document </a:t>
            </a:r>
            <a:r>
              <a:rPr b="1"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https://computationalsciencewithsuman.blogspot.com/p/design-notation.html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7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https://coggle.it/ - optional </a:t>
            </a:r>
            <a:endParaRPr b="1" sz="27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 - 2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505700"/>
            <a:ext cx="8643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Dividing the problem into subproblems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Dividing the sub problems in to more sub problems until the problem becomes easy to understand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Structure chart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 - 2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505700"/>
            <a:ext cx="8643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building a house.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