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6" autoAdjust="0"/>
    <p:restoredTop sz="86424" autoAdjust="0"/>
  </p:normalViewPr>
  <p:slideViewPr>
    <p:cSldViewPr snapToGrid="0">
      <p:cViewPr varScale="1">
        <p:scale>
          <a:sx n="61" d="100"/>
          <a:sy n="61" d="100"/>
        </p:scale>
        <p:origin x="62" y="3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F0DE-A2F5-41DA-B85A-E3B3E8CB24C6}" type="datetimeFigureOut">
              <a:rPr lang="en-US" smtClean="0"/>
              <a:t>27-Nov-16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45C-79E0-422E-B13A-BEF7109F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2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F0DE-A2F5-41DA-B85A-E3B3E8CB24C6}" type="datetimeFigureOut">
              <a:rPr lang="en-US" smtClean="0"/>
              <a:t>27-Nov-16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45C-79E0-422E-B13A-BEF7109F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F0DE-A2F5-41DA-B85A-E3B3E8CB24C6}" type="datetimeFigureOut">
              <a:rPr lang="en-US" smtClean="0"/>
              <a:t>27-Nov-16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45C-79E0-422E-B13A-BEF7109F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4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F0DE-A2F5-41DA-B85A-E3B3E8CB24C6}" type="datetimeFigureOut">
              <a:rPr lang="en-US" smtClean="0"/>
              <a:t>27-Nov-16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45C-79E0-422E-B13A-BEF7109F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7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F0DE-A2F5-41DA-B85A-E3B3E8CB24C6}" type="datetimeFigureOut">
              <a:rPr lang="en-US" smtClean="0"/>
              <a:t>27-Nov-16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45C-79E0-422E-B13A-BEF7109F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9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F0DE-A2F5-41DA-B85A-E3B3E8CB24C6}" type="datetimeFigureOut">
              <a:rPr lang="en-US" smtClean="0"/>
              <a:t>27-Nov-16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45C-79E0-422E-B13A-BEF7109F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6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F0DE-A2F5-41DA-B85A-E3B3E8CB24C6}" type="datetimeFigureOut">
              <a:rPr lang="en-US" smtClean="0"/>
              <a:t>27-Nov-16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45C-79E0-422E-B13A-BEF7109F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9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F0DE-A2F5-41DA-B85A-E3B3E8CB24C6}" type="datetimeFigureOut">
              <a:rPr lang="en-US" smtClean="0"/>
              <a:t>27-Nov-16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45C-79E0-422E-B13A-BEF7109F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42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F0DE-A2F5-41DA-B85A-E3B3E8CB24C6}" type="datetimeFigureOut">
              <a:rPr lang="en-US" smtClean="0"/>
              <a:t>27-Nov-16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45C-79E0-422E-B13A-BEF7109F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5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F0DE-A2F5-41DA-B85A-E3B3E8CB24C6}" type="datetimeFigureOut">
              <a:rPr lang="en-US" smtClean="0"/>
              <a:t>27-Nov-16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45C-79E0-422E-B13A-BEF7109F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5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F0DE-A2F5-41DA-B85A-E3B3E8CB24C6}" type="datetimeFigureOut">
              <a:rPr lang="en-US" smtClean="0"/>
              <a:t>27-Nov-16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45C-79E0-422E-B13A-BEF7109F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3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4F0DE-A2F5-41DA-B85A-E3B3E8CB24C6}" type="datetimeFigureOut">
              <a:rPr lang="en-US" smtClean="0"/>
              <a:t>27-Nov-16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645C-79E0-422E-B13A-BEF7109F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1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-media-cache-ak0.pinimg.com/originals/bb/bc/01/bbbc019dd8da8352a03e2240077205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8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50800" dist="50800" dir="5400000" sx="102000" sy="102000" algn="ctr" rotWithShape="0">
                    <a:srgbClr val="000000">
                      <a:alpha val="43137"/>
                    </a:srgbClr>
                  </a:outerShdw>
                </a:effectLst>
              </a:rPr>
              <a:t>Automatic Game Level Generation</a:t>
            </a:r>
            <a:endParaRPr lang="en-US" b="1" dirty="0">
              <a:effectLst>
                <a:outerShdw blurRad="50800" dist="50800" dir="5400000" sx="102000" sy="102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50800" dist="50800" dir="5400000" sx="97000" sy="97000" algn="ctr" rotWithShape="0">
                    <a:srgbClr val="000000">
                      <a:alpha val="43137"/>
                    </a:srgbClr>
                  </a:outerShdw>
                </a:effectLst>
              </a:rPr>
              <a:t>Super Mario Edition</a:t>
            </a:r>
          </a:p>
          <a:p>
            <a:endParaRPr lang="en-US" b="1" dirty="0">
              <a:solidFill>
                <a:schemeClr val="tx1"/>
              </a:solidFill>
              <a:effectLst>
                <a:outerShdw blurRad="50800" dist="50800" dir="5400000" sx="97000" sy="97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b="1" dirty="0" err="1" smtClean="0">
                <a:solidFill>
                  <a:schemeClr val="tx1"/>
                </a:solidFill>
                <a:effectLst>
                  <a:outerShdw blurRad="50800" dist="50800" dir="5400000" sx="97000" sy="97000" algn="ctr" rotWithShape="0">
                    <a:srgbClr val="000000">
                      <a:alpha val="43137"/>
                    </a:srgbClr>
                  </a:outerShdw>
                </a:effectLst>
              </a:rPr>
              <a:t>Profesor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50800" dist="50800" dir="5400000" sx="97000" sy="97000" algn="ctr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effectLst>
                  <a:outerShdw blurRad="50800" dist="50800" dir="5400000" sx="97000" sy="97000" algn="ctr" rotWithShape="0">
                    <a:srgbClr val="000000">
                      <a:alpha val="43137"/>
                    </a:srgbClr>
                  </a:outerShdw>
                </a:effectLst>
              </a:rPr>
              <a:t>Coordonator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50800" dist="50800" dir="5400000" sx="97000" sy="97000" algn="ctr" rotWithShape="0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b="1" dirty="0" err="1" smtClean="0">
                <a:solidFill>
                  <a:schemeClr val="tx1"/>
                </a:solidFill>
                <a:effectLst>
                  <a:outerShdw blurRad="50800" dist="50800" dir="5400000" sx="97000" sy="97000" algn="ctr" rotWithShape="0">
                    <a:srgbClr val="000000">
                      <a:alpha val="43137"/>
                    </a:srgbClr>
                  </a:outerShdw>
                </a:effectLst>
              </a:rPr>
              <a:t>Florea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50800" dist="50800" dir="5400000" sx="97000" sy="97000" algn="ctr" rotWithShape="0">
                    <a:srgbClr val="000000">
                      <a:alpha val="43137"/>
                    </a:srgbClr>
                  </a:outerShdw>
                </a:effectLst>
              </a:rPr>
              <a:t> Adrian</a:t>
            </a:r>
          </a:p>
          <a:p>
            <a:pPr algn="r"/>
            <a:r>
              <a:rPr lang="en-US" b="1" dirty="0" smtClean="0">
                <a:solidFill>
                  <a:schemeClr val="tx1"/>
                </a:solidFill>
                <a:effectLst>
                  <a:outerShdw blurRad="50800" dist="50800" dir="5400000" sx="97000" sy="97000" algn="ctr" rotWithShape="0">
                    <a:srgbClr val="000000">
                      <a:alpha val="43137"/>
                    </a:srgbClr>
                  </a:outerShdw>
                </a:effectLst>
              </a:rPr>
              <a:t>Student: </a:t>
            </a:r>
            <a:r>
              <a:rPr lang="en-US" b="1" dirty="0" err="1" smtClean="0">
                <a:solidFill>
                  <a:schemeClr val="tx1"/>
                </a:solidFill>
                <a:effectLst>
                  <a:outerShdw blurRad="50800" dist="50800" dir="5400000" sx="97000" sy="97000" algn="ctr" rotWithShape="0">
                    <a:srgbClr val="000000">
                      <a:alpha val="43137"/>
                    </a:srgbClr>
                  </a:outerShdw>
                </a:effectLst>
              </a:rPr>
              <a:t>Luchin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50800" dist="50800" dir="5400000" sx="97000" sy="97000" algn="ctr" rotWithShape="0">
                    <a:srgbClr val="000000">
                      <a:alpha val="43137"/>
                    </a:srgbClr>
                  </a:outerShdw>
                </a:effectLst>
              </a:rPr>
              <a:t> Cristina</a:t>
            </a:r>
            <a:endParaRPr lang="en-US" b="1" dirty="0">
              <a:solidFill>
                <a:schemeClr val="tx1"/>
              </a:solidFill>
              <a:effectLst>
                <a:outerShdw blurRad="50800" dist="50800" dir="5400000" sx="97000" sy="97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071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0492" y="365125"/>
            <a:ext cx="9913307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Mushroom"/>
          <p:cNvPicPr>
            <a:picLocks noGrp="1" noChangeAspect="1"/>
          </p:cNvPicPr>
          <p:nvPr isPhoto="1">
            <p:ph idx="1"/>
          </p:nvPr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38" y="550329"/>
            <a:ext cx="961123" cy="955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6345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Automatic Game Level Generation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Game Level Generation</dc:title>
  <dc:creator>Cristina Luchin</dc:creator>
  <cp:lastModifiedBy>Cristina Luchin</cp:lastModifiedBy>
  <cp:revision>1</cp:revision>
  <dcterms:created xsi:type="dcterms:W3CDTF">2016-11-27T15:14:17Z</dcterms:created>
  <dcterms:modified xsi:type="dcterms:W3CDTF">2016-11-27T15:22:33Z</dcterms:modified>
</cp:coreProperties>
</file>