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9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0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92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7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0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0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43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McDonald's Financial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dashboard built using Power BI</a:t>
            </a:r>
          </a:p>
          <a:p>
            <a:r>
              <a:t>• Key KPIs: Revenue, Earnings, EPS, Margins, Market Cap</a:t>
            </a:r>
          </a:p>
          <a:p>
            <a:r>
              <a:t>• Time-series trends and valuation metrics included</a:t>
            </a:r>
          </a:p>
          <a:p>
            <a:r>
              <a:t>• Filters and slicers for dynamic year selection</a:t>
            </a:r>
          </a:p>
          <a:p>
            <a:r>
              <a:t>• Consistent color theme and navigation menu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Financial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Revenue</a:t>
            </a:r>
            <a:r>
              <a:rPr lang="en-US" dirty="0"/>
              <a:t> reached </a:t>
            </a:r>
            <a:r>
              <a:rPr lang="en-US" b="1" dirty="0"/>
              <a:t>$23.18B</a:t>
            </a:r>
            <a:r>
              <a:rPr lang="en-US" dirty="0"/>
              <a:t> in 2022, marking a return to pre-pandemic highs.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EPS</a:t>
            </a:r>
            <a:r>
              <a:rPr lang="en-US" dirty="0"/>
              <a:t> surged to </a:t>
            </a:r>
            <a:r>
              <a:rPr lang="en-US" b="1" dirty="0"/>
              <a:t>$8.33</a:t>
            </a:r>
            <a:r>
              <a:rPr lang="en-US" dirty="0"/>
              <a:t>, showing strong profitability momentum.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Operating Margin</a:t>
            </a:r>
            <a:r>
              <a:rPr lang="en-US" dirty="0"/>
              <a:t> remained steady at </a:t>
            </a:r>
            <a:r>
              <a:rPr lang="en-US" b="1" dirty="0"/>
              <a:t>45.87%</a:t>
            </a:r>
            <a:r>
              <a:rPr lang="en-US" dirty="0"/>
              <a:t>, reflecting effective operational efficiency.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Dividend Yield</a:t>
            </a:r>
            <a:r>
              <a:rPr lang="en-US" dirty="0"/>
              <a:t> held at </a:t>
            </a:r>
            <a:r>
              <a:rPr lang="en-US" b="1" dirty="0"/>
              <a:t>2.1%</a:t>
            </a:r>
            <a:r>
              <a:rPr lang="en-US" dirty="0"/>
              <a:t>, continuing McDonald’s commitment to shareholders.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Market Cap</a:t>
            </a:r>
            <a:r>
              <a:rPr lang="en-US" dirty="0"/>
              <a:t> hit </a:t>
            </a:r>
            <a:r>
              <a:rPr lang="en-US" b="1" dirty="0"/>
              <a:t>$198.5B</a:t>
            </a:r>
            <a:r>
              <a:rPr lang="en-US" dirty="0"/>
              <a:t>, supported by strong earnings and consistent dividend growth.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74" y="-89155"/>
            <a:ext cx="8229600" cy="1143000"/>
          </a:xfrm>
        </p:spPr>
        <p:txBody>
          <a:bodyPr/>
          <a:lstStyle/>
          <a:p>
            <a:r>
              <a:rPr dirty="0"/>
              <a:t>Time-Series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74" y="900546"/>
            <a:ext cx="8229600" cy="5957454"/>
          </a:xfrm>
        </p:spPr>
        <p:txBody>
          <a:bodyPr>
            <a:normAutofit fontScale="55000" lnSpcReduction="20000"/>
          </a:bodyPr>
          <a:lstStyle/>
          <a:p>
            <a:endParaRPr lang="en-IN" dirty="0"/>
          </a:p>
          <a:p>
            <a:r>
              <a:rPr dirty="0"/>
              <a:t>• Revenue &amp; Earnings Over Time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br>
              <a:rPr lang="en-IN" dirty="0"/>
            </a:br>
            <a:r>
              <a:rPr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• EPS and EPS Growth %</a:t>
            </a:r>
            <a:endParaRPr lang="en-IN" dirty="0"/>
          </a:p>
          <a:p>
            <a:endParaRPr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dirty="0"/>
              <a:t>• Revenue Growth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8737F-60A3-4BC7-C90E-821418D7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535" y="900546"/>
            <a:ext cx="2824927" cy="1628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92233-7668-C557-DF60-DFB881E17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535" y="2990453"/>
            <a:ext cx="1956930" cy="1702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29DC25-FE3E-2633-D73E-5882A977B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032" y="4848993"/>
            <a:ext cx="2308531" cy="18534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858" y="-296862"/>
            <a:ext cx="8229600" cy="1143000"/>
          </a:xfrm>
        </p:spPr>
        <p:txBody>
          <a:bodyPr/>
          <a:lstStyle/>
          <a:p>
            <a:r>
              <a:rPr dirty="0"/>
              <a:t>Valuation and Dividend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0606"/>
            <a:ext cx="8229600" cy="6307394"/>
          </a:xfrm>
        </p:spPr>
        <p:txBody>
          <a:bodyPr/>
          <a:lstStyle/>
          <a:p>
            <a:r>
              <a:rPr dirty="0"/>
              <a:t>• P/E Ratio, P/S Ratio Over Time</a:t>
            </a:r>
            <a:endParaRPr lang="en-IN" dirty="0"/>
          </a:p>
          <a:p>
            <a:endParaRPr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• Dividend &amp; Yield Analysis</a:t>
            </a:r>
            <a:endParaRPr lang="en-IN"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FA404-521F-7FE9-E320-33F4E310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92" y="1132253"/>
            <a:ext cx="3388391" cy="1758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8530E1-A0E9-0704-B82A-276D1D2E2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92" y="3529935"/>
            <a:ext cx="1675343" cy="2981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Business Insights Summary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21EC95-C6E5-A8AB-C7FA-2586537C2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316" y="1832125"/>
            <a:ext cx="898668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reached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$23.18B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2022, marking a return to pre-pandemic highs.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surged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$8.33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strong profitability momentum.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Margin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remained steady at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45.87%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reflecting effective operational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Dividend Yield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held at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2.1%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continuing McDonald’s commitment to shareholders.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Cap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$198.5B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supported by strong earnings and consistent dividend growth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223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McDonald's Financial Dashboard Summary</vt:lpstr>
      <vt:lpstr>Dashboard Overview</vt:lpstr>
      <vt:lpstr>Key Financial KPIs</vt:lpstr>
      <vt:lpstr>Time-Series Analysis</vt:lpstr>
      <vt:lpstr>Valuation and Dividend Metrics</vt:lpstr>
      <vt:lpstr>Business Insights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Saniya</dc:creator>
  <cp:keywords/>
  <dc:description>generated using python-pptx</dc:description>
  <cp:lastModifiedBy>Sayyad Saniya</cp:lastModifiedBy>
  <cp:revision>2</cp:revision>
  <dcterms:created xsi:type="dcterms:W3CDTF">2013-01-27T09:14:16Z</dcterms:created>
  <dcterms:modified xsi:type="dcterms:W3CDTF">2025-04-25T13:49:31Z</dcterms:modified>
  <cp:category/>
</cp:coreProperties>
</file>