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, Sayyam (Cognizant)" userId="1ac8c202-8e9c-4a41-9e50-220cbc91e303" providerId="ADAL" clId="{FB74CAC0-1942-49CF-A6DA-E056C4EA6C3F}"/>
    <pc:docChg chg="undo redo custSel modSld">
      <pc:chgData name="Jain, Sayyam (Cognizant)" userId="1ac8c202-8e9c-4a41-9e50-220cbc91e303" providerId="ADAL" clId="{FB74CAC0-1942-49CF-A6DA-E056C4EA6C3F}" dt="2024-09-04T12:38:29.592" v="207" actId="26606"/>
      <pc:docMkLst>
        <pc:docMk/>
      </pc:docMkLst>
      <pc:sldChg chg="addSp delSp modSp mod">
        <pc:chgData name="Jain, Sayyam (Cognizant)" userId="1ac8c202-8e9c-4a41-9e50-220cbc91e303" providerId="ADAL" clId="{FB74CAC0-1942-49CF-A6DA-E056C4EA6C3F}" dt="2024-09-04T12:37:33.649" v="206" actId="20577"/>
        <pc:sldMkLst>
          <pc:docMk/>
          <pc:sldMk cId="2656197699" sldId="256"/>
        </pc:sldMkLst>
        <pc:spChg chg="mod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2" creationId="{3B446002-7B5F-430D-848F-7985011F1446}"/>
          </ac:spMkLst>
        </pc:spChg>
        <pc:spChg chg="mod">
          <ac:chgData name="Jain, Sayyam (Cognizant)" userId="1ac8c202-8e9c-4a41-9e50-220cbc91e303" providerId="ADAL" clId="{FB74CAC0-1942-49CF-A6DA-E056C4EA6C3F}" dt="2024-09-04T12:37:33.649" v="206" actId="20577"/>
          <ac:spMkLst>
            <pc:docMk/>
            <pc:sldMk cId="2656197699" sldId="256"/>
            <ac:spMk id="3" creationId="{2F2436BE-ADC3-FF19-B2F4-3DB664A22EDD}"/>
          </ac:spMkLst>
        </pc:spChg>
        <pc:spChg chg="del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8" creationId="{46F1F2C8-798B-4CCE-A851-94AFAF350BED}"/>
          </ac:spMkLst>
        </pc:spChg>
        <pc:spChg chg="del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10" creationId="{755E9CD0-04B0-4A3C-B291-AD913379C713}"/>
          </ac:spMkLst>
        </pc:spChg>
        <pc:spChg chg="del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12" creationId="{1DD8BF3B-6066-418C-8D1A-75C5E396FC04}"/>
          </ac:spMkLst>
        </pc:spChg>
        <pc:spChg chg="del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14" creationId="{80BC66F9-7A74-4286-AD22-1174052CC22C}"/>
          </ac:spMkLst>
        </pc:spChg>
        <pc:spChg chg="del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16" creationId="{D8142CC3-2B5C-48E6-9DF0-6C8ACBAF23EF}"/>
          </ac:spMkLst>
        </pc:spChg>
        <pc:spChg chg="del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20" creationId="{46A89C79-8EF3-4AF9-B3D9-59A883F41C83}"/>
          </ac:spMkLst>
        </pc:spChg>
        <pc:spChg chg="del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22" creationId="{EFE5CE34-4543-42E5-B82C-1F3D12422CDD}"/>
          </ac:spMkLst>
        </pc:spChg>
        <pc:spChg chg="del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24" creationId="{72AF41FE-63D7-4695-81D2-66D2510E4486}"/>
          </ac:spMkLst>
        </pc:spChg>
        <pc:spChg chg="add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29" creationId="{9AFC454B-A080-4D23-B177-6D5356C6E6EF}"/>
          </ac:spMkLst>
        </pc:spChg>
        <pc:spChg chg="add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31" creationId="{D0522C2C-7B5C-48A7-A969-03941E5D2E76}"/>
          </ac:spMkLst>
        </pc:spChg>
        <pc:spChg chg="add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33" creationId="{9C682A1A-5B2D-4111-BBD6-620165633E5B}"/>
          </ac:spMkLst>
        </pc:spChg>
        <pc:spChg chg="add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35" creationId="{D6EE29F2-D77F-4BD0-A20B-334D316A1C9D}"/>
          </ac:spMkLst>
        </pc:spChg>
        <pc:spChg chg="add">
          <ac:chgData name="Jain, Sayyam (Cognizant)" userId="1ac8c202-8e9c-4a41-9e50-220cbc91e303" providerId="ADAL" clId="{FB74CAC0-1942-49CF-A6DA-E056C4EA6C3F}" dt="2024-09-04T12:37:27.287" v="205" actId="26606"/>
          <ac:spMkLst>
            <pc:docMk/>
            <pc:sldMk cId="2656197699" sldId="256"/>
            <ac:spMk id="37" creationId="{22D09ED2-868F-42C6-866E-F92E0CEF314F}"/>
          </ac:spMkLst>
        </pc:spChg>
        <pc:cxnChg chg="del">
          <ac:chgData name="Jain, Sayyam (Cognizant)" userId="1ac8c202-8e9c-4a41-9e50-220cbc91e303" providerId="ADAL" clId="{FB74CAC0-1942-49CF-A6DA-E056C4EA6C3F}" dt="2024-09-04T12:37:27.287" v="205" actId="26606"/>
          <ac:cxnSpMkLst>
            <pc:docMk/>
            <pc:sldMk cId="2656197699" sldId="256"/>
            <ac:cxnSpMk id="18" creationId="{7B2D303B-3DD0-4319-9EAD-361847FEC71D}"/>
          </ac:cxnSpMkLst>
        </pc:cxnChg>
      </pc:sldChg>
      <pc:sldChg chg="addSp delSp modSp mod">
        <pc:chgData name="Jain, Sayyam (Cognizant)" userId="1ac8c202-8e9c-4a41-9e50-220cbc91e303" providerId="ADAL" clId="{FB74CAC0-1942-49CF-A6DA-E056C4EA6C3F}" dt="2024-09-04T12:05:19.172" v="58" actId="26606"/>
        <pc:sldMkLst>
          <pc:docMk/>
          <pc:sldMk cId="3978485100" sldId="257"/>
        </pc:sldMkLst>
        <pc:spChg chg="del mod">
          <ac:chgData name="Jain, Sayyam (Cognizant)" userId="1ac8c202-8e9c-4a41-9e50-220cbc91e303" providerId="ADAL" clId="{FB74CAC0-1942-49CF-A6DA-E056C4EA6C3F}" dt="2024-09-04T12:05:19.172" v="58" actId="26606"/>
          <ac:spMkLst>
            <pc:docMk/>
            <pc:sldMk cId="3978485100" sldId="257"/>
            <ac:spMk id="3" creationId="{6CD60541-BB7C-16DE-04EA-18BAFC79000D}"/>
          </ac:spMkLst>
        </pc:spChg>
        <pc:graphicFrameChg chg="add">
          <ac:chgData name="Jain, Sayyam (Cognizant)" userId="1ac8c202-8e9c-4a41-9e50-220cbc91e303" providerId="ADAL" clId="{FB74CAC0-1942-49CF-A6DA-E056C4EA6C3F}" dt="2024-09-04T12:05:19.172" v="58" actId="26606"/>
          <ac:graphicFrameMkLst>
            <pc:docMk/>
            <pc:sldMk cId="3978485100" sldId="257"/>
            <ac:graphicFrameMk id="26" creationId="{2F09676E-996A-A740-0E08-51002F1AACFE}"/>
          </ac:graphicFrameMkLst>
        </pc:graphicFrameChg>
      </pc:sldChg>
      <pc:sldChg chg="addSp delSp modSp mod">
        <pc:chgData name="Jain, Sayyam (Cognizant)" userId="1ac8c202-8e9c-4a41-9e50-220cbc91e303" providerId="ADAL" clId="{FB74CAC0-1942-49CF-A6DA-E056C4EA6C3F}" dt="2024-09-04T12:04:52.934" v="57" actId="26606"/>
        <pc:sldMkLst>
          <pc:docMk/>
          <pc:sldMk cId="1487789023" sldId="258"/>
        </pc:sldMkLst>
        <pc:spChg chg="mod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2" creationId="{E8A91AC0-6CF5-F5D8-75F1-A4A69A588109}"/>
          </ac:spMkLst>
        </pc:spChg>
        <pc:spChg chg="mod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40" creationId="{B9E7A40C-CEBC-D876-9579-FC53973D23A2}"/>
          </ac:spMkLst>
        </pc:spChg>
        <pc:spChg chg="add del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60" creationId="{83BA5EF5-1FE9-4BF9-83BB-269BCDDF6156}"/>
          </ac:spMkLst>
        </pc:spChg>
        <pc:spChg chg="add del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61" creationId="{F837543A-6020-4505-A233-C9DB4BF74011}"/>
          </ac:spMkLst>
        </pc:spChg>
        <pc:spChg chg="add del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63" creationId="{35B16301-FB18-48BA-A6DD-C37CAF6F9A18}"/>
          </ac:spMkLst>
        </pc:spChg>
        <pc:spChg chg="add del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64" creationId="{88853921-7BC9-4BDE-ACAB-133C683C82D6}"/>
          </ac:spMkLst>
        </pc:spChg>
        <pc:spChg chg="add del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65" creationId="{C3C0D90E-074A-4F52-9B11-B52BEF4BCBE5}"/>
          </ac:spMkLst>
        </pc:spChg>
        <pc:spChg chg="add del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66" creationId="{09192968-3AE7-4470-A61C-97294BB92731}"/>
          </ac:spMkLst>
        </pc:spChg>
        <pc:spChg chg="add del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67" creationId="{CABBD4C1-E6F8-46F6-8152-A8A97490BF4D}"/>
          </ac:spMkLst>
        </pc:spChg>
        <pc:spChg chg="add del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68" creationId="{3AB72E55-43E4-4356-BFE8-E2102CB0B505}"/>
          </ac:spMkLst>
        </pc:spChg>
        <pc:spChg chg="add del">
          <ac:chgData name="Jain, Sayyam (Cognizant)" userId="1ac8c202-8e9c-4a41-9e50-220cbc91e303" providerId="ADAL" clId="{FB74CAC0-1942-49CF-A6DA-E056C4EA6C3F}" dt="2024-09-04T12:04:37.493" v="54" actId="26606"/>
          <ac:spMkLst>
            <pc:docMk/>
            <pc:sldMk cId="1487789023" sldId="258"/>
            <ac:spMk id="73" creationId="{907EF6B7-1338-4443-8C46-6A318D952DFD}"/>
          </ac:spMkLst>
        </pc:spChg>
        <pc:spChg chg="add del">
          <ac:chgData name="Jain, Sayyam (Cognizant)" userId="1ac8c202-8e9c-4a41-9e50-220cbc91e303" providerId="ADAL" clId="{FB74CAC0-1942-49CF-A6DA-E056C4EA6C3F}" dt="2024-09-04T12:04:37.493" v="54" actId="26606"/>
          <ac:spMkLst>
            <pc:docMk/>
            <pc:sldMk cId="1487789023" sldId="258"/>
            <ac:spMk id="75" creationId="{DAAE4CDD-124C-4DCF-9584-B6033B545DD5}"/>
          </ac:spMkLst>
        </pc:spChg>
        <pc:spChg chg="add del">
          <ac:chgData name="Jain, Sayyam (Cognizant)" userId="1ac8c202-8e9c-4a41-9e50-220cbc91e303" providerId="ADAL" clId="{FB74CAC0-1942-49CF-A6DA-E056C4EA6C3F}" dt="2024-09-04T12:04:37.493" v="54" actId="26606"/>
          <ac:spMkLst>
            <pc:docMk/>
            <pc:sldMk cId="1487789023" sldId="258"/>
            <ac:spMk id="77" creationId="{081E4A58-353D-44AE-B2FC-2A74E2E400F7}"/>
          </ac:spMkLst>
        </pc:spChg>
        <pc:spChg chg="add del">
          <ac:chgData name="Jain, Sayyam (Cognizant)" userId="1ac8c202-8e9c-4a41-9e50-220cbc91e303" providerId="ADAL" clId="{FB74CAC0-1942-49CF-A6DA-E056C4EA6C3F}" dt="2024-09-04T12:04:52.917" v="56" actId="26606"/>
          <ac:spMkLst>
            <pc:docMk/>
            <pc:sldMk cId="1487789023" sldId="258"/>
            <ac:spMk id="79" creationId="{CABBD4C1-E6F8-46F6-8152-A8A97490BF4D}"/>
          </ac:spMkLst>
        </pc:spChg>
        <pc:spChg chg="add del">
          <ac:chgData name="Jain, Sayyam (Cognizant)" userId="1ac8c202-8e9c-4a41-9e50-220cbc91e303" providerId="ADAL" clId="{FB74CAC0-1942-49CF-A6DA-E056C4EA6C3F}" dt="2024-09-04T12:04:52.917" v="56" actId="26606"/>
          <ac:spMkLst>
            <pc:docMk/>
            <pc:sldMk cId="1487789023" sldId="258"/>
            <ac:spMk id="80" creationId="{F837543A-6020-4505-A233-C9DB4BF74011}"/>
          </ac:spMkLst>
        </pc:spChg>
        <pc:spChg chg="add del">
          <ac:chgData name="Jain, Sayyam (Cognizant)" userId="1ac8c202-8e9c-4a41-9e50-220cbc91e303" providerId="ADAL" clId="{FB74CAC0-1942-49CF-A6DA-E056C4EA6C3F}" dt="2024-09-04T12:04:52.917" v="56" actId="26606"/>
          <ac:spMkLst>
            <pc:docMk/>
            <pc:sldMk cId="1487789023" sldId="258"/>
            <ac:spMk id="81" creationId="{83BA5EF5-1FE9-4BF9-83BB-269BCDDF6156}"/>
          </ac:spMkLst>
        </pc:spChg>
        <pc:spChg chg="add del">
          <ac:chgData name="Jain, Sayyam (Cognizant)" userId="1ac8c202-8e9c-4a41-9e50-220cbc91e303" providerId="ADAL" clId="{FB74CAC0-1942-49CF-A6DA-E056C4EA6C3F}" dt="2024-09-04T12:04:52.917" v="56" actId="26606"/>
          <ac:spMkLst>
            <pc:docMk/>
            <pc:sldMk cId="1487789023" sldId="258"/>
            <ac:spMk id="82" creationId="{35B16301-FB18-48BA-A6DD-C37CAF6F9A18}"/>
          </ac:spMkLst>
        </pc:spChg>
        <pc:spChg chg="add del">
          <ac:chgData name="Jain, Sayyam (Cognizant)" userId="1ac8c202-8e9c-4a41-9e50-220cbc91e303" providerId="ADAL" clId="{FB74CAC0-1942-49CF-A6DA-E056C4EA6C3F}" dt="2024-09-04T12:04:52.917" v="56" actId="26606"/>
          <ac:spMkLst>
            <pc:docMk/>
            <pc:sldMk cId="1487789023" sldId="258"/>
            <ac:spMk id="84" creationId="{C3C0D90E-074A-4F52-9B11-B52BEF4BCBE5}"/>
          </ac:spMkLst>
        </pc:spChg>
        <pc:spChg chg="add del">
          <ac:chgData name="Jain, Sayyam (Cognizant)" userId="1ac8c202-8e9c-4a41-9e50-220cbc91e303" providerId="ADAL" clId="{FB74CAC0-1942-49CF-A6DA-E056C4EA6C3F}" dt="2024-09-04T12:04:52.917" v="56" actId="26606"/>
          <ac:spMkLst>
            <pc:docMk/>
            <pc:sldMk cId="1487789023" sldId="258"/>
            <ac:spMk id="85" creationId="{88853921-7BC9-4BDE-ACAB-133C683C82D6}"/>
          </ac:spMkLst>
        </pc:spChg>
        <pc:spChg chg="add del">
          <ac:chgData name="Jain, Sayyam (Cognizant)" userId="1ac8c202-8e9c-4a41-9e50-220cbc91e303" providerId="ADAL" clId="{FB74CAC0-1942-49CF-A6DA-E056C4EA6C3F}" dt="2024-09-04T12:04:52.917" v="56" actId="26606"/>
          <ac:spMkLst>
            <pc:docMk/>
            <pc:sldMk cId="1487789023" sldId="258"/>
            <ac:spMk id="87" creationId="{09192968-3AE7-4470-A61C-97294BB92731}"/>
          </ac:spMkLst>
        </pc:spChg>
        <pc:spChg chg="add del">
          <ac:chgData name="Jain, Sayyam (Cognizant)" userId="1ac8c202-8e9c-4a41-9e50-220cbc91e303" providerId="ADAL" clId="{FB74CAC0-1942-49CF-A6DA-E056C4EA6C3F}" dt="2024-09-04T12:04:52.917" v="56" actId="26606"/>
          <ac:spMkLst>
            <pc:docMk/>
            <pc:sldMk cId="1487789023" sldId="258"/>
            <ac:spMk id="89" creationId="{3AB72E55-43E4-4356-BFE8-E2102CB0B505}"/>
          </ac:spMkLst>
        </pc:spChg>
        <pc:spChg chg="add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91" creationId="{907EF6B7-1338-4443-8C46-6A318D952DFD}"/>
          </ac:spMkLst>
        </pc:spChg>
        <pc:spChg chg="add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92" creationId="{DAAE4CDD-124C-4DCF-9584-B6033B545DD5}"/>
          </ac:spMkLst>
        </pc:spChg>
        <pc:spChg chg="add">
          <ac:chgData name="Jain, Sayyam (Cognizant)" userId="1ac8c202-8e9c-4a41-9e50-220cbc91e303" providerId="ADAL" clId="{FB74CAC0-1942-49CF-A6DA-E056C4EA6C3F}" dt="2024-09-04T12:04:52.934" v="57" actId="26606"/>
          <ac:spMkLst>
            <pc:docMk/>
            <pc:sldMk cId="1487789023" sldId="258"/>
            <ac:spMk id="93" creationId="{081E4A58-353D-44AE-B2FC-2A74E2E400F7}"/>
          </ac:spMkLst>
        </pc:spChg>
        <pc:cxnChg chg="add del">
          <ac:chgData name="Jain, Sayyam (Cognizant)" userId="1ac8c202-8e9c-4a41-9e50-220cbc91e303" providerId="ADAL" clId="{FB74CAC0-1942-49CF-A6DA-E056C4EA6C3F}" dt="2024-09-04T12:04:52.934" v="57" actId="26606"/>
          <ac:cxnSpMkLst>
            <pc:docMk/>
            <pc:sldMk cId="1487789023" sldId="258"/>
            <ac:cxnSpMk id="62" creationId="{4B3BCACB-5880-460B-9606-8C433A9AF99D}"/>
          </ac:cxnSpMkLst>
        </pc:cxnChg>
        <pc:cxnChg chg="add del">
          <ac:chgData name="Jain, Sayyam (Cognizant)" userId="1ac8c202-8e9c-4a41-9e50-220cbc91e303" providerId="ADAL" clId="{FB74CAC0-1942-49CF-A6DA-E056C4EA6C3F}" dt="2024-09-04T12:04:52.917" v="56" actId="26606"/>
          <ac:cxnSpMkLst>
            <pc:docMk/>
            <pc:sldMk cId="1487789023" sldId="258"/>
            <ac:cxnSpMk id="83" creationId="{4B3BCACB-5880-460B-9606-8C433A9AF99D}"/>
          </ac:cxnSpMkLst>
        </pc:cxnChg>
      </pc:sldChg>
      <pc:sldChg chg="addSp delSp modSp mod">
        <pc:chgData name="Jain, Sayyam (Cognizant)" userId="1ac8c202-8e9c-4a41-9e50-220cbc91e303" providerId="ADAL" clId="{FB74CAC0-1942-49CF-A6DA-E056C4EA6C3F}" dt="2024-09-04T12:36:42.928" v="204" actId="26606"/>
        <pc:sldMkLst>
          <pc:docMk/>
          <pc:sldMk cId="603719" sldId="259"/>
        </pc:sldMkLst>
        <pc:spChg chg="mod">
          <ac:chgData name="Jain, Sayyam (Cognizant)" userId="1ac8c202-8e9c-4a41-9e50-220cbc91e303" providerId="ADAL" clId="{FB74CAC0-1942-49CF-A6DA-E056C4EA6C3F}" dt="2024-09-04T12:36:42.928" v="204" actId="26606"/>
          <ac:spMkLst>
            <pc:docMk/>
            <pc:sldMk cId="603719" sldId="259"/>
            <ac:spMk id="2" creationId="{E1B0EE4B-44A9-F30E-1C10-0C9794663302}"/>
          </ac:spMkLst>
        </pc:spChg>
        <pc:spChg chg="del">
          <ac:chgData name="Jain, Sayyam (Cognizant)" userId="1ac8c202-8e9c-4a41-9e50-220cbc91e303" providerId="ADAL" clId="{FB74CAC0-1942-49CF-A6DA-E056C4EA6C3F}" dt="2024-09-04T12:36:42.928" v="204" actId="26606"/>
          <ac:spMkLst>
            <pc:docMk/>
            <pc:sldMk cId="603719" sldId="259"/>
            <ac:spMk id="31" creationId="{907EF6B7-1338-4443-8C46-6A318D952DFD}"/>
          </ac:spMkLst>
        </pc:spChg>
        <pc:spChg chg="del">
          <ac:chgData name="Jain, Sayyam (Cognizant)" userId="1ac8c202-8e9c-4a41-9e50-220cbc91e303" providerId="ADAL" clId="{FB74CAC0-1942-49CF-A6DA-E056C4EA6C3F}" dt="2024-09-04T12:36:42.928" v="204" actId="26606"/>
          <ac:spMkLst>
            <pc:docMk/>
            <pc:sldMk cId="603719" sldId="259"/>
            <ac:spMk id="32" creationId="{DAAE4CDD-124C-4DCF-9584-B6033B545DD5}"/>
          </ac:spMkLst>
        </pc:spChg>
        <pc:spChg chg="del">
          <ac:chgData name="Jain, Sayyam (Cognizant)" userId="1ac8c202-8e9c-4a41-9e50-220cbc91e303" providerId="ADAL" clId="{FB74CAC0-1942-49CF-A6DA-E056C4EA6C3F}" dt="2024-09-04T12:36:42.928" v="204" actId="26606"/>
          <ac:spMkLst>
            <pc:docMk/>
            <pc:sldMk cId="603719" sldId="259"/>
            <ac:spMk id="33" creationId="{081E4A58-353D-44AE-B2FC-2A74E2E400F7}"/>
          </ac:spMkLst>
        </pc:spChg>
        <pc:spChg chg="mod">
          <ac:chgData name="Jain, Sayyam (Cognizant)" userId="1ac8c202-8e9c-4a41-9e50-220cbc91e303" providerId="ADAL" clId="{FB74CAC0-1942-49CF-A6DA-E056C4EA6C3F}" dt="2024-09-04T12:36:42.928" v="204" actId="26606"/>
          <ac:spMkLst>
            <pc:docMk/>
            <pc:sldMk cId="603719" sldId="259"/>
            <ac:spMk id="34" creationId="{BBF6A7AA-61A6-5137-986C-D346380A607E}"/>
          </ac:spMkLst>
        </pc:spChg>
        <pc:spChg chg="add">
          <ac:chgData name="Jain, Sayyam (Cognizant)" userId="1ac8c202-8e9c-4a41-9e50-220cbc91e303" providerId="ADAL" clId="{FB74CAC0-1942-49CF-A6DA-E056C4EA6C3F}" dt="2024-09-04T12:36:42.928" v="204" actId="26606"/>
          <ac:spMkLst>
            <pc:docMk/>
            <pc:sldMk cId="603719" sldId="259"/>
            <ac:spMk id="39" creationId="{777A147A-9ED8-46B4-8660-1B3C2AA880B5}"/>
          </ac:spMkLst>
        </pc:spChg>
        <pc:spChg chg="add">
          <ac:chgData name="Jain, Sayyam (Cognizant)" userId="1ac8c202-8e9c-4a41-9e50-220cbc91e303" providerId="ADAL" clId="{FB74CAC0-1942-49CF-A6DA-E056C4EA6C3F}" dt="2024-09-04T12:36:42.928" v="204" actId="26606"/>
          <ac:spMkLst>
            <pc:docMk/>
            <pc:sldMk cId="603719" sldId="259"/>
            <ac:spMk id="41" creationId="{5D6C15A0-C087-4593-8414-2B4EC1CDC3DE}"/>
          </ac:spMkLst>
        </pc:spChg>
      </pc:sldChg>
      <pc:sldChg chg="addSp delSp modSp mod">
        <pc:chgData name="Jain, Sayyam (Cognizant)" userId="1ac8c202-8e9c-4a41-9e50-220cbc91e303" providerId="ADAL" clId="{FB74CAC0-1942-49CF-A6DA-E056C4EA6C3F}" dt="2024-09-04T12:33:19.067" v="197" actId="26606"/>
        <pc:sldMkLst>
          <pc:docMk/>
          <pc:sldMk cId="1425886105" sldId="260"/>
        </pc:sldMkLst>
        <pc:spChg chg="mod">
          <ac:chgData name="Jain, Sayyam (Cognizant)" userId="1ac8c202-8e9c-4a41-9e50-220cbc91e303" providerId="ADAL" clId="{FB74CAC0-1942-49CF-A6DA-E056C4EA6C3F}" dt="2024-09-04T12:33:14.971" v="194" actId="26606"/>
          <ac:spMkLst>
            <pc:docMk/>
            <pc:sldMk cId="1425886105" sldId="260"/>
            <ac:spMk id="2" creationId="{DBB937C5-A03F-AF29-2962-DA810ADA2705}"/>
          </ac:spMkLst>
        </pc:spChg>
        <pc:spChg chg="add del">
          <ac:chgData name="Jain, Sayyam (Cognizant)" userId="1ac8c202-8e9c-4a41-9e50-220cbc91e303" providerId="ADAL" clId="{FB74CAC0-1942-49CF-A6DA-E056C4EA6C3F}" dt="2024-09-04T12:28:20.716" v="167" actId="26606"/>
          <ac:spMkLst>
            <pc:docMk/>
            <pc:sldMk cId="1425886105" sldId="260"/>
            <ac:spMk id="43" creationId="{100EDD19-6802-4EC3-95CE-CFFAB042CFD6}"/>
          </ac:spMkLst>
        </pc:spChg>
        <pc:spChg chg="add del">
          <ac:chgData name="Jain, Sayyam (Cognizant)" userId="1ac8c202-8e9c-4a41-9e50-220cbc91e303" providerId="ADAL" clId="{FB74CAC0-1942-49CF-A6DA-E056C4EA6C3F}" dt="2024-09-04T12:28:20.716" v="167" actId="26606"/>
          <ac:spMkLst>
            <pc:docMk/>
            <pc:sldMk cId="1425886105" sldId="260"/>
            <ac:spMk id="44" creationId="{DB17E863-922E-4C26-BD64-E8FD41D28661}"/>
          </ac:spMkLst>
        </pc:spChg>
        <pc:spChg chg="mod">
          <ac:chgData name="Jain, Sayyam (Cognizant)" userId="1ac8c202-8e9c-4a41-9e50-220cbc91e303" providerId="ADAL" clId="{FB74CAC0-1942-49CF-A6DA-E056C4EA6C3F}" dt="2024-09-04T12:33:19.067" v="197" actId="26606"/>
          <ac:spMkLst>
            <pc:docMk/>
            <pc:sldMk cId="1425886105" sldId="260"/>
            <ac:spMk id="45" creationId="{73561F1F-D727-72D0-1D54-199B06D8B3AC}"/>
          </ac:spMkLst>
        </pc:spChg>
        <pc:spChg chg="add del">
          <ac:chgData name="Jain, Sayyam (Cognizant)" userId="1ac8c202-8e9c-4a41-9e50-220cbc91e303" providerId="ADAL" clId="{FB74CAC0-1942-49CF-A6DA-E056C4EA6C3F}" dt="2024-09-04T12:27:51.617" v="152" actId="26606"/>
          <ac:spMkLst>
            <pc:docMk/>
            <pc:sldMk cId="1425886105" sldId="260"/>
            <ac:spMk id="1033" creationId="{743AA782-23D1-4521-8CAD-47662984AA08}"/>
          </ac:spMkLst>
        </pc:spChg>
        <pc:spChg chg="add del">
          <ac:chgData name="Jain, Sayyam (Cognizant)" userId="1ac8c202-8e9c-4a41-9e50-220cbc91e303" providerId="ADAL" clId="{FB74CAC0-1942-49CF-A6DA-E056C4EA6C3F}" dt="2024-09-04T12:27:51.617" v="152" actId="26606"/>
          <ac:spMkLst>
            <pc:docMk/>
            <pc:sldMk cId="1425886105" sldId="260"/>
            <ac:spMk id="1035" creationId="{650D18FE-0824-4A46-B22C-A86B52E5780A}"/>
          </ac:spMkLst>
        </pc:spChg>
        <pc:spChg chg="add del">
          <ac:chgData name="Jain, Sayyam (Cognizant)" userId="1ac8c202-8e9c-4a41-9e50-220cbc91e303" providerId="ADAL" clId="{FB74CAC0-1942-49CF-A6DA-E056C4EA6C3F}" dt="2024-09-04T12:27:53.455" v="154" actId="26606"/>
          <ac:spMkLst>
            <pc:docMk/>
            <pc:sldMk cId="1425886105" sldId="260"/>
            <ac:spMk id="1037" creationId="{743AA782-23D1-4521-8CAD-47662984AA08}"/>
          </ac:spMkLst>
        </pc:spChg>
        <pc:spChg chg="add del">
          <ac:chgData name="Jain, Sayyam (Cognizant)" userId="1ac8c202-8e9c-4a41-9e50-220cbc91e303" providerId="ADAL" clId="{FB74CAC0-1942-49CF-A6DA-E056C4EA6C3F}" dt="2024-09-04T12:27:53.455" v="154" actId="26606"/>
          <ac:spMkLst>
            <pc:docMk/>
            <pc:sldMk cId="1425886105" sldId="260"/>
            <ac:spMk id="1038" creationId="{71877DBC-BB60-40F0-AC93-2ACDBAAE60CE}"/>
          </ac:spMkLst>
        </pc:spChg>
        <pc:spChg chg="add del">
          <ac:chgData name="Jain, Sayyam (Cognizant)" userId="1ac8c202-8e9c-4a41-9e50-220cbc91e303" providerId="ADAL" clId="{FB74CAC0-1942-49CF-A6DA-E056C4EA6C3F}" dt="2024-09-04T12:27:54.500" v="156" actId="26606"/>
          <ac:spMkLst>
            <pc:docMk/>
            <pc:sldMk cId="1425886105" sldId="260"/>
            <ac:spMk id="1040" creationId="{743AA782-23D1-4521-8CAD-47662984AA08}"/>
          </ac:spMkLst>
        </pc:spChg>
        <pc:spChg chg="add del">
          <ac:chgData name="Jain, Sayyam (Cognizant)" userId="1ac8c202-8e9c-4a41-9e50-220cbc91e303" providerId="ADAL" clId="{FB74CAC0-1942-49CF-A6DA-E056C4EA6C3F}" dt="2024-09-04T12:27:54.500" v="156" actId="26606"/>
          <ac:spMkLst>
            <pc:docMk/>
            <pc:sldMk cId="1425886105" sldId="260"/>
            <ac:spMk id="1041" creationId="{650D18FE-0824-4A46-B22C-A86B52E5780A}"/>
          </ac:spMkLst>
        </pc:spChg>
        <pc:spChg chg="add del">
          <ac:chgData name="Jain, Sayyam (Cognizant)" userId="1ac8c202-8e9c-4a41-9e50-220cbc91e303" providerId="ADAL" clId="{FB74CAC0-1942-49CF-A6DA-E056C4EA6C3F}" dt="2024-09-04T12:27:58.338" v="158" actId="26606"/>
          <ac:spMkLst>
            <pc:docMk/>
            <pc:sldMk cId="1425886105" sldId="260"/>
            <ac:spMk id="1043" creationId="{743AA782-23D1-4521-8CAD-47662984AA08}"/>
          </ac:spMkLst>
        </pc:spChg>
        <pc:spChg chg="add del">
          <ac:chgData name="Jain, Sayyam (Cognizant)" userId="1ac8c202-8e9c-4a41-9e50-220cbc91e303" providerId="ADAL" clId="{FB74CAC0-1942-49CF-A6DA-E056C4EA6C3F}" dt="2024-09-04T12:27:58.338" v="158" actId="26606"/>
          <ac:spMkLst>
            <pc:docMk/>
            <pc:sldMk cId="1425886105" sldId="260"/>
            <ac:spMk id="1044" creationId="{71877DBC-BB60-40F0-AC93-2ACDBAAE60CE}"/>
          </ac:spMkLst>
        </pc:spChg>
        <pc:spChg chg="add del">
          <ac:chgData name="Jain, Sayyam (Cognizant)" userId="1ac8c202-8e9c-4a41-9e50-220cbc91e303" providerId="ADAL" clId="{FB74CAC0-1942-49CF-A6DA-E056C4EA6C3F}" dt="2024-09-04T12:28:02.963" v="160" actId="26606"/>
          <ac:spMkLst>
            <pc:docMk/>
            <pc:sldMk cId="1425886105" sldId="260"/>
            <ac:spMk id="1046" creationId="{B6FACB3C-9069-4791-BC5C-0DB7CD19B853}"/>
          </ac:spMkLst>
        </pc:spChg>
        <pc:spChg chg="add del">
          <ac:chgData name="Jain, Sayyam (Cognizant)" userId="1ac8c202-8e9c-4a41-9e50-220cbc91e303" providerId="ADAL" clId="{FB74CAC0-1942-49CF-A6DA-E056C4EA6C3F}" dt="2024-09-04T12:28:02.963" v="160" actId="26606"/>
          <ac:spMkLst>
            <pc:docMk/>
            <pc:sldMk cId="1425886105" sldId="260"/>
            <ac:spMk id="1047" creationId="{71F2038E-D777-4B76-81DD-DD13EE91B9DD}"/>
          </ac:spMkLst>
        </pc:spChg>
        <pc:spChg chg="add del">
          <ac:chgData name="Jain, Sayyam (Cognizant)" userId="1ac8c202-8e9c-4a41-9e50-220cbc91e303" providerId="ADAL" clId="{FB74CAC0-1942-49CF-A6DA-E056C4EA6C3F}" dt="2024-09-04T12:28:11.453" v="162" actId="26606"/>
          <ac:spMkLst>
            <pc:docMk/>
            <pc:sldMk cId="1425886105" sldId="260"/>
            <ac:spMk id="1053" creationId="{058A14AF-9FB5-4CC7-BA35-E8E85D3EDF0E}"/>
          </ac:spMkLst>
        </pc:spChg>
        <pc:spChg chg="add del">
          <ac:chgData name="Jain, Sayyam (Cognizant)" userId="1ac8c202-8e9c-4a41-9e50-220cbc91e303" providerId="ADAL" clId="{FB74CAC0-1942-49CF-A6DA-E056C4EA6C3F}" dt="2024-09-04T12:28:11.453" v="162" actId="26606"/>
          <ac:spMkLst>
            <pc:docMk/>
            <pc:sldMk cId="1425886105" sldId="260"/>
            <ac:spMk id="1054" creationId="{3A9A4357-BD1D-4622-A4FE-766E6AB8DE84}"/>
          </ac:spMkLst>
        </pc:spChg>
        <pc:spChg chg="add del">
          <ac:chgData name="Jain, Sayyam (Cognizant)" userId="1ac8c202-8e9c-4a41-9e50-220cbc91e303" providerId="ADAL" clId="{FB74CAC0-1942-49CF-A6DA-E056C4EA6C3F}" dt="2024-09-04T12:28:11.453" v="162" actId="26606"/>
          <ac:spMkLst>
            <pc:docMk/>
            <pc:sldMk cId="1425886105" sldId="260"/>
            <ac:spMk id="1055" creationId="{E659831F-0D9A-4C63-9EBB-8435B85A440F}"/>
          </ac:spMkLst>
        </pc:spChg>
        <pc:spChg chg="add del">
          <ac:chgData name="Jain, Sayyam (Cognizant)" userId="1ac8c202-8e9c-4a41-9e50-220cbc91e303" providerId="ADAL" clId="{FB74CAC0-1942-49CF-A6DA-E056C4EA6C3F}" dt="2024-09-04T12:28:11.453" v="162" actId="26606"/>
          <ac:spMkLst>
            <pc:docMk/>
            <pc:sldMk cId="1425886105" sldId="260"/>
            <ac:spMk id="1056" creationId="{E6995CE5-F890-4ABA-82A2-26507CE8D2A3}"/>
          </ac:spMkLst>
        </pc:spChg>
        <pc:spChg chg="add del">
          <ac:chgData name="Jain, Sayyam (Cognizant)" userId="1ac8c202-8e9c-4a41-9e50-220cbc91e303" providerId="ADAL" clId="{FB74CAC0-1942-49CF-A6DA-E056C4EA6C3F}" dt="2024-09-04T12:28:20.697" v="166" actId="26606"/>
          <ac:spMkLst>
            <pc:docMk/>
            <pc:sldMk cId="1425886105" sldId="260"/>
            <ac:spMk id="1061" creationId="{743AA782-23D1-4521-8CAD-47662984AA08}"/>
          </ac:spMkLst>
        </pc:spChg>
        <pc:spChg chg="add del">
          <ac:chgData name="Jain, Sayyam (Cognizant)" userId="1ac8c202-8e9c-4a41-9e50-220cbc91e303" providerId="ADAL" clId="{FB74CAC0-1942-49CF-A6DA-E056C4EA6C3F}" dt="2024-09-04T12:28:20.697" v="166" actId="26606"/>
          <ac:spMkLst>
            <pc:docMk/>
            <pc:sldMk cId="1425886105" sldId="260"/>
            <ac:spMk id="1062" creationId="{650D18FE-0824-4A46-B22C-A86B52E5780A}"/>
          </ac:spMkLst>
        </pc:spChg>
        <pc:spChg chg="add del">
          <ac:chgData name="Jain, Sayyam (Cognizant)" userId="1ac8c202-8e9c-4a41-9e50-220cbc91e303" providerId="ADAL" clId="{FB74CAC0-1942-49CF-A6DA-E056C4EA6C3F}" dt="2024-09-04T12:31:54.316" v="177" actId="26606"/>
          <ac:spMkLst>
            <pc:docMk/>
            <pc:sldMk cId="1425886105" sldId="260"/>
            <ac:spMk id="1064" creationId="{743AA782-23D1-4521-8CAD-47662984AA08}"/>
          </ac:spMkLst>
        </pc:spChg>
        <pc:spChg chg="add del">
          <ac:chgData name="Jain, Sayyam (Cognizant)" userId="1ac8c202-8e9c-4a41-9e50-220cbc91e303" providerId="ADAL" clId="{FB74CAC0-1942-49CF-A6DA-E056C4EA6C3F}" dt="2024-09-04T12:31:54.316" v="177" actId="26606"/>
          <ac:spMkLst>
            <pc:docMk/>
            <pc:sldMk cId="1425886105" sldId="260"/>
            <ac:spMk id="1065" creationId="{71877DBC-BB60-40F0-AC93-2ACDBAAE60CE}"/>
          </ac:spMkLst>
        </pc:spChg>
        <pc:spChg chg="add del">
          <ac:chgData name="Jain, Sayyam (Cognizant)" userId="1ac8c202-8e9c-4a41-9e50-220cbc91e303" providerId="ADAL" clId="{FB74CAC0-1942-49CF-A6DA-E056C4EA6C3F}" dt="2024-09-04T12:32:20.186" v="179" actId="26606"/>
          <ac:spMkLst>
            <pc:docMk/>
            <pc:sldMk cId="1425886105" sldId="260"/>
            <ac:spMk id="1067" creationId="{743AA782-23D1-4521-8CAD-47662984AA08}"/>
          </ac:spMkLst>
        </pc:spChg>
        <pc:spChg chg="add del">
          <ac:chgData name="Jain, Sayyam (Cognizant)" userId="1ac8c202-8e9c-4a41-9e50-220cbc91e303" providerId="ADAL" clId="{FB74CAC0-1942-49CF-A6DA-E056C4EA6C3F}" dt="2024-09-04T12:32:20.186" v="179" actId="26606"/>
          <ac:spMkLst>
            <pc:docMk/>
            <pc:sldMk cId="1425886105" sldId="260"/>
            <ac:spMk id="1068" creationId="{650D18FE-0824-4A46-B22C-A86B52E5780A}"/>
          </ac:spMkLst>
        </pc:spChg>
        <pc:spChg chg="add del">
          <ac:chgData name="Jain, Sayyam (Cognizant)" userId="1ac8c202-8e9c-4a41-9e50-220cbc91e303" providerId="ADAL" clId="{FB74CAC0-1942-49CF-A6DA-E056C4EA6C3F}" dt="2024-09-04T12:28:39.935" v="170" actId="26606"/>
          <ac:spMkLst>
            <pc:docMk/>
            <pc:sldMk cId="1425886105" sldId="260"/>
            <ac:spMk id="1070" creationId="{743AA782-23D1-4521-8CAD-47662984AA08}"/>
          </ac:spMkLst>
        </pc:spChg>
        <pc:spChg chg="add del">
          <ac:chgData name="Jain, Sayyam (Cognizant)" userId="1ac8c202-8e9c-4a41-9e50-220cbc91e303" providerId="ADAL" clId="{FB74CAC0-1942-49CF-A6DA-E056C4EA6C3F}" dt="2024-09-04T12:33:19.067" v="197" actId="26606"/>
          <ac:spMkLst>
            <pc:docMk/>
            <pc:sldMk cId="1425886105" sldId="260"/>
            <ac:spMk id="1071" creationId="{650D18FE-0824-4A46-B22C-A86B52E5780A}"/>
          </ac:spMkLst>
        </pc:spChg>
        <pc:spChg chg="add del">
          <ac:chgData name="Jain, Sayyam (Cognizant)" userId="1ac8c202-8e9c-4a41-9e50-220cbc91e303" providerId="ADAL" clId="{FB74CAC0-1942-49CF-A6DA-E056C4EA6C3F}" dt="2024-09-04T12:28:39.935" v="170" actId="26606"/>
          <ac:spMkLst>
            <pc:docMk/>
            <pc:sldMk cId="1425886105" sldId="260"/>
            <ac:spMk id="1072" creationId="{71877DBC-BB60-40F0-AC93-2ACDBAAE60CE}"/>
          </ac:spMkLst>
        </pc:spChg>
        <pc:spChg chg="add del">
          <ac:chgData name="Jain, Sayyam (Cognizant)" userId="1ac8c202-8e9c-4a41-9e50-220cbc91e303" providerId="ADAL" clId="{FB74CAC0-1942-49CF-A6DA-E056C4EA6C3F}" dt="2024-09-04T12:33:19.067" v="197" actId="26606"/>
          <ac:spMkLst>
            <pc:docMk/>
            <pc:sldMk cId="1425886105" sldId="260"/>
            <ac:spMk id="1073" creationId="{743AA782-23D1-4521-8CAD-47662984AA08}"/>
          </ac:spMkLst>
        </pc:spChg>
        <pc:spChg chg="add del">
          <ac:chgData name="Jain, Sayyam (Cognizant)" userId="1ac8c202-8e9c-4a41-9e50-220cbc91e303" providerId="ADAL" clId="{FB74CAC0-1942-49CF-A6DA-E056C4EA6C3F}" dt="2024-09-04T12:31:39.757" v="176" actId="26606"/>
          <ac:spMkLst>
            <pc:docMk/>
            <pc:sldMk cId="1425886105" sldId="260"/>
            <ac:spMk id="1074" creationId="{45D37F4E-DDB4-456B-97E0-9937730A039F}"/>
          </ac:spMkLst>
        </pc:spChg>
        <pc:spChg chg="add del">
          <ac:chgData name="Jain, Sayyam (Cognizant)" userId="1ac8c202-8e9c-4a41-9e50-220cbc91e303" providerId="ADAL" clId="{FB74CAC0-1942-49CF-A6DA-E056C4EA6C3F}" dt="2024-09-04T12:31:39.757" v="176" actId="26606"/>
          <ac:spMkLst>
            <pc:docMk/>
            <pc:sldMk cId="1425886105" sldId="260"/>
            <ac:spMk id="1075" creationId="{B2DD41CD-8F47-4F56-AD12-4E2FF7696987}"/>
          </ac:spMkLst>
        </pc:spChg>
        <pc:spChg chg="add del">
          <ac:chgData name="Jain, Sayyam (Cognizant)" userId="1ac8c202-8e9c-4a41-9e50-220cbc91e303" providerId="ADAL" clId="{FB74CAC0-1942-49CF-A6DA-E056C4EA6C3F}" dt="2024-09-04T12:32:52.042" v="182" actId="26606"/>
          <ac:spMkLst>
            <pc:docMk/>
            <pc:sldMk cId="1425886105" sldId="260"/>
            <ac:spMk id="1078" creationId="{2B97F24A-32CE-4C1C-A50D-3016B394DCFB}"/>
          </ac:spMkLst>
        </pc:spChg>
        <pc:spChg chg="add del">
          <ac:chgData name="Jain, Sayyam (Cognizant)" userId="1ac8c202-8e9c-4a41-9e50-220cbc91e303" providerId="ADAL" clId="{FB74CAC0-1942-49CF-A6DA-E056C4EA6C3F}" dt="2024-09-04T12:32:52.042" v="182" actId="26606"/>
          <ac:spMkLst>
            <pc:docMk/>
            <pc:sldMk cId="1425886105" sldId="260"/>
            <ac:spMk id="1080" creationId="{CD8B4F24-440B-49E9-B85D-733523DC064B}"/>
          </ac:spMkLst>
        </pc:spChg>
        <pc:spChg chg="add del">
          <ac:chgData name="Jain, Sayyam (Cognizant)" userId="1ac8c202-8e9c-4a41-9e50-220cbc91e303" providerId="ADAL" clId="{FB74CAC0-1942-49CF-A6DA-E056C4EA6C3F}" dt="2024-09-04T12:32:54.610" v="184" actId="26606"/>
          <ac:spMkLst>
            <pc:docMk/>
            <pc:sldMk cId="1425886105" sldId="260"/>
            <ac:spMk id="1082" creationId="{743AA782-23D1-4521-8CAD-47662984AA08}"/>
          </ac:spMkLst>
        </pc:spChg>
        <pc:spChg chg="add del">
          <ac:chgData name="Jain, Sayyam (Cognizant)" userId="1ac8c202-8e9c-4a41-9e50-220cbc91e303" providerId="ADAL" clId="{FB74CAC0-1942-49CF-A6DA-E056C4EA6C3F}" dt="2024-09-04T12:32:54.610" v="184" actId="26606"/>
          <ac:spMkLst>
            <pc:docMk/>
            <pc:sldMk cId="1425886105" sldId="260"/>
            <ac:spMk id="1083" creationId="{650D18FE-0824-4A46-B22C-A86B52E5780A}"/>
          </ac:spMkLst>
        </pc:spChg>
        <pc:spChg chg="add del">
          <ac:chgData name="Jain, Sayyam (Cognizant)" userId="1ac8c202-8e9c-4a41-9e50-220cbc91e303" providerId="ADAL" clId="{FB74CAC0-1942-49CF-A6DA-E056C4EA6C3F}" dt="2024-09-04T12:32:57.494" v="186" actId="26606"/>
          <ac:spMkLst>
            <pc:docMk/>
            <pc:sldMk cId="1425886105" sldId="260"/>
            <ac:spMk id="1084" creationId="{E6995CE5-F890-4ABA-82A2-26507CE8D2A3}"/>
          </ac:spMkLst>
        </pc:spChg>
        <pc:spChg chg="add del">
          <ac:chgData name="Jain, Sayyam (Cognizant)" userId="1ac8c202-8e9c-4a41-9e50-220cbc91e303" providerId="ADAL" clId="{FB74CAC0-1942-49CF-A6DA-E056C4EA6C3F}" dt="2024-09-04T12:32:57.494" v="186" actId="26606"/>
          <ac:spMkLst>
            <pc:docMk/>
            <pc:sldMk cId="1425886105" sldId="260"/>
            <ac:spMk id="1085" creationId="{058A14AF-9FB5-4CC7-BA35-E8E85D3EDF0E}"/>
          </ac:spMkLst>
        </pc:spChg>
        <pc:spChg chg="add del">
          <ac:chgData name="Jain, Sayyam (Cognizant)" userId="1ac8c202-8e9c-4a41-9e50-220cbc91e303" providerId="ADAL" clId="{FB74CAC0-1942-49CF-A6DA-E056C4EA6C3F}" dt="2024-09-04T12:32:57.494" v="186" actId="26606"/>
          <ac:spMkLst>
            <pc:docMk/>
            <pc:sldMk cId="1425886105" sldId="260"/>
            <ac:spMk id="1086" creationId="{3A9A4357-BD1D-4622-A4FE-766E6AB8DE84}"/>
          </ac:spMkLst>
        </pc:spChg>
        <pc:spChg chg="add del">
          <ac:chgData name="Jain, Sayyam (Cognizant)" userId="1ac8c202-8e9c-4a41-9e50-220cbc91e303" providerId="ADAL" clId="{FB74CAC0-1942-49CF-A6DA-E056C4EA6C3F}" dt="2024-09-04T12:32:57.494" v="186" actId="26606"/>
          <ac:spMkLst>
            <pc:docMk/>
            <pc:sldMk cId="1425886105" sldId="260"/>
            <ac:spMk id="1087" creationId="{E659831F-0D9A-4C63-9EBB-8435B85A440F}"/>
          </ac:spMkLst>
        </pc:spChg>
        <pc:spChg chg="add del">
          <ac:chgData name="Jain, Sayyam (Cognizant)" userId="1ac8c202-8e9c-4a41-9e50-220cbc91e303" providerId="ADAL" clId="{FB74CAC0-1942-49CF-A6DA-E056C4EA6C3F}" dt="2024-09-04T12:33:00.926" v="188" actId="26606"/>
          <ac:spMkLst>
            <pc:docMk/>
            <pc:sldMk cId="1425886105" sldId="260"/>
            <ac:spMk id="1089" creationId="{743AA782-23D1-4521-8CAD-47662984AA08}"/>
          </ac:spMkLst>
        </pc:spChg>
        <pc:spChg chg="add del">
          <ac:chgData name="Jain, Sayyam (Cognizant)" userId="1ac8c202-8e9c-4a41-9e50-220cbc91e303" providerId="ADAL" clId="{FB74CAC0-1942-49CF-A6DA-E056C4EA6C3F}" dt="2024-09-04T12:33:00.926" v="188" actId="26606"/>
          <ac:spMkLst>
            <pc:docMk/>
            <pc:sldMk cId="1425886105" sldId="260"/>
            <ac:spMk id="1090" creationId="{71877DBC-BB60-40F0-AC93-2ACDBAAE60CE}"/>
          </ac:spMkLst>
        </pc:spChg>
        <pc:spChg chg="add del">
          <ac:chgData name="Jain, Sayyam (Cognizant)" userId="1ac8c202-8e9c-4a41-9e50-220cbc91e303" providerId="ADAL" clId="{FB74CAC0-1942-49CF-A6DA-E056C4EA6C3F}" dt="2024-09-04T12:33:08.262" v="190" actId="26606"/>
          <ac:spMkLst>
            <pc:docMk/>
            <pc:sldMk cId="1425886105" sldId="260"/>
            <ac:spMk id="1092" creationId="{45D37F4E-DDB4-456B-97E0-9937730A039F}"/>
          </ac:spMkLst>
        </pc:spChg>
        <pc:spChg chg="add del">
          <ac:chgData name="Jain, Sayyam (Cognizant)" userId="1ac8c202-8e9c-4a41-9e50-220cbc91e303" providerId="ADAL" clId="{FB74CAC0-1942-49CF-A6DA-E056C4EA6C3F}" dt="2024-09-04T12:33:08.262" v="190" actId="26606"/>
          <ac:spMkLst>
            <pc:docMk/>
            <pc:sldMk cId="1425886105" sldId="260"/>
            <ac:spMk id="1093" creationId="{B2DD41CD-8F47-4F56-AD12-4E2FF7696987}"/>
          </ac:spMkLst>
        </pc:spChg>
        <pc:spChg chg="add del">
          <ac:chgData name="Jain, Sayyam (Cognizant)" userId="1ac8c202-8e9c-4a41-9e50-220cbc91e303" providerId="ADAL" clId="{FB74CAC0-1942-49CF-A6DA-E056C4EA6C3F}" dt="2024-09-04T12:33:11.480" v="192" actId="26606"/>
          <ac:spMkLst>
            <pc:docMk/>
            <pc:sldMk cId="1425886105" sldId="260"/>
            <ac:spMk id="1095" creationId="{DBC6133C-0615-4CE4-9132-37E609A9BDFA}"/>
          </ac:spMkLst>
        </pc:spChg>
        <pc:spChg chg="add del">
          <ac:chgData name="Jain, Sayyam (Cognizant)" userId="1ac8c202-8e9c-4a41-9e50-220cbc91e303" providerId="ADAL" clId="{FB74CAC0-1942-49CF-A6DA-E056C4EA6C3F}" dt="2024-09-04T12:33:11.480" v="192" actId="26606"/>
          <ac:spMkLst>
            <pc:docMk/>
            <pc:sldMk cId="1425886105" sldId="260"/>
            <ac:spMk id="1096" creationId="{169CC832-2974-4E8D-90ED-3E2941BA7336}"/>
          </ac:spMkLst>
        </pc:spChg>
        <pc:spChg chg="add del">
          <ac:chgData name="Jain, Sayyam (Cognizant)" userId="1ac8c202-8e9c-4a41-9e50-220cbc91e303" providerId="ADAL" clId="{FB74CAC0-1942-49CF-A6DA-E056C4EA6C3F}" dt="2024-09-04T12:33:11.480" v="192" actId="26606"/>
          <ac:spMkLst>
            <pc:docMk/>
            <pc:sldMk cId="1425886105" sldId="260"/>
            <ac:spMk id="1097" creationId="{55222F96-971A-4F90-B841-6BAB416C7AC1}"/>
          </ac:spMkLst>
        </pc:spChg>
        <pc:spChg chg="add del">
          <ac:chgData name="Jain, Sayyam (Cognizant)" userId="1ac8c202-8e9c-4a41-9e50-220cbc91e303" providerId="ADAL" clId="{FB74CAC0-1942-49CF-A6DA-E056C4EA6C3F}" dt="2024-09-04T12:33:11.480" v="192" actId="26606"/>
          <ac:spMkLst>
            <pc:docMk/>
            <pc:sldMk cId="1425886105" sldId="260"/>
            <ac:spMk id="1098" creationId="{08980754-6F4B-43C9-B9BE-127B6BED6586}"/>
          </ac:spMkLst>
        </pc:spChg>
        <pc:spChg chg="add del">
          <ac:chgData name="Jain, Sayyam (Cognizant)" userId="1ac8c202-8e9c-4a41-9e50-220cbc91e303" providerId="ADAL" clId="{FB74CAC0-1942-49CF-A6DA-E056C4EA6C3F}" dt="2024-09-04T12:33:11.480" v="192" actId="26606"/>
          <ac:spMkLst>
            <pc:docMk/>
            <pc:sldMk cId="1425886105" sldId="260"/>
            <ac:spMk id="1099" creationId="{2C1BBA94-3F40-40AA-8BB9-E69E25E537C1}"/>
          </ac:spMkLst>
        </pc:spChg>
        <pc:spChg chg="add del">
          <ac:chgData name="Jain, Sayyam (Cognizant)" userId="1ac8c202-8e9c-4a41-9e50-220cbc91e303" providerId="ADAL" clId="{FB74CAC0-1942-49CF-A6DA-E056C4EA6C3F}" dt="2024-09-04T12:33:19.048" v="196" actId="26606"/>
          <ac:spMkLst>
            <pc:docMk/>
            <pc:sldMk cId="1425886105" sldId="260"/>
            <ac:spMk id="1103" creationId="{743AA782-23D1-4521-8CAD-47662984AA08}"/>
          </ac:spMkLst>
        </pc:spChg>
        <pc:spChg chg="add del">
          <ac:chgData name="Jain, Sayyam (Cognizant)" userId="1ac8c202-8e9c-4a41-9e50-220cbc91e303" providerId="ADAL" clId="{FB74CAC0-1942-49CF-A6DA-E056C4EA6C3F}" dt="2024-09-04T12:33:19.048" v="196" actId="26606"/>
          <ac:spMkLst>
            <pc:docMk/>
            <pc:sldMk cId="1425886105" sldId="260"/>
            <ac:spMk id="1104" creationId="{650D18FE-0824-4A46-B22C-A86B52E5780A}"/>
          </ac:spMkLst>
        </pc:spChg>
        <pc:spChg chg="add">
          <ac:chgData name="Jain, Sayyam (Cognizant)" userId="1ac8c202-8e9c-4a41-9e50-220cbc91e303" providerId="ADAL" clId="{FB74CAC0-1942-49CF-A6DA-E056C4EA6C3F}" dt="2024-09-04T12:33:19.067" v="197" actId="26606"/>
          <ac:spMkLst>
            <pc:docMk/>
            <pc:sldMk cId="1425886105" sldId="260"/>
            <ac:spMk id="1106" creationId="{743AA782-23D1-4521-8CAD-47662984AA08}"/>
          </ac:spMkLst>
        </pc:spChg>
        <pc:spChg chg="add">
          <ac:chgData name="Jain, Sayyam (Cognizant)" userId="1ac8c202-8e9c-4a41-9e50-220cbc91e303" providerId="ADAL" clId="{FB74CAC0-1942-49CF-A6DA-E056C4EA6C3F}" dt="2024-09-04T12:33:19.067" v="197" actId="26606"/>
          <ac:spMkLst>
            <pc:docMk/>
            <pc:sldMk cId="1425886105" sldId="260"/>
            <ac:spMk id="1107" creationId="{71877DBC-BB60-40F0-AC93-2ACDBAAE60CE}"/>
          </ac:spMkLst>
        </pc:spChg>
        <pc:grpChg chg="add del">
          <ac:chgData name="Jain, Sayyam (Cognizant)" userId="1ac8c202-8e9c-4a41-9e50-220cbc91e303" providerId="ADAL" clId="{FB74CAC0-1942-49CF-A6DA-E056C4EA6C3F}" dt="2024-09-04T12:28:02.963" v="160" actId="26606"/>
          <ac:grpSpMkLst>
            <pc:docMk/>
            <pc:sldMk cId="1425886105" sldId="260"/>
            <ac:grpSpMk id="1048" creationId="{DD354807-230F-4402-B1B9-F733A8F1F190}"/>
          </ac:grpSpMkLst>
        </pc:grpChg>
        <pc:grpChg chg="add del">
          <ac:chgData name="Jain, Sayyam (Cognizant)" userId="1ac8c202-8e9c-4a41-9e50-220cbc91e303" providerId="ADAL" clId="{FB74CAC0-1942-49CF-A6DA-E056C4EA6C3F}" dt="2024-09-04T12:28:13.366" v="164" actId="26606"/>
          <ac:grpSpMkLst>
            <pc:docMk/>
            <pc:sldMk cId="1425886105" sldId="260"/>
            <ac:grpSpMk id="1058" creationId="{1FD67D68-9B83-C338-8342-3348D8F22347}"/>
          </ac:grpSpMkLst>
        </pc:grpChg>
        <pc:picChg chg="add">
          <ac:chgData name="Jain, Sayyam (Cognizant)" userId="1ac8c202-8e9c-4a41-9e50-220cbc91e303" providerId="ADAL" clId="{FB74CAC0-1942-49CF-A6DA-E056C4EA6C3F}" dt="2024-09-04T12:26:09.889" v="149"/>
          <ac:picMkLst>
            <pc:docMk/>
            <pc:sldMk cId="1425886105" sldId="260"/>
            <ac:picMk id="1026" creationId="{5F7ECF04-EEBA-9A1D-3C9F-E4D992F38A00}"/>
          </ac:picMkLst>
        </pc:picChg>
        <pc:picChg chg="add mod">
          <ac:chgData name="Jain, Sayyam (Cognizant)" userId="1ac8c202-8e9c-4a41-9e50-220cbc91e303" providerId="ADAL" clId="{FB74CAC0-1942-49CF-A6DA-E056C4EA6C3F}" dt="2024-09-04T12:33:14.971" v="194" actId="26606"/>
          <ac:picMkLst>
            <pc:docMk/>
            <pc:sldMk cId="1425886105" sldId="260"/>
            <ac:picMk id="1028" creationId="{27893978-25FD-840E-D7BB-B09721E3639A}"/>
          </ac:picMkLst>
        </pc:picChg>
        <pc:cxnChg chg="add del">
          <ac:chgData name="Jain, Sayyam (Cognizant)" userId="1ac8c202-8e9c-4a41-9e50-220cbc91e303" providerId="ADAL" clId="{FB74CAC0-1942-49CF-A6DA-E056C4EA6C3F}" dt="2024-09-04T12:33:14.971" v="194" actId="26606"/>
          <ac:cxnSpMkLst>
            <pc:docMk/>
            <pc:sldMk cId="1425886105" sldId="260"/>
            <ac:cxnSpMk id="1101" creationId="{FC23E3B9-5ABF-58B3-E2B0-E9A5DAA90037}"/>
          </ac:cxnSpMkLst>
        </pc:cxnChg>
      </pc:sldChg>
      <pc:sldChg chg="modSp">
        <pc:chgData name="Jain, Sayyam (Cognizant)" userId="1ac8c202-8e9c-4a41-9e50-220cbc91e303" providerId="ADAL" clId="{FB74CAC0-1942-49CF-A6DA-E056C4EA6C3F}" dt="2024-09-04T12:10:34.317" v="93" actId="20577"/>
        <pc:sldMkLst>
          <pc:docMk/>
          <pc:sldMk cId="17012067" sldId="261"/>
        </pc:sldMkLst>
        <pc:graphicFrameChg chg="mod">
          <ac:chgData name="Jain, Sayyam (Cognizant)" userId="1ac8c202-8e9c-4a41-9e50-220cbc91e303" providerId="ADAL" clId="{FB74CAC0-1942-49CF-A6DA-E056C4EA6C3F}" dt="2024-09-04T12:10:34.317" v="93" actId="20577"/>
          <ac:graphicFrameMkLst>
            <pc:docMk/>
            <pc:sldMk cId="17012067" sldId="261"/>
            <ac:graphicFrameMk id="5" creationId="{4A9EC468-E1D5-A5F8-0C4D-348B32DC8774}"/>
          </ac:graphicFrameMkLst>
        </pc:graphicFrameChg>
      </pc:sldChg>
      <pc:sldChg chg="addSp delSp modSp mod">
        <pc:chgData name="Jain, Sayyam (Cognizant)" userId="1ac8c202-8e9c-4a41-9e50-220cbc91e303" providerId="ADAL" clId="{FB74CAC0-1942-49CF-A6DA-E056C4EA6C3F}" dt="2024-09-04T12:35:58.891" v="203" actId="26606"/>
        <pc:sldMkLst>
          <pc:docMk/>
          <pc:sldMk cId="816249922" sldId="262"/>
        </pc:sldMkLst>
        <pc:spChg chg="mod">
          <ac:chgData name="Jain, Sayyam (Cognizant)" userId="1ac8c202-8e9c-4a41-9e50-220cbc91e303" providerId="ADAL" clId="{FB74CAC0-1942-49CF-A6DA-E056C4EA6C3F}" dt="2024-09-04T12:35:35.178" v="202" actId="26606"/>
          <ac:spMkLst>
            <pc:docMk/>
            <pc:sldMk cId="816249922" sldId="262"/>
            <ac:spMk id="2" creationId="{B49B4DC3-9BE9-B370-87B2-B5CCD86A8D52}"/>
          </ac:spMkLst>
        </pc:spChg>
        <pc:spChg chg="add del">
          <ac:chgData name="Jain, Sayyam (Cognizant)" userId="1ac8c202-8e9c-4a41-9e50-220cbc91e303" providerId="ADAL" clId="{FB74CAC0-1942-49CF-A6DA-E056C4EA6C3F}" dt="2024-09-04T12:35:35.178" v="202" actId="26606"/>
          <ac:spMkLst>
            <pc:docMk/>
            <pc:sldMk cId="816249922" sldId="262"/>
            <ac:spMk id="57" creationId="{907EF6B7-1338-4443-8C46-6A318D952DFD}"/>
          </ac:spMkLst>
        </pc:spChg>
        <pc:spChg chg="add del">
          <ac:chgData name="Jain, Sayyam (Cognizant)" userId="1ac8c202-8e9c-4a41-9e50-220cbc91e303" providerId="ADAL" clId="{FB74CAC0-1942-49CF-A6DA-E056C4EA6C3F}" dt="2024-09-04T12:35:35.178" v="202" actId="26606"/>
          <ac:spMkLst>
            <pc:docMk/>
            <pc:sldMk cId="816249922" sldId="262"/>
            <ac:spMk id="58" creationId="{DAAE4CDD-124C-4DCF-9584-B6033B545DD5}"/>
          </ac:spMkLst>
        </pc:spChg>
        <pc:spChg chg="add del">
          <ac:chgData name="Jain, Sayyam (Cognizant)" userId="1ac8c202-8e9c-4a41-9e50-220cbc91e303" providerId="ADAL" clId="{FB74CAC0-1942-49CF-A6DA-E056C4EA6C3F}" dt="2024-09-04T12:35:35.178" v="202" actId="26606"/>
          <ac:spMkLst>
            <pc:docMk/>
            <pc:sldMk cId="816249922" sldId="262"/>
            <ac:spMk id="59" creationId="{081E4A58-353D-44AE-B2FC-2A74E2E400F7}"/>
          </ac:spMkLst>
        </pc:spChg>
        <pc:spChg chg="add del">
          <ac:chgData name="Jain, Sayyam (Cognizant)" userId="1ac8c202-8e9c-4a41-9e50-220cbc91e303" providerId="ADAL" clId="{FB74CAC0-1942-49CF-A6DA-E056C4EA6C3F}" dt="2024-09-04T12:35:58.891" v="203" actId="26606"/>
          <ac:spMkLst>
            <pc:docMk/>
            <pc:sldMk cId="816249922" sldId="262"/>
            <ac:spMk id="60" creationId="{B17CCED2-50C9-2828-23ED-1FA474AFEF18}"/>
          </ac:spMkLst>
        </pc:spChg>
        <pc:spChg chg="add del">
          <ac:chgData name="Jain, Sayyam (Cognizant)" userId="1ac8c202-8e9c-4a41-9e50-220cbc91e303" providerId="ADAL" clId="{FB74CAC0-1942-49CF-A6DA-E056C4EA6C3F}" dt="2024-09-04T12:35:35.178" v="202" actId="26606"/>
          <ac:spMkLst>
            <pc:docMk/>
            <pc:sldMk cId="816249922" sldId="262"/>
            <ac:spMk id="66" creationId="{7DA1F35B-C8F7-4A5A-9339-7DA4D785B300}"/>
          </ac:spMkLst>
        </pc:spChg>
        <pc:spChg chg="add del">
          <ac:chgData name="Jain, Sayyam (Cognizant)" userId="1ac8c202-8e9c-4a41-9e50-220cbc91e303" providerId="ADAL" clId="{FB74CAC0-1942-49CF-A6DA-E056C4EA6C3F}" dt="2024-09-04T12:35:35.178" v="202" actId="26606"/>
          <ac:spMkLst>
            <pc:docMk/>
            <pc:sldMk cId="816249922" sldId="262"/>
            <ac:spMk id="68" creationId="{B2D4AD41-40DA-4A81-92F5-B6E3BA1ED82A}"/>
          </ac:spMkLst>
        </pc:spChg>
        <pc:graphicFrameChg chg="add del mod">
          <ac:chgData name="Jain, Sayyam (Cognizant)" userId="1ac8c202-8e9c-4a41-9e50-220cbc91e303" providerId="ADAL" clId="{FB74CAC0-1942-49CF-A6DA-E056C4EA6C3F}" dt="2024-09-04T12:35:35.178" v="202" actId="26606"/>
          <ac:graphicFrameMkLst>
            <pc:docMk/>
            <pc:sldMk cId="816249922" sldId="262"/>
            <ac:graphicFrameMk id="62" creationId="{94395AE4-2869-5CBF-AB0A-C9B6DB6F1797}"/>
          </ac:graphicFrameMkLst>
        </pc:graphicFrameChg>
        <pc:graphicFrameChg chg="add">
          <ac:chgData name="Jain, Sayyam (Cognizant)" userId="1ac8c202-8e9c-4a41-9e50-220cbc91e303" providerId="ADAL" clId="{FB74CAC0-1942-49CF-A6DA-E056C4EA6C3F}" dt="2024-09-04T12:35:58.891" v="203" actId="26606"/>
          <ac:graphicFrameMkLst>
            <pc:docMk/>
            <pc:sldMk cId="816249922" sldId="262"/>
            <ac:graphicFrameMk id="63" creationId="{4A991C38-CB23-2C40-CC48-E49EE9FF3FB0}"/>
          </ac:graphicFrameMkLst>
        </pc:graphicFrameChg>
      </pc:sldChg>
      <pc:sldChg chg="addSp delSp modSp mod">
        <pc:chgData name="Jain, Sayyam (Cognizant)" userId="1ac8c202-8e9c-4a41-9e50-220cbc91e303" providerId="ADAL" clId="{FB74CAC0-1942-49CF-A6DA-E056C4EA6C3F}" dt="2024-09-04T12:38:29.592" v="207" actId="26606"/>
        <pc:sldMkLst>
          <pc:docMk/>
          <pc:sldMk cId="730966427" sldId="263"/>
        </pc:sldMkLst>
        <pc:spChg chg="mod">
          <ac:chgData name="Jain, Sayyam (Cognizant)" userId="1ac8c202-8e9c-4a41-9e50-220cbc91e303" providerId="ADAL" clId="{FB74CAC0-1942-49CF-A6DA-E056C4EA6C3F}" dt="2024-09-04T12:38:29.592" v="207" actId="26606"/>
          <ac:spMkLst>
            <pc:docMk/>
            <pc:sldMk cId="730966427" sldId="263"/>
            <ac:spMk id="2" creationId="{B45CB7A0-6FFF-B9FE-EE3B-1E2BAD2B5E48}"/>
          </ac:spMkLst>
        </pc:spChg>
        <pc:spChg chg="del">
          <ac:chgData name="Jain, Sayyam (Cognizant)" userId="1ac8c202-8e9c-4a41-9e50-220cbc91e303" providerId="ADAL" clId="{FB74CAC0-1942-49CF-A6DA-E056C4EA6C3F}" dt="2024-09-04T12:38:29.592" v="207" actId="26606"/>
          <ac:spMkLst>
            <pc:docMk/>
            <pc:sldMk cId="730966427" sldId="263"/>
            <ac:spMk id="7" creationId="{46F1F2C8-798B-4CCE-A851-94AFAF350BED}"/>
          </ac:spMkLst>
        </pc:spChg>
        <pc:spChg chg="del">
          <ac:chgData name="Jain, Sayyam (Cognizant)" userId="1ac8c202-8e9c-4a41-9e50-220cbc91e303" providerId="ADAL" clId="{FB74CAC0-1942-49CF-A6DA-E056C4EA6C3F}" dt="2024-09-04T12:38:29.592" v="207" actId="26606"/>
          <ac:spMkLst>
            <pc:docMk/>
            <pc:sldMk cId="730966427" sldId="263"/>
            <ac:spMk id="9" creationId="{755E9CD0-04B0-4A3C-B291-AD913379C713}"/>
          </ac:spMkLst>
        </pc:spChg>
        <pc:spChg chg="del">
          <ac:chgData name="Jain, Sayyam (Cognizant)" userId="1ac8c202-8e9c-4a41-9e50-220cbc91e303" providerId="ADAL" clId="{FB74CAC0-1942-49CF-A6DA-E056C4EA6C3F}" dt="2024-09-04T12:38:29.592" v="207" actId="26606"/>
          <ac:spMkLst>
            <pc:docMk/>
            <pc:sldMk cId="730966427" sldId="263"/>
            <ac:spMk id="11" creationId="{1DD8BF3B-6066-418C-8D1A-75C5E396FC04}"/>
          </ac:spMkLst>
        </pc:spChg>
        <pc:spChg chg="del">
          <ac:chgData name="Jain, Sayyam (Cognizant)" userId="1ac8c202-8e9c-4a41-9e50-220cbc91e303" providerId="ADAL" clId="{FB74CAC0-1942-49CF-A6DA-E056C4EA6C3F}" dt="2024-09-04T12:38:29.592" v="207" actId="26606"/>
          <ac:spMkLst>
            <pc:docMk/>
            <pc:sldMk cId="730966427" sldId="263"/>
            <ac:spMk id="13" creationId="{80BC66F9-7A74-4286-AD22-1174052CC22C}"/>
          </ac:spMkLst>
        </pc:spChg>
        <pc:spChg chg="del">
          <ac:chgData name="Jain, Sayyam (Cognizant)" userId="1ac8c202-8e9c-4a41-9e50-220cbc91e303" providerId="ADAL" clId="{FB74CAC0-1942-49CF-A6DA-E056C4EA6C3F}" dt="2024-09-04T12:38:29.592" v="207" actId="26606"/>
          <ac:spMkLst>
            <pc:docMk/>
            <pc:sldMk cId="730966427" sldId="263"/>
            <ac:spMk id="15" creationId="{D8142CC3-2B5C-48E6-9DF0-6C8ACBAF23EF}"/>
          </ac:spMkLst>
        </pc:spChg>
        <pc:spChg chg="del">
          <ac:chgData name="Jain, Sayyam (Cognizant)" userId="1ac8c202-8e9c-4a41-9e50-220cbc91e303" providerId="ADAL" clId="{FB74CAC0-1942-49CF-A6DA-E056C4EA6C3F}" dt="2024-09-04T12:38:29.592" v="207" actId="26606"/>
          <ac:spMkLst>
            <pc:docMk/>
            <pc:sldMk cId="730966427" sldId="263"/>
            <ac:spMk id="19" creationId="{46A89C79-8EF3-4AF9-B3D9-59A883F41C83}"/>
          </ac:spMkLst>
        </pc:spChg>
        <pc:spChg chg="del">
          <ac:chgData name="Jain, Sayyam (Cognizant)" userId="1ac8c202-8e9c-4a41-9e50-220cbc91e303" providerId="ADAL" clId="{FB74CAC0-1942-49CF-A6DA-E056C4EA6C3F}" dt="2024-09-04T12:38:29.592" v="207" actId="26606"/>
          <ac:spMkLst>
            <pc:docMk/>
            <pc:sldMk cId="730966427" sldId="263"/>
            <ac:spMk id="21" creationId="{EFE5CE34-4543-42E5-B82C-1F3D12422CDD}"/>
          </ac:spMkLst>
        </pc:spChg>
        <pc:spChg chg="del">
          <ac:chgData name="Jain, Sayyam (Cognizant)" userId="1ac8c202-8e9c-4a41-9e50-220cbc91e303" providerId="ADAL" clId="{FB74CAC0-1942-49CF-A6DA-E056C4EA6C3F}" dt="2024-09-04T12:38:29.592" v="207" actId="26606"/>
          <ac:spMkLst>
            <pc:docMk/>
            <pc:sldMk cId="730966427" sldId="263"/>
            <ac:spMk id="23" creationId="{72AF41FE-63D7-4695-81D2-66D2510E4486}"/>
          </ac:spMkLst>
        </pc:spChg>
        <pc:spChg chg="add">
          <ac:chgData name="Jain, Sayyam (Cognizant)" userId="1ac8c202-8e9c-4a41-9e50-220cbc91e303" providerId="ADAL" clId="{FB74CAC0-1942-49CF-A6DA-E056C4EA6C3F}" dt="2024-09-04T12:38:29.592" v="207" actId="26606"/>
          <ac:spMkLst>
            <pc:docMk/>
            <pc:sldMk cId="730966427" sldId="263"/>
            <ac:spMk id="28" creationId="{4D24BFD5-D814-402B-B6C4-EEF6AE14B0F2}"/>
          </ac:spMkLst>
        </pc:spChg>
        <pc:spChg chg="add">
          <ac:chgData name="Jain, Sayyam (Cognizant)" userId="1ac8c202-8e9c-4a41-9e50-220cbc91e303" providerId="ADAL" clId="{FB74CAC0-1942-49CF-A6DA-E056C4EA6C3F}" dt="2024-09-04T12:38:29.592" v="207" actId="26606"/>
          <ac:spMkLst>
            <pc:docMk/>
            <pc:sldMk cId="730966427" sldId="263"/>
            <ac:spMk id="30" creationId="{36FED7E8-9A97-475F-9FA4-113410D4433B}"/>
          </ac:spMkLst>
        </pc:spChg>
        <pc:spChg chg="add">
          <ac:chgData name="Jain, Sayyam (Cognizant)" userId="1ac8c202-8e9c-4a41-9e50-220cbc91e303" providerId="ADAL" clId="{FB74CAC0-1942-49CF-A6DA-E056C4EA6C3F}" dt="2024-09-04T12:38:29.592" v="207" actId="26606"/>
          <ac:spMkLst>
            <pc:docMk/>
            <pc:sldMk cId="730966427" sldId="263"/>
            <ac:spMk id="32" creationId="{2A39B854-4B6C-4F7F-A602-6F97770CED70}"/>
          </ac:spMkLst>
        </pc:spChg>
        <pc:cxnChg chg="del">
          <ac:chgData name="Jain, Sayyam (Cognizant)" userId="1ac8c202-8e9c-4a41-9e50-220cbc91e303" providerId="ADAL" clId="{FB74CAC0-1942-49CF-A6DA-E056C4EA6C3F}" dt="2024-09-04T12:38:29.592" v="207" actId="26606"/>
          <ac:cxnSpMkLst>
            <pc:docMk/>
            <pc:sldMk cId="730966427" sldId="263"/>
            <ac:cxnSpMk id="17" creationId="{7B2D303B-3DD0-4319-9EAD-361847FEC71D}"/>
          </ac:cxnSpMkLst>
        </pc:cxnChg>
      </pc:sldChg>
      <pc:sldChg chg="modSp mod">
        <pc:chgData name="Jain, Sayyam (Cognizant)" userId="1ac8c202-8e9c-4a41-9e50-220cbc91e303" providerId="ADAL" clId="{FB74CAC0-1942-49CF-A6DA-E056C4EA6C3F}" dt="2024-09-04T12:13:42.976" v="136" actId="20577"/>
        <pc:sldMkLst>
          <pc:docMk/>
          <pc:sldMk cId="470084490" sldId="264"/>
        </pc:sldMkLst>
        <pc:spChg chg="mod">
          <ac:chgData name="Jain, Sayyam (Cognizant)" userId="1ac8c202-8e9c-4a41-9e50-220cbc91e303" providerId="ADAL" clId="{FB74CAC0-1942-49CF-A6DA-E056C4EA6C3F}" dt="2024-09-04T12:13:42.976" v="136" actId="20577"/>
          <ac:spMkLst>
            <pc:docMk/>
            <pc:sldMk cId="470084490" sldId="264"/>
            <ac:spMk id="11" creationId="{3BA48818-EBE5-6B67-C3DD-04C72B63203E}"/>
          </ac:spMkLst>
        </pc:spChg>
      </pc:sldChg>
      <pc:sldChg chg="addSp delSp modSp mod">
        <pc:chgData name="Jain, Sayyam (Cognizant)" userId="1ac8c202-8e9c-4a41-9e50-220cbc91e303" providerId="ADAL" clId="{FB74CAC0-1942-49CF-A6DA-E056C4EA6C3F}" dt="2024-09-04T12:33:46.015" v="198" actId="26606"/>
        <pc:sldMkLst>
          <pc:docMk/>
          <pc:sldMk cId="92130171" sldId="265"/>
        </pc:sldMkLst>
        <pc:spChg chg="mod">
          <ac:chgData name="Jain, Sayyam (Cognizant)" userId="1ac8c202-8e9c-4a41-9e50-220cbc91e303" providerId="ADAL" clId="{FB74CAC0-1942-49CF-A6DA-E056C4EA6C3F}" dt="2024-09-04T12:33:46.015" v="198" actId="26606"/>
          <ac:spMkLst>
            <pc:docMk/>
            <pc:sldMk cId="92130171" sldId="265"/>
            <ac:spMk id="2" creationId="{5F2B13C9-7F13-72AC-5A89-E16C08C0394E}"/>
          </ac:spMkLst>
        </pc:spChg>
        <pc:spChg chg="mod">
          <ac:chgData name="Jain, Sayyam (Cognizant)" userId="1ac8c202-8e9c-4a41-9e50-220cbc91e303" providerId="ADAL" clId="{FB74CAC0-1942-49CF-A6DA-E056C4EA6C3F}" dt="2024-09-04T12:33:46.015" v="198" actId="26606"/>
          <ac:spMkLst>
            <pc:docMk/>
            <pc:sldMk cId="92130171" sldId="265"/>
            <ac:spMk id="11" creationId="{3BA48818-EBE5-6B67-C3DD-04C72B63203E}"/>
          </ac:spMkLst>
        </pc:spChg>
        <pc:spChg chg="del">
          <ac:chgData name="Jain, Sayyam (Cognizant)" userId="1ac8c202-8e9c-4a41-9e50-220cbc91e303" providerId="ADAL" clId="{FB74CAC0-1942-49CF-A6DA-E056C4EA6C3F}" dt="2024-09-04T12:33:46.015" v="198" actId="26606"/>
          <ac:spMkLst>
            <pc:docMk/>
            <pc:sldMk cId="92130171" sldId="265"/>
            <ac:spMk id="1064" creationId="{68AF5748-FED8-45BA-8631-26D1D10F3246}"/>
          </ac:spMkLst>
        </pc:spChg>
        <pc:spChg chg="del">
          <ac:chgData name="Jain, Sayyam (Cognizant)" userId="1ac8c202-8e9c-4a41-9e50-220cbc91e303" providerId="ADAL" clId="{FB74CAC0-1942-49CF-A6DA-E056C4EA6C3F}" dt="2024-09-04T12:33:46.015" v="198" actId="26606"/>
          <ac:spMkLst>
            <pc:docMk/>
            <pc:sldMk cId="92130171" sldId="265"/>
            <ac:spMk id="1065" creationId="{AF2F604E-43BE-4DC3-B983-E071523364F8}"/>
          </ac:spMkLst>
        </pc:spChg>
        <pc:spChg chg="del">
          <ac:chgData name="Jain, Sayyam (Cognizant)" userId="1ac8c202-8e9c-4a41-9e50-220cbc91e303" providerId="ADAL" clId="{FB74CAC0-1942-49CF-A6DA-E056C4EA6C3F}" dt="2024-09-04T12:33:46.015" v="198" actId="26606"/>
          <ac:spMkLst>
            <pc:docMk/>
            <pc:sldMk cId="92130171" sldId="265"/>
            <ac:spMk id="1066" creationId="{08C9B587-E65E-4B52-B37C-ABEBB6E87928}"/>
          </ac:spMkLst>
        </pc:spChg>
        <pc:spChg chg="add">
          <ac:chgData name="Jain, Sayyam (Cognizant)" userId="1ac8c202-8e9c-4a41-9e50-220cbc91e303" providerId="ADAL" clId="{FB74CAC0-1942-49CF-A6DA-E056C4EA6C3F}" dt="2024-09-04T12:33:46.015" v="198" actId="26606"/>
          <ac:spMkLst>
            <pc:docMk/>
            <pc:sldMk cId="92130171" sldId="265"/>
            <ac:spMk id="1071" creationId="{665DBBEF-238B-476B-96AB-8AAC3224ECEA}"/>
          </ac:spMkLst>
        </pc:spChg>
        <pc:spChg chg="add">
          <ac:chgData name="Jain, Sayyam (Cognizant)" userId="1ac8c202-8e9c-4a41-9e50-220cbc91e303" providerId="ADAL" clId="{FB74CAC0-1942-49CF-A6DA-E056C4EA6C3F}" dt="2024-09-04T12:33:46.015" v="198" actId="26606"/>
          <ac:spMkLst>
            <pc:docMk/>
            <pc:sldMk cId="92130171" sldId="265"/>
            <ac:spMk id="1073" creationId="{3FCFB1DE-0B7E-48CC-BA90-B2AB0889F9D6}"/>
          </ac:spMkLst>
        </pc:spChg>
        <pc:picChg chg="mod">
          <ac:chgData name="Jain, Sayyam (Cognizant)" userId="1ac8c202-8e9c-4a41-9e50-220cbc91e303" providerId="ADAL" clId="{FB74CAC0-1942-49CF-A6DA-E056C4EA6C3F}" dt="2024-09-04T12:33:46.015" v="198" actId="26606"/>
          <ac:picMkLst>
            <pc:docMk/>
            <pc:sldMk cId="92130171" sldId="265"/>
            <ac:picMk id="1030" creationId="{34C3C4AA-7730-24D8-FE1E-33DD7CF13423}"/>
          </ac:picMkLst>
        </pc:picChg>
      </pc:sldChg>
    </pc:docChg>
  </pc:docChgLst>
  <pc:docChgLst>
    <pc:chgData name="Jain, Sayyam (Cognizant)" userId="1ac8c202-8e9c-4a41-9e50-220cbc91e303" providerId="ADAL" clId="{C8C2C7D4-35E5-4FE6-8F39-2F09DA62C248}"/>
    <pc:docChg chg="undo custSel addSld delSld modSld sldOrd">
      <pc:chgData name="Jain, Sayyam (Cognizant)" userId="1ac8c202-8e9c-4a41-9e50-220cbc91e303" providerId="ADAL" clId="{C8C2C7D4-35E5-4FE6-8F39-2F09DA62C248}" dt="2024-08-23T09:29:52.263" v="945"/>
      <pc:docMkLst>
        <pc:docMk/>
      </pc:docMkLst>
      <pc:sldChg chg="addSp modSp mod setBg">
        <pc:chgData name="Jain, Sayyam (Cognizant)" userId="1ac8c202-8e9c-4a41-9e50-220cbc91e303" providerId="ADAL" clId="{C8C2C7D4-35E5-4FE6-8F39-2F09DA62C248}" dt="2024-08-09T14:10:26.976" v="701" actId="26606"/>
        <pc:sldMkLst>
          <pc:docMk/>
          <pc:sldMk cId="2656197699" sldId="256"/>
        </pc:sldMkLst>
        <pc:spChg chg="mod">
          <ac:chgData name="Jain, Sayyam (Cognizant)" userId="1ac8c202-8e9c-4a41-9e50-220cbc91e303" providerId="ADAL" clId="{C8C2C7D4-35E5-4FE6-8F39-2F09DA62C248}" dt="2024-08-09T14:10:26.976" v="701" actId="26606"/>
          <ac:spMkLst>
            <pc:docMk/>
            <pc:sldMk cId="2656197699" sldId="256"/>
            <ac:spMk id="2" creationId="{3B446002-7B5F-430D-848F-7985011F1446}"/>
          </ac:spMkLst>
        </pc:spChg>
        <pc:spChg chg="mod">
          <ac:chgData name="Jain, Sayyam (Cognizant)" userId="1ac8c202-8e9c-4a41-9e50-220cbc91e303" providerId="ADAL" clId="{C8C2C7D4-35E5-4FE6-8F39-2F09DA62C248}" dt="2024-08-09T14:10:26.976" v="701" actId="26606"/>
          <ac:spMkLst>
            <pc:docMk/>
            <pc:sldMk cId="2656197699" sldId="256"/>
            <ac:spMk id="3" creationId="{2F2436BE-ADC3-FF19-B2F4-3DB664A22EDD}"/>
          </ac:spMkLst>
        </pc:spChg>
        <pc:spChg chg="add">
          <ac:chgData name="Jain, Sayyam (Cognizant)" userId="1ac8c202-8e9c-4a41-9e50-220cbc91e303" providerId="ADAL" clId="{C8C2C7D4-35E5-4FE6-8F39-2F09DA62C248}" dt="2024-08-09T14:10:26.976" v="701" actId="26606"/>
          <ac:spMkLst>
            <pc:docMk/>
            <pc:sldMk cId="2656197699" sldId="256"/>
            <ac:spMk id="8" creationId="{46F1F2C8-798B-4CCE-A851-94AFAF350BED}"/>
          </ac:spMkLst>
        </pc:spChg>
        <pc:spChg chg="add">
          <ac:chgData name="Jain, Sayyam (Cognizant)" userId="1ac8c202-8e9c-4a41-9e50-220cbc91e303" providerId="ADAL" clId="{C8C2C7D4-35E5-4FE6-8F39-2F09DA62C248}" dt="2024-08-09T14:10:26.976" v="701" actId="26606"/>
          <ac:spMkLst>
            <pc:docMk/>
            <pc:sldMk cId="2656197699" sldId="256"/>
            <ac:spMk id="10" creationId="{755E9CD0-04B0-4A3C-B291-AD913379C713}"/>
          </ac:spMkLst>
        </pc:spChg>
        <pc:spChg chg="add">
          <ac:chgData name="Jain, Sayyam (Cognizant)" userId="1ac8c202-8e9c-4a41-9e50-220cbc91e303" providerId="ADAL" clId="{C8C2C7D4-35E5-4FE6-8F39-2F09DA62C248}" dt="2024-08-09T14:10:26.976" v="701" actId="26606"/>
          <ac:spMkLst>
            <pc:docMk/>
            <pc:sldMk cId="2656197699" sldId="256"/>
            <ac:spMk id="12" creationId="{1DD8BF3B-6066-418C-8D1A-75C5E396FC04}"/>
          </ac:spMkLst>
        </pc:spChg>
        <pc:spChg chg="add">
          <ac:chgData name="Jain, Sayyam (Cognizant)" userId="1ac8c202-8e9c-4a41-9e50-220cbc91e303" providerId="ADAL" clId="{C8C2C7D4-35E5-4FE6-8F39-2F09DA62C248}" dt="2024-08-09T14:10:26.976" v="701" actId="26606"/>
          <ac:spMkLst>
            <pc:docMk/>
            <pc:sldMk cId="2656197699" sldId="256"/>
            <ac:spMk id="14" creationId="{80BC66F9-7A74-4286-AD22-1174052CC22C}"/>
          </ac:spMkLst>
        </pc:spChg>
        <pc:spChg chg="add">
          <ac:chgData name="Jain, Sayyam (Cognizant)" userId="1ac8c202-8e9c-4a41-9e50-220cbc91e303" providerId="ADAL" clId="{C8C2C7D4-35E5-4FE6-8F39-2F09DA62C248}" dt="2024-08-09T14:10:26.976" v="701" actId="26606"/>
          <ac:spMkLst>
            <pc:docMk/>
            <pc:sldMk cId="2656197699" sldId="256"/>
            <ac:spMk id="16" creationId="{D8142CC3-2B5C-48E6-9DF0-6C8ACBAF23EF}"/>
          </ac:spMkLst>
        </pc:spChg>
        <pc:spChg chg="add">
          <ac:chgData name="Jain, Sayyam (Cognizant)" userId="1ac8c202-8e9c-4a41-9e50-220cbc91e303" providerId="ADAL" clId="{C8C2C7D4-35E5-4FE6-8F39-2F09DA62C248}" dt="2024-08-09T14:10:26.976" v="701" actId="26606"/>
          <ac:spMkLst>
            <pc:docMk/>
            <pc:sldMk cId="2656197699" sldId="256"/>
            <ac:spMk id="20" creationId="{46A89C79-8EF3-4AF9-B3D9-59A883F41C83}"/>
          </ac:spMkLst>
        </pc:spChg>
        <pc:spChg chg="add">
          <ac:chgData name="Jain, Sayyam (Cognizant)" userId="1ac8c202-8e9c-4a41-9e50-220cbc91e303" providerId="ADAL" clId="{C8C2C7D4-35E5-4FE6-8F39-2F09DA62C248}" dt="2024-08-09T14:10:26.976" v="701" actId="26606"/>
          <ac:spMkLst>
            <pc:docMk/>
            <pc:sldMk cId="2656197699" sldId="256"/>
            <ac:spMk id="22" creationId="{EFE5CE34-4543-42E5-B82C-1F3D12422CDD}"/>
          </ac:spMkLst>
        </pc:spChg>
        <pc:spChg chg="add">
          <ac:chgData name="Jain, Sayyam (Cognizant)" userId="1ac8c202-8e9c-4a41-9e50-220cbc91e303" providerId="ADAL" clId="{C8C2C7D4-35E5-4FE6-8F39-2F09DA62C248}" dt="2024-08-09T14:10:26.976" v="701" actId="26606"/>
          <ac:spMkLst>
            <pc:docMk/>
            <pc:sldMk cId="2656197699" sldId="256"/>
            <ac:spMk id="24" creationId="{72AF41FE-63D7-4695-81D2-66D2510E4486}"/>
          </ac:spMkLst>
        </pc:spChg>
        <pc:cxnChg chg="add">
          <ac:chgData name="Jain, Sayyam (Cognizant)" userId="1ac8c202-8e9c-4a41-9e50-220cbc91e303" providerId="ADAL" clId="{C8C2C7D4-35E5-4FE6-8F39-2F09DA62C248}" dt="2024-08-09T14:10:26.976" v="701" actId="26606"/>
          <ac:cxnSpMkLst>
            <pc:docMk/>
            <pc:sldMk cId="2656197699" sldId="256"/>
            <ac:cxnSpMk id="18" creationId="{7B2D303B-3DD0-4319-9EAD-361847FEC71D}"/>
          </ac:cxnSpMkLst>
        </pc:cxnChg>
      </pc:sldChg>
      <pc:sldChg chg="addSp modSp mod setBg">
        <pc:chgData name="Jain, Sayyam (Cognizant)" userId="1ac8c202-8e9c-4a41-9e50-220cbc91e303" providerId="ADAL" clId="{C8C2C7D4-35E5-4FE6-8F39-2F09DA62C248}" dt="2024-08-23T09:27:18.720" v="913" actId="20577"/>
        <pc:sldMkLst>
          <pc:docMk/>
          <pc:sldMk cId="3978485100" sldId="257"/>
        </pc:sldMkLst>
        <pc:spChg chg="mod">
          <ac:chgData name="Jain, Sayyam (Cognizant)" userId="1ac8c202-8e9c-4a41-9e50-220cbc91e303" providerId="ADAL" clId="{C8C2C7D4-35E5-4FE6-8F39-2F09DA62C248}" dt="2024-08-09T14:10:19.363" v="700" actId="26606"/>
          <ac:spMkLst>
            <pc:docMk/>
            <pc:sldMk cId="3978485100" sldId="257"/>
            <ac:spMk id="2" creationId="{948512DF-2468-9419-1146-C365FB5A6EFE}"/>
          </ac:spMkLst>
        </pc:spChg>
        <pc:spChg chg="mod">
          <ac:chgData name="Jain, Sayyam (Cognizant)" userId="1ac8c202-8e9c-4a41-9e50-220cbc91e303" providerId="ADAL" clId="{C8C2C7D4-35E5-4FE6-8F39-2F09DA62C248}" dt="2024-08-23T09:27:18.720" v="913" actId="20577"/>
          <ac:spMkLst>
            <pc:docMk/>
            <pc:sldMk cId="3978485100" sldId="257"/>
            <ac:spMk id="3" creationId="{6CD60541-BB7C-16DE-04EA-18BAFC79000D}"/>
          </ac:spMkLst>
        </pc:spChg>
        <pc:spChg chg="add">
          <ac:chgData name="Jain, Sayyam (Cognizant)" userId="1ac8c202-8e9c-4a41-9e50-220cbc91e303" providerId="ADAL" clId="{C8C2C7D4-35E5-4FE6-8F39-2F09DA62C248}" dt="2024-08-09T14:10:19.363" v="700" actId="26606"/>
          <ac:spMkLst>
            <pc:docMk/>
            <pc:sldMk cId="3978485100" sldId="257"/>
            <ac:spMk id="8" creationId="{F837543A-6020-4505-A233-C9DB4BF74011}"/>
          </ac:spMkLst>
        </pc:spChg>
        <pc:spChg chg="add">
          <ac:chgData name="Jain, Sayyam (Cognizant)" userId="1ac8c202-8e9c-4a41-9e50-220cbc91e303" providerId="ADAL" clId="{C8C2C7D4-35E5-4FE6-8F39-2F09DA62C248}" dt="2024-08-09T14:10:19.363" v="700" actId="26606"/>
          <ac:spMkLst>
            <pc:docMk/>
            <pc:sldMk cId="3978485100" sldId="257"/>
            <ac:spMk id="10" creationId="{35B16301-FB18-48BA-A6DD-C37CAF6F9A18}"/>
          </ac:spMkLst>
        </pc:spChg>
        <pc:spChg chg="add">
          <ac:chgData name="Jain, Sayyam (Cognizant)" userId="1ac8c202-8e9c-4a41-9e50-220cbc91e303" providerId="ADAL" clId="{C8C2C7D4-35E5-4FE6-8F39-2F09DA62C248}" dt="2024-08-09T14:10:19.363" v="700" actId="26606"/>
          <ac:spMkLst>
            <pc:docMk/>
            <pc:sldMk cId="3978485100" sldId="257"/>
            <ac:spMk id="12" creationId="{C3C0D90E-074A-4F52-9B11-B52BEF4BCBE5}"/>
          </ac:spMkLst>
        </pc:spChg>
        <pc:spChg chg="add">
          <ac:chgData name="Jain, Sayyam (Cognizant)" userId="1ac8c202-8e9c-4a41-9e50-220cbc91e303" providerId="ADAL" clId="{C8C2C7D4-35E5-4FE6-8F39-2F09DA62C248}" dt="2024-08-09T14:10:19.363" v="700" actId="26606"/>
          <ac:spMkLst>
            <pc:docMk/>
            <pc:sldMk cId="3978485100" sldId="257"/>
            <ac:spMk id="14" creationId="{CABBD4C1-E6F8-46F6-8152-A8A97490BF4D}"/>
          </ac:spMkLst>
        </pc:spChg>
        <pc:spChg chg="add">
          <ac:chgData name="Jain, Sayyam (Cognizant)" userId="1ac8c202-8e9c-4a41-9e50-220cbc91e303" providerId="ADAL" clId="{C8C2C7D4-35E5-4FE6-8F39-2F09DA62C248}" dt="2024-08-09T14:10:19.363" v="700" actId="26606"/>
          <ac:spMkLst>
            <pc:docMk/>
            <pc:sldMk cId="3978485100" sldId="257"/>
            <ac:spMk id="16" creationId="{83BA5EF5-1FE9-4BF9-83BB-269BCDDF6156}"/>
          </ac:spMkLst>
        </pc:spChg>
        <pc:spChg chg="add">
          <ac:chgData name="Jain, Sayyam (Cognizant)" userId="1ac8c202-8e9c-4a41-9e50-220cbc91e303" providerId="ADAL" clId="{C8C2C7D4-35E5-4FE6-8F39-2F09DA62C248}" dt="2024-08-09T14:10:19.363" v="700" actId="26606"/>
          <ac:spMkLst>
            <pc:docMk/>
            <pc:sldMk cId="3978485100" sldId="257"/>
            <ac:spMk id="20" creationId="{88853921-7BC9-4BDE-ACAB-133C683C82D6}"/>
          </ac:spMkLst>
        </pc:spChg>
        <pc:spChg chg="add">
          <ac:chgData name="Jain, Sayyam (Cognizant)" userId="1ac8c202-8e9c-4a41-9e50-220cbc91e303" providerId="ADAL" clId="{C8C2C7D4-35E5-4FE6-8F39-2F09DA62C248}" dt="2024-08-09T14:10:19.363" v="700" actId="26606"/>
          <ac:spMkLst>
            <pc:docMk/>
            <pc:sldMk cId="3978485100" sldId="257"/>
            <ac:spMk id="22" creationId="{09192968-3AE7-4470-A61C-97294BB92731}"/>
          </ac:spMkLst>
        </pc:spChg>
        <pc:spChg chg="add">
          <ac:chgData name="Jain, Sayyam (Cognizant)" userId="1ac8c202-8e9c-4a41-9e50-220cbc91e303" providerId="ADAL" clId="{C8C2C7D4-35E5-4FE6-8F39-2F09DA62C248}" dt="2024-08-09T14:10:19.363" v="700" actId="26606"/>
          <ac:spMkLst>
            <pc:docMk/>
            <pc:sldMk cId="3978485100" sldId="257"/>
            <ac:spMk id="24" creationId="{3AB72E55-43E4-4356-BFE8-E2102CB0B505}"/>
          </ac:spMkLst>
        </pc:spChg>
        <pc:cxnChg chg="add">
          <ac:chgData name="Jain, Sayyam (Cognizant)" userId="1ac8c202-8e9c-4a41-9e50-220cbc91e303" providerId="ADAL" clId="{C8C2C7D4-35E5-4FE6-8F39-2F09DA62C248}" dt="2024-08-09T14:10:19.363" v="700" actId="26606"/>
          <ac:cxnSpMkLst>
            <pc:docMk/>
            <pc:sldMk cId="3978485100" sldId="257"/>
            <ac:cxnSpMk id="18" creationId="{4B3BCACB-5880-460B-9606-8C433A9AF99D}"/>
          </ac:cxnSpMkLst>
        </pc:cxnChg>
      </pc:sldChg>
      <pc:sldChg chg="addSp delSp modSp mod setBg">
        <pc:chgData name="Jain, Sayyam (Cognizant)" userId="1ac8c202-8e9c-4a41-9e50-220cbc91e303" providerId="ADAL" clId="{C8C2C7D4-35E5-4FE6-8F39-2F09DA62C248}" dt="2024-08-23T09:29:52.263" v="945"/>
        <pc:sldMkLst>
          <pc:docMk/>
          <pc:sldMk cId="1487789023" sldId="258"/>
        </pc:sldMkLst>
        <pc:spChg chg="mod">
          <ac:chgData name="Jain, Sayyam (Cognizant)" userId="1ac8c202-8e9c-4a41-9e50-220cbc91e303" providerId="ADAL" clId="{C8C2C7D4-35E5-4FE6-8F39-2F09DA62C248}" dt="2024-08-09T14:12:26.648" v="714" actId="26606"/>
          <ac:spMkLst>
            <pc:docMk/>
            <pc:sldMk cId="1487789023" sldId="258"/>
            <ac:spMk id="2" creationId="{E8A91AC0-6CF5-F5D8-75F1-A4A69A588109}"/>
          </ac:spMkLst>
        </pc:spChg>
        <pc:spChg chg="add del mod">
          <ac:chgData name="Jain, Sayyam (Cognizant)" userId="1ac8c202-8e9c-4a41-9e50-220cbc91e303" providerId="ADAL" clId="{C8C2C7D4-35E5-4FE6-8F39-2F09DA62C248}" dt="2024-08-09T14:11:08.187" v="712" actId="26606"/>
          <ac:spMkLst>
            <pc:docMk/>
            <pc:sldMk cId="1487789023" sldId="258"/>
            <ac:spMk id="3" creationId="{B9E7A40C-CEBC-D876-9579-FC53973D23A2}"/>
          </ac:spMkLst>
        </pc:spChg>
        <pc:spChg chg="add del">
          <ac:chgData name="Jain, Sayyam (Cognizant)" userId="1ac8c202-8e9c-4a41-9e50-220cbc91e303" providerId="ADAL" clId="{C8C2C7D4-35E5-4FE6-8F39-2F09DA62C248}" dt="2024-08-09T14:10:42.558" v="703" actId="26606"/>
          <ac:spMkLst>
            <pc:docMk/>
            <pc:sldMk cId="1487789023" sldId="258"/>
            <ac:spMk id="8" creationId="{F837543A-6020-4505-A233-C9DB4BF74011}"/>
          </ac:spMkLst>
        </pc:spChg>
        <pc:spChg chg="add del">
          <ac:chgData name="Jain, Sayyam (Cognizant)" userId="1ac8c202-8e9c-4a41-9e50-220cbc91e303" providerId="ADAL" clId="{C8C2C7D4-35E5-4FE6-8F39-2F09DA62C248}" dt="2024-08-09T14:11:03.820" v="707" actId="26606"/>
          <ac:spMkLst>
            <pc:docMk/>
            <pc:sldMk cId="1487789023" sldId="258"/>
            <ac:spMk id="9" creationId="{AE2B703B-46F9-481A-A605-82E2A828C4FA}"/>
          </ac:spMkLst>
        </pc:spChg>
        <pc:spChg chg="add del">
          <ac:chgData name="Jain, Sayyam (Cognizant)" userId="1ac8c202-8e9c-4a41-9e50-220cbc91e303" providerId="ADAL" clId="{C8C2C7D4-35E5-4FE6-8F39-2F09DA62C248}" dt="2024-08-09T14:10:42.558" v="703" actId="26606"/>
          <ac:spMkLst>
            <pc:docMk/>
            <pc:sldMk cId="1487789023" sldId="258"/>
            <ac:spMk id="10" creationId="{35B16301-FB18-48BA-A6DD-C37CAF6F9A18}"/>
          </ac:spMkLst>
        </pc:spChg>
        <pc:spChg chg="add del">
          <ac:chgData name="Jain, Sayyam (Cognizant)" userId="1ac8c202-8e9c-4a41-9e50-220cbc91e303" providerId="ADAL" clId="{C8C2C7D4-35E5-4FE6-8F39-2F09DA62C248}" dt="2024-08-09T14:11:03.820" v="707" actId="26606"/>
          <ac:spMkLst>
            <pc:docMk/>
            <pc:sldMk cId="1487789023" sldId="258"/>
            <ac:spMk id="11" creationId="{F13BE4D7-0C3D-4906-B230-A1C5B4665CCF}"/>
          </ac:spMkLst>
        </pc:spChg>
        <pc:spChg chg="add del">
          <ac:chgData name="Jain, Sayyam (Cognizant)" userId="1ac8c202-8e9c-4a41-9e50-220cbc91e303" providerId="ADAL" clId="{C8C2C7D4-35E5-4FE6-8F39-2F09DA62C248}" dt="2024-08-09T14:10:42.558" v="703" actId="26606"/>
          <ac:spMkLst>
            <pc:docMk/>
            <pc:sldMk cId="1487789023" sldId="258"/>
            <ac:spMk id="12" creationId="{C3C0D90E-074A-4F52-9B11-B52BEF4BCBE5}"/>
          </ac:spMkLst>
        </pc:spChg>
        <pc:spChg chg="add del">
          <ac:chgData name="Jain, Sayyam (Cognizant)" userId="1ac8c202-8e9c-4a41-9e50-220cbc91e303" providerId="ADAL" clId="{C8C2C7D4-35E5-4FE6-8F39-2F09DA62C248}" dt="2024-08-09T14:11:06.828" v="709" actId="26606"/>
          <ac:spMkLst>
            <pc:docMk/>
            <pc:sldMk cId="1487789023" sldId="258"/>
            <ac:spMk id="13" creationId="{F837543A-6020-4505-A233-C9DB4BF74011}"/>
          </ac:spMkLst>
        </pc:spChg>
        <pc:spChg chg="add del">
          <ac:chgData name="Jain, Sayyam (Cognizant)" userId="1ac8c202-8e9c-4a41-9e50-220cbc91e303" providerId="ADAL" clId="{C8C2C7D4-35E5-4FE6-8F39-2F09DA62C248}" dt="2024-08-09T14:10:42.558" v="703" actId="26606"/>
          <ac:spMkLst>
            <pc:docMk/>
            <pc:sldMk cId="1487789023" sldId="258"/>
            <ac:spMk id="14" creationId="{CABBD4C1-E6F8-46F6-8152-A8A97490BF4D}"/>
          </ac:spMkLst>
        </pc:spChg>
        <pc:spChg chg="add del">
          <ac:chgData name="Jain, Sayyam (Cognizant)" userId="1ac8c202-8e9c-4a41-9e50-220cbc91e303" providerId="ADAL" clId="{C8C2C7D4-35E5-4FE6-8F39-2F09DA62C248}" dt="2024-08-09T14:11:06.828" v="709" actId="26606"/>
          <ac:spMkLst>
            <pc:docMk/>
            <pc:sldMk cId="1487789023" sldId="258"/>
            <ac:spMk id="15" creationId="{35B16301-FB18-48BA-A6DD-C37CAF6F9A18}"/>
          </ac:spMkLst>
        </pc:spChg>
        <pc:spChg chg="add del">
          <ac:chgData name="Jain, Sayyam (Cognizant)" userId="1ac8c202-8e9c-4a41-9e50-220cbc91e303" providerId="ADAL" clId="{C8C2C7D4-35E5-4FE6-8F39-2F09DA62C248}" dt="2024-08-09T14:10:42.558" v="703" actId="26606"/>
          <ac:spMkLst>
            <pc:docMk/>
            <pc:sldMk cId="1487789023" sldId="258"/>
            <ac:spMk id="16" creationId="{83BA5EF5-1FE9-4BF9-83BB-269BCDDF6156}"/>
          </ac:spMkLst>
        </pc:spChg>
        <pc:spChg chg="add del">
          <ac:chgData name="Jain, Sayyam (Cognizant)" userId="1ac8c202-8e9c-4a41-9e50-220cbc91e303" providerId="ADAL" clId="{C8C2C7D4-35E5-4FE6-8F39-2F09DA62C248}" dt="2024-08-09T14:11:06.828" v="709" actId="26606"/>
          <ac:spMkLst>
            <pc:docMk/>
            <pc:sldMk cId="1487789023" sldId="258"/>
            <ac:spMk id="17" creationId="{B9E7A40C-CEBC-D876-9579-FC53973D23A2}"/>
          </ac:spMkLst>
        </pc:spChg>
        <pc:spChg chg="add del">
          <ac:chgData name="Jain, Sayyam (Cognizant)" userId="1ac8c202-8e9c-4a41-9e50-220cbc91e303" providerId="ADAL" clId="{C8C2C7D4-35E5-4FE6-8F39-2F09DA62C248}" dt="2024-08-09T14:11:06.828" v="709" actId="26606"/>
          <ac:spMkLst>
            <pc:docMk/>
            <pc:sldMk cId="1487789023" sldId="258"/>
            <ac:spMk id="19" creationId="{C3C0D90E-074A-4F52-9B11-B52BEF4BCBE5}"/>
          </ac:spMkLst>
        </pc:spChg>
        <pc:spChg chg="add del">
          <ac:chgData name="Jain, Sayyam (Cognizant)" userId="1ac8c202-8e9c-4a41-9e50-220cbc91e303" providerId="ADAL" clId="{C8C2C7D4-35E5-4FE6-8F39-2F09DA62C248}" dt="2024-08-09T14:10:42.558" v="703" actId="26606"/>
          <ac:spMkLst>
            <pc:docMk/>
            <pc:sldMk cId="1487789023" sldId="258"/>
            <ac:spMk id="20" creationId="{88853921-7BC9-4BDE-ACAB-133C683C82D6}"/>
          </ac:spMkLst>
        </pc:spChg>
        <pc:spChg chg="add del">
          <ac:chgData name="Jain, Sayyam (Cognizant)" userId="1ac8c202-8e9c-4a41-9e50-220cbc91e303" providerId="ADAL" clId="{C8C2C7D4-35E5-4FE6-8F39-2F09DA62C248}" dt="2024-08-09T14:11:06.828" v="709" actId="26606"/>
          <ac:spMkLst>
            <pc:docMk/>
            <pc:sldMk cId="1487789023" sldId="258"/>
            <ac:spMk id="21" creationId="{CABBD4C1-E6F8-46F6-8152-A8A97490BF4D}"/>
          </ac:spMkLst>
        </pc:spChg>
        <pc:spChg chg="add del">
          <ac:chgData name="Jain, Sayyam (Cognizant)" userId="1ac8c202-8e9c-4a41-9e50-220cbc91e303" providerId="ADAL" clId="{C8C2C7D4-35E5-4FE6-8F39-2F09DA62C248}" dt="2024-08-09T14:10:42.558" v="703" actId="26606"/>
          <ac:spMkLst>
            <pc:docMk/>
            <pc:sldMk cId="1487789023" sldId="258"/>
            <ac:spMk id="22" creationId="{09192968-3AE7-4470-A61C-97294BB92731}"/>
          </ac:spMkLst>
        </pc:spChg>
        <pc:spChg chg="add del">
          <ac:chgData name="Jain, Sayyam (Cognizant)" userId="1ac8c202-8e9c-4a41-9e50-220cbc91e303" providerId="ADAL" clId="{C8C2C7D4-35E5-4FE6-8F39-2F09DA62C248}" dt="2024-08-09T14:11:06.828" v="709" actId="26606"/>
          <ac:spMkLst>
            <pc:docMk/>
            <pc:sldMk cId="1487789023" sldId="258"/>
            <ac:spMk id="23" creationId="{83BA5EF5-1FE9-4BF9-83BB-269BCDDF6156}"/>
          </ac:spMkLst>
        </pc:spChg>
        <pc:spChg chg="add del">
          <ac:chgData name="Jain, Sayyam (Cognizant)" userId="1ac8c202-8e9c-4a41-9e50-220cbc91e303" providerId="ADAL" clId="{C8C2C7D4-35E5-4FE6-8F39-2F09DA62C248}" dt="2024-08-09T14:10:42.558" v="703" actId="26606"/>
          <ac:spMkLst>
            <pc:docMk/>
            <pc:sldMk cId="1487789023" sldId="258"/>
            <ac:spMk id="24" creationId="{3AB72E55-43E4-4356-BFE8-E2102CB0B505}"/>
          </ac:spMkLst>
        </pc:spChg>
        <pc:spChg chg="add del">
          <ac:chgData name="Jain, Sayyam (Cognizant)" userId="1ac8c202-8e9c-4a41-9e50-220cbc91e303" providerId="ADAL" clId="{C8C2C7D4-35E5-4FE6-8F39-2F09DA62C248}" dt="2024-08-09T14:10:56.063" v="705" actId="26606"/>
          <ac:spMkLst>
            <pc:docMk/>
            <pc:sldMk cId="1487789023" sldId="258"/>
            <ac:spMk id="26" creationId="{907EF6B7-1338-4443-8C46-6A318D952DFD}"/>
          </ac:spMkLst>
        </pc:spChg>
        <pc:spChg chg="add del">
          <ac:chgData name="Jain, Sayyam (Cognizant)" userId="1ac8c202-8e9c-4a41-9e50-220cbc91e303" providerId="ADAL" clId="{C8C2C7D4-35E5-4FE6-8F39-2F09DA62C248}" dt="2024-08-09T14:10:56.063" v="705" actId="26606"/>
          <ac:spMkLst>
            <pc:docMk/>
            <pc:sldMk cId="1487789023" sldId="258"/>
            <ac:spMk id="27" creationId="{DAAE4CDD-124C-4DCF-9584-B6033B545DD5}"/>
          </ac:spMkLst>
        </pc:spChg>
        <pc:spChg chg="add del">
          <ac:chgData name="Jain, Sayyam (Cognizant)" userId="1ac8c202-8e9c-4a41-9e50-220cbc91e303" providerId="ADAL" clId="{C8C2C7D4-35E5-4FE6-8F39-2F09DA62C248}" dt="2024-08-09T14:10:56.063" v="705" actId="26606"/>
          <ac:spMkLst>
            <pc:docMk/>
            <pc:sldMk cId="1487789023" sldId="258"/>
            <ac:spMk id="28" creationId="{081E4A58-353D-44AE-B2FC-2A74E2E400F7}"/>
          </ac:spMkLst>
        </pc:spChg>
        <pc:spChg chg="add del">
          <ac:chgData name="Jain, Sayyam (Cognizant)" userId="1ac8c202-8e9c-4a41-9e50-220cbc91e303" providerId="ADAL" clId="{C8C2C7D4-35E5-4FE6-8F39-2F09DA62C248}" dt="2024-08-09T14:11:06.828" v="709" actId="26606"/>
          <ac:spMkLst>
            <pc:docMk/>
            <pc:sldMk cId="1487789023" sldId="258"/>
            <ac:spMk id="29" creationId="{88853921-7BC9-4BDE-ACAB-133C683C82D6}"/>
          </ac:spMkLst>
        </pc:spChg>
        <pc:spChg chg="add del">
          <ac:chgData name="Jain, Sayyam (Cognizant)" userId="1ac8c202-8e9c-4a41-9e50-220cbc91e303" providerId="ADAL" clId="{C8C2C7D4-35E5-4FE6-8F39-2F09DA62C248}" dt="2024-08-09T14:11:06.828" v="709" actId="26606"/>
          <ac:spMkLst>
            <pc:docMk/>
            <pc:sldMk cId="1487789023" sldId="258"/>
            <ac:spMk id="30" creationId="{09192968-3AE7-4470-A61C-97294BB92731}"/>
          </ac:spMkLst>
        </pc:spChg>
        <pc:spChg chg="add del">
          <ac:chgData name="Jain, Sayyam (Cognizant)" userId="1ac8c202-8e9c-4a41-9e50-220cbc91e303" providerId="ADAL" clId="{C8C2C7D4-35E5-4FE6-8F39-2F09DA62C248}" dt="2024-08-09T14:11:06.828" v="709" actId="26606"/>
          <ac:spMkLst>
            <pc:docMk/>
            <pc:sldMk cId="1487789023" sldId="258"/>
            <ac:spMk id="31" creationId="{3AB72E55-43E4-4356-BFE8-E2102CB0B505}"/>
          </ac:spMkLst>
        </pc:spChg>
        <pc:spChg chg="add del">
          <ac:chgData name="Jain, Sayyam (Cognizant)" userId="1ac8c202-8e9c-4a41-9e50-220cbc91e303" providerId="ADAL" clId="{C8C2C7D4-35E5-4FE6-8F39-2F09DA62C248}" dt="2024-08-09T14:11:08.140" v="711" actId="26606"/>
          <ac:spMkLst>
            <pc:docMk/>
            <pc:sldMk cId="1487789023" sldId="258"/>
            <ac:spMk id="33" creationId="{907EF6B7-1338-4443-8C46-6A318D952DFD}"/>
          </ac:spMkLst>
        </pc:spChg>
        <pc:spChg chg="add del">
          <ac:chgData name="Jain, Sayyam (Cognizant)" userId="1ac8c202-8e9c-4a41-9e50-220cbc91e303" providerId="ADAL" clId="{C8C2C7D4-35E5-4FE6-8F39-2F09DA62C248}" dt="2024-08-09T14:11:08.140" v="711" actId="26606"/>
          <ac:spMkLst>
            <pc:docMk/>
            <pc:sldMk cId="1487789023" sldId="258"/>
            <ac:spMk id="34" creationId="{DAAE4CDD-124C-4DCF-9584-B6033B545DD5}"/>
          </ac:spMkLst>
        </pc:spChg>
        <pc:spChg chg="add del">
          <ac:chgData name="Jain, Sayyam (Cognizant)" userId="1ac8c202-8e9c-4a41-9e50-220cbc91e303" providerId="ADAL" clId="{C8C2C7D4-35E5-4FE6-8F39-2F09DA62C248}" dt="2024-08-09T14:11:08.140" v="711" actId="26606"/>
          <ac:spMkLst>
            <pc:docMk/>
            <pc:sldMk cId="1487789023" sldId="258"/>
            <ac:spMk id="35" creationId="{081E4A58-353D-44AE-B2FC-2A74E2E400F7}"/>
          </ac:spMkLst>
        </pc:spChg>
        <pc:spChg chg="add del">
          <ac:chgData name="Jain, Sayyam (Cognizant)" userId="1ac8c202-8e9c-4a41-9e50-220cbc91e303" providerId="ADAL" clId="{C8C2C7D4-35E5-4FE6-8F39-2F09DA62C248}" dt="2024-08-09T14:11:08.140" v="711" actId="26606"/>
          <ac:spMkLst>
            <pc:docMk/>
            <pc:sldMk cId="1487789023" sldId="258"/>
            <ac:spMk id="36" creationId="{B9E7A40C-CEBC-D876-9579-FC53973D23A2}"/>
          </ac:spMkLst>
        </pc:spChg>
        <pc:spChg chg="add del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38" creationId="{F837543A-6020-4505-A233-C9DB4BF74011}"/>
          </ac:spMkLst>
        </pc:spChg>
        <pc:spChg chg="add del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39" creationId="{35B16301-FB18-48BA-A6DD-C37CAF6F9A18}"/>
          </ac:spMkLst>
        </pc:spChg>
        <pc:spChg chg="add mod">
          <ac:chgData name="Jain, Sayyam (Cognizant)" userId="1ac8c202-8e9c-4a41-9e50-220cbc91e303" providerId="ADAL" clId="{C8C2C7D4-35E5-4FE6-8F39-2F09DA62C248}" dt="2024-08-23T09:29:52.263" v="945"/>
          <ac:spMkLst>
            <pc:docMk/>
            <pc:sldMk cId="1487789023" sldId="258"/>
            <ac:spMk id="40" creationId="{B9E7A40C-CEBC-D876-9579-FC53973D23A2}"/>
          </ac:spMkLst>
        </pc:spChg>
        <pc:spChg chg="add del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41" creationId="{C3C0D90E-074A-4F52-9B11-B52BEF4BCBE5}"/>
          </ac:spMkLst>
        </pc:spChg>
        <pc:spChg chg="add del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42" creationId="{CABBD4C1-E6F8-46F6-8152-A8A97490BF4D}"/>
          </ac:spMkLst>
        </pc:spChg>
        <pc:spChg chg="add del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43" creationId="{83BA5EF5-1FE9-4BF9-83BB-269BCDDF6156}"/>
          </ac:spMkLst>
        </pc:spChg>
        <pc:spChg chg="add del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45" creationId="{88853921-7BC9-4BDE-ACAB-133C683C82D6}"/>
          </ac:spMkLst>
        </pc:spChg>
        <pc:spChg chg="add del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46" creationId="{09192968-3AE7-4470-A61C-97294BB92731}"/>
          </ac:spMkLst>
        </pc:spChg>
        <pc:spChg chg="add del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47" creationId="{3AB72E55-43E4-4356-BFE8-E2102CB0B505}"/>
          </ac:spMkLst>
        </pc:spChg>
        <pc:spChg chg="add del">
          <ac:chgData name="Jain, Sayyam (Cognizant)" userId="1ac8c202-8e9c-4a41-9e50-220cbc91e303" providerId="ADAL" clId="{C8C2C7D4-35E5-4FE6-8F39-2F09DA62C248}" dt="2024-08-09T14:12:26.648" v="714" actId="26606"/>
          <ac:spMkLst>
            <pc:docMk/>
            <pc:sldMk cId="1487789023" sldId="258"/>
            <ac:spMk id="52" creationId="{1C799903-48D5-4A31-A1A2-541072D9771E}"/>
          </ac:spMkLst>
        </pc:spChg>
        <pc:spChg chg="add del">
          <ac:chgData name="Jain, Sayyam (Cognizant)" userId="1ac8c202-8e9c-4a41-9e50-220cbc91e303" providerId="ADAL" clId="{C8C2C7D4-35E5-4FE6-8F39-2F09DA62C248}" dt="2024-08-09T14:12:26.648" v="714" actId="26606"/>
          <ac:spMkLst>
            <pc:docMk/>
            <pc:sldMk cId="1487789023" sldId="258"/>
            <ac:spMk id="54" creationId="{8EFFF109-FC58-4FD3-BE05-9775A1310F55}"/>
          </ac:spMkLst>
        </pc:spChg>
        <pc:spChg chg="add del">
          <ac:chgData name="Jain, Sayyam (Cognizant)" userId="1ac8c202-8e9c-4a41-9e50-220cbc91e303" providerId="ADAL" clId="{C8C2C7D4-35E5-4FE6-8F39-2F09DA62C248}" dt="2024-08-09T14:12:26.648" v="714" actId="26606"/>
          <ac:spMkLst>
            <pc:docMk/>
            <pc:sldMk cId="1487789023" sldId="258"/>
            <ac:spMk id="56" creationId="{E1B96AD6-92A9-4273-A62B-96A1C3E0BA95}"/>
          </ac:spMkLst>
        </pc:spChg>
        <pc:spChg chg="add del">
          <ac:chgData name="Jain, Sayyam (Cognizant)" userId="1ac8c202-8e9c-4a41-9e50-220cbc91e303" providerId="ADAL" clId="{C8C2C7D4-35E5-4FE6-8F39-2F09DA62C248}" dt="2024-08-09T14:12:26.648" v="714" actId="26606"/>
          <ac:spMkLst>
            <pc:docMk/>
            <pc:sldMk cId="1487789023" sldId="258"/>
            <ac:spMk id="58" creationId="{463EEC44-1BA3-44ED-81FC-A644B04B2A44}"/>
          </ac:spMkLst>
        </pc:spChg>
        <pc:spChg chg="add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60" creationId="{83BA5EF5-1FE9-4BF9-83BB-269BCDDF6156}"/>
          </ac:spMkLst>
        </pc:spChg>
        <pc:spChg chg="add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61" creationId="{F837543A-6020-4505-A233-C9DB4BF74011}"/>
          </ac:spMkLst>
        </pc:spChg>
        <pc:spChg chg="add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63" creationId="{35B16301-FB18-48BA-A6DD-C37CAF6F9A18}"/>
          </ac:spMkLst>
        </pc:spChg>
        <pc:spChg chg="add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64" creationId="{88853921-7BC9-4BDE-ACAB-133C683C82D6}"/>
          </ac:spMkLst>
        </pc:spChg>
        <pc:spChg chg="add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65" creationId="{C3C0D90E-074A-4F52-9B11-B52BEF4BCBE5}"/>
          </ac:spMkLst>
        </pc:spChg>
        <pc:spChg chg="add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66" creationId="{09192968-3AE7-4470-A61C-97294BB92731}"/>
          </ac:spMkLst>
        </pc:spChg>
        <pc:spChg chg="add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67" creationId="{CABBD4C1-E6F8-46F6-8152-A8A97490BF4D}"/>
          </ac:spMkLst>
        </pc:spChg>
        <pc:spChg chg="add">
          <ac:chgData name="Jain, Sayyam (Cognizant)" userId="1ac8c202-8e9c-4a41-9e50-220cbc91e303" providerId="ADAL" clId="{C8C2C7D4-35E5-4FE6-8F39-2F09DA62C248}" dt="2024-08-09T14:12:26.711" v="715" actId="26606"/>
          <ac:spMkLst>
            <pc:docMk/>
            <pc:sldMk cId="1487789023" sldId="258"/>
            <ac:spMk id="68" creationId="{3AB72E55-43E4-4356-BFE8-E2102CB0B505}"/>
          </ac:spMkLst>
        </pc:spChg>
        <pc:graphicFrameChg chg="add del">
          <ac:chgData name="Jain, Sayyam (Cognizant)" userId="1ac8c202-8e9c-4a41-9e50-220cbc91e303" providerId="ADAL" clId="{C8C2C7D4-35E5-4FE6-8F39-2F09DA62C248}" dt="2024-08-09T14:11:03.820" v="707" actId="26606"/>
          <ac:graphicFrameMkLst>
            <pc:docMk/>
            <pc:sldMk cId="1487789023" sldId="258"/>
            <ac:graphicFrameMk id="5" creationId="{5EA71844-EEB5-31C7-F72A-CB2844C909F5}"/>
          </ac:graphicFrameMkLst>
        </pc:graphicFrameChg>
        <pc:cxnChg chg="add del">
          <ac:chgData name="Jain, Sayyam (Cognizant)" userId="1ac8c202-8e9c-4a41-9e50-220cbc91e303" providerId="ADAL" clId="{C8C2C7D4-35E5-4FE6-8F39-2F09DA62C248}" dt="2024-08-09T14:10:42.558" v="703" actId="26606"/>
          <ac:cxnSpMkLst>
            <pc:docMk/>
            <pc:sldMk cId="1487789023" sldId="258"/>
            <ac:cxnSpMk id="18" creationId="{4B3BCACB-5880-460B-9606-8C433A9AF99D}"/>
          </ac:cxnSpMkLst>
        </pc:cxnChg>
        <pc:cxnChg chg="add del">
          <ac:chgData name="Jain, Sayyam (Cognizant)" userId="1ac8c202-8e9c-4a41-9e50-220cbc91e303" providerId="ADAL" clId="{C8C2C7D4-35E5-4FE6-8F39-2F09DA62C248}" dt="2024-08-09T14:11:06.828" v="709" actId="26606"/>
          <ac:cxnSpMkLst>
            <pc:docMk/>
            <pc:sldMk cId="1487789023" sldId="258"/>
            <ac:cxnSpMk id="25" creationId="{4B3BCACB-5880-460B-9606-8C433A9AF99D}"/>
          </ac:cxnSpMkLst>
        </pc:cxnChg>
        <pc:cxnChg chg="add del">
          <ac:chgData name="Jain, Sayyam (Cognizant)" userId="1ac8c202-8e9c-4a41-9e50-220cbc91e303" providerId="ADAL" clId="{C8C2C7D4-35E5-4FE6-8F39-2F09DA62C248}" dt="2024-08-09T14:12:26.711" v="715" actId="26606"/>
          <ac:cxnSpMkLst>
            <pc:docMk/>
            <pc:sldMk cId="1487789023" sldId="258"/>
            <ac:cxnSpMk id="44" creationId="{4B3BCACB-5880-460B-9606-8C433A9AF99D}"/>
          </ac:cxnSpMkLst>
        </pc:cxnChg>
        <pc:cxnChg chg="add">
          <ac:chgData name="Jain, Sayyam (Cognizant)" userId="1ac8c202-8e9c-4a41-9e50-220cbc91e303" providerId="ADAL" clId="{C8C2C7D4-35E5-4FE6-8F39-2F09DA62C248}" dt="2024-08-09T14:12:26.711" v="715" actId="26606"/>
          <ac:cxnSpMkLst>
            <pc:docMk/>
            <pc:sldMk cId="1487789023" sldId="258"/>
            <ac:cxnSpMk id="62" creationId="{4B3BCACB-5880-460B-9606-8C433A9AF99D}"/>
          </ac:cxnSpMkLst>
        </pc:cxnChg>
      </pc:sldChg>
      <pc:sldChg chg="addSp delSp modSp mod setBg">
        <pc:chgData name="Jain, Sayyam (Cognizant)" userId="1ac8c202-8e9c-4a41-9e50-220cbc91e303" providerId="ADAL" clId="{C8C2C7D4-35E5-4FE6-8F39-2F09DA62C248}" dt="2024-08-09T14:13:03.025" v="728" actId="26606"/>
        <pc:sldMkLst>
          <pc:docMk/>
          <pc:sldMk cId="603719" sldId="259"/>
        </pc:sldMkLst>
        <pc:spChg chg="mod">
          <ac:chgData name="Jain, Sayyam (Cognizant)" userId="1ac8c202-8e9c-4a41-9e50-220cbc91e303" providerId="ADAL" clId="{C8C2C7D4-35E5-4FE6-8F39-2F09DA62C248}" dt="2024-08-09T14:13:03.025" v="728" actId="26606"/>
          <ac:spMkLst>
            <pc:docMk/>
            <pc:sldMk cId="603719" sldId="259"/>
            <ac:spMk id="2" creationId="{E1B0EE4B-44A9-F30E-1C10-0C9794663302}"/>
          </ac:spMkLst>
        </pc:spChg>
        <pc:spChg chg="add del mod">
          <ac:chgData name="Jain, Sayyam (Cognizant)" userId="1ac8c202-8e9c-4a41-9e50-220cbc91e303" providerId="ADAL" clId="{C8C2C7D4-35E5-4FE6-8F39-2F09DA62C248}" dt="2024-08-09T14:13:03.025" v="728" actId="26606"/>
          <ac:spMkLst>
            <pc:docMk/>
            <pc:sldMk cId="603719" sldId="259"/>
            <ac:spMk id="3" creationId="{BBF6A7AA-61A6-5137-986C-D346380A607E}"/>
          </ac:spMkLst>
        </pc:spChg>
        <pc:spChg chg="add del">
          <ac:chgData name="Jain, Sayyam (Cognizant)" userId="1ac8c202-8e9c-4a41-9e50-220cbc91e303" providerId="ADAL" clId="{C8C2C7D4-35E5-4FE6-8F39-2F09DA62C248}" dt="2024-08-09T14:12:57.881" v="721" actId="26606"/>
          <ac:spMkLst>
            <pc:docMk/>
            <pc:sldMk cId="603719" sldId="259"/>
            <ac:spMk id="7" creationId="{907EF6B7-1338-4443-8C46-6A318D952DFD}"/>
          </ac:spMkLst>
        </pc:spChg>
        <pc:spChg chg="add del">
          <ac:chgData name="Jain, Sayyam (Cognizant)" userId="1ac8c202-8e9c-4a41-9e50-220cbc91e303" providerId="ADAL" clId="{C8C2C7D4-35E5-4FE6-8F39-2F09DA62C248}" dt="2024-08-09T14:12:52.484" v="717" actId="26606"/>
          <ac:spMkLst>
            <pc:docMk/>
            <pc:sldMk cId="603719" sldId="259"/>
            <ac:spMk id="8" creationId="{1BB867FF-FC45-48F7-8104-F89BE54909F1}"/>
          </ac:spMkLst>
        </pc:spChg>
        <pc:spChg chg="add del">
          <ac:chgData name="Jain, Sayyam (Cognizant)" userId="1ac8c202-8e9c-4a41-9e50-220cbc91e303" providerId="ADAL" clId="{C8C2C7D4-35E5-4FE6-8F39-2F09DA62C248}" dt="2024-08-09T14:12:57.881" v="721" actId="26606"/>
          <ac:spMkLst>
            <pc:docMk/>
            <pc:sldMk cId="603719" sldId="259"/>
            <ac:spMk id="9" creationId="{DAAE4CDD-124C-4DCF-9584-B6033B545DD5}"/>
          </ac:spMkLst>
        </pc:spChg>
        <pc:spChg chg="add del">
          <ac:chgData name="Jain, Sayyam (Cognizant)" userId="1ac8c202-8e9c-4a41-9e50-220cbc91e303" providerId="ADAL" clId="{C8C2C7D4-35E5-4FE6-8F39-2F09DA62C248}" dt="2024-08-09T14:12:52.484" v="717" actId="26606"/>
          <ac:spMkLst>
            <pc:docMk/>
            <pc:sldMk cId="603719" sldId="259"/>
            <ac:spMk id="10" creationId="{8BB56887-D0D5-4F0C-9E19-7247EB83C8B7}"/>
          </ac:spMkLst>
        </pc:spChg>
        <pc:spChg chg="add del">
          <ac:chgData name="Jain, Sayyam (Cognizant)" userId="1ac8c202-8e9c-4a41-9e50-220cbc91e303" providerId="ADAL" clId="{C8C2C7D4-35E5-4FE6-8F39-2F09DA62C248}" dt="2024-08-09T14:12:57.881" v="721" actId="26606"/>
          <ac:spMkLst>
            <pc:docMk/>
            <pc:sldMk cId="603719" sldId="259"/>
            <ac:spMk id="11" creationId="{081E4A58-353D-44AE-B2FC-2A74E2E400F7}"/>
          </ac:spMkLst>
        </pc:spChg>
        <pc:spChg chg="add del">
          <ac:chgData name="Jain, Sayyam (Cognizant)" userId="1ac8c202-8e9c-4a41-9e50-220cbc91e303" providerId="ADAL" clId="{C8C2C7D4-35E5-4FE6-8F39-2F09DA62C248}" dt="2024-08-09T14:12:52.484" v="717" actId="26606"/>
          <ac:spMkLst>
            <pc:docMk/>
            <pc:sldMk cId="603719" sldId="259"/>
            <ac:spMk id="12" creationId="{081E4A58-353D-44AE-B2FC-2A74E2E400F7}"/>
          </ac:spMkLst>
        </pc:spChg>
        <pc:spChg chg="add del">
          <ac:chgData name="Jain, Sayyam (Cognizant)" userId="1ac8c202-8e9c-4a41-9e50-220cbc91e303" providerId="ADAL" clId="{C8C2C7D4-35E5-4FE6-8F39-2F09DA62C248}" dt="2024-08-09T14:12:57.881" v="721" actId="26606"/>
          <ac:spMkLst>
            <pc:docMk/>
            <pc:sldMk cId="603719" sldId="259"/>
            <ac:spMk id="13" creationId="{BBF6A7AA-61A6-5137-986C-D346380A607E}"/>
          </ac:spMkLst>
        </pc:spChg>
        <pc:spChg chg="add del">
          <ac:chgData name="Jain, Sayyam (Cognizant)" userId="1ac8c202-8e9c-4a41-9e50-220cbc91e303" providerId="ADAL" clId="{C8C2C7D4-35E5-4FE6-8F39-2F09DA62C248}" dt="2024-08-09T14:12:59.327" v="723" actId="26606"/>
          <ac:spMkLst>
            <pc:docMk/>
            <pc:sldMk cId="603719" sldId="259"/>
            <ac:spMk id="14" creationId="{FA23A907-97FB-4A8F-880A-DD77401C4296}"/>
          </ac:spMkLst>
        </pc:spChg>
        <pc:spChg chg="add del">
          <ac:chgData name="Jain, Sayyam (Cognizant)" userId="1ac8c202-8e9c-4a41-9e50-220cbc91e303" providerId="ADAL" clId="{C8C2C7D4-35E5-4FE6-8F39-2F09DA62C248}" dt="2024-08-09T14:12:59.327" v="723" actId="26606"/>
          <ac:spMkLst>
            <pc:docMk/>
            <pc:sldMk cId="603719" sldId="259"/>
            <ac:spMk id="15" creationId="{C2554CA6-288E-4202-BC52-2E5A8F0C0AED}"/>
          </ac:spMkLst>
        </pc:spChg>
        <pc:spChg chg="add del">
          <ac:chgData name="Jain, Sayyam (Cognizant)" userId="1ac8c202-8e9c-4a41-9e50-220cbc91e303" providerId="ADAL" clId="{C8C2C7D4-35E5-4FE6-8F39-2F09DA62C248}" dt="2024-08-09T14:12:59.327" v="723" actId="26606"/>
          <ac:spMkLst>
            <pc:docMk/>
            <pc:sldMk cId="603719" sldId="259"/>
            <ac:spMk id="16" creationId="{B10BB131-AC8E-4A8E-A5D1-36260F720C3B}"/>
          </ac:spMkLst>
        </pc:spChg>
        <pc:spChg chg="add del">
          <ac:chgData name="Jain, Sayyam (Cognizant)" userId="1ac8c202-8e9c-4a41-9e50-220cbc91e303" providerId="ADAL" clId="{C8C2C7D4-35E5-4FE6-8F39-2F09DA62C248}" dt="2024-08-09T14:12:59.327" v="723" actId="26606"/>
          <ac:spMkLst>
            <pc:docMk/>
            <pc:sldMk cId="603719" sldId="259"/>
            <ac:spMk id="17" creationId="{5B7778FC-632E-4DCA-A7CB-0D7731CCF970}"/>
          </ac:spMkLst>
        </pc:spChg>
        <pc:spChg chg="add del">
          <ac:chgData name="Jain, Sayyam (Cognizant)" userId="1ac8c202-8e9c-4a41-9e50-220cbc91e303" providerId="ADAL" clId="{C8C2C7D4-35E5-4FE6-8F39-2F09DA62C248}" dt="2024-08-09T14:12:59.327" v="723" actId="26606"/>
          <ac:spMkLst>
            <pc:docMk/>
            <pc:sldMk cId="603719" sldId="259"/>
            <ac:spMk id="18" creationId="{BBF6A7AA-61A6-5137-986C-D346380A607E}"/>
          </ac:spMkLst>
        </pc:spChg>
        <pc:spChg chg="add del">
          <ac:chgData name="Jain, Sayyam (Cognizant)" userId="1ac8c202-8e9c-4a41-9e50-220cbc91e303" providerId="ADAL" clId="{C8C2C7D4-35E5-4FE6-8F39-2F09DA62C248}" dt="2024-08-09T14:13:00.505" v="725" actId="26606"/>
          <ac:spMkLst>
            <pc:docMk/>
            <pc:sldMk cId="603719" sldId="259"/>
            <ac:spMk id="20" creationId="{907EF6B7-1338-4443-8C46-6A318D952DFD}"/>
          </ac:spMkLst>
        </pc:spChg>
        <pc:spChg chg="add del">
          <ac:chgData name="Jain, Sayyam (Cognizant)" userId="1ac8c202-8e9c-4a41-9e50-220cbc91e303" providerId="ADAL" clId="{C8C2C7D4-35E5-4FE6-8F39-2F09DA62C248}" dt="2024-08-09T14:13:00.505" v="725" actId="26606"/>
          <ac:spMkLst>
            <pc:docMk/>
            <pc:sldMk cId="603719" sldId="259"/>
            <ac:spMk id="21" creationId="{DAAE4CDD-124C-4DCF-9584-B6033B545DD5}"/>
          </ac:spMkLst>
        </pc:spChg>
        <pc:spChg chg="add del">
          <ac:chgData name="Jain, Sayyam (Cognizant)" userId="1ac8c202-8e9c-4a41-9e50-220cbc91e303" providerId="ADAL" clId="{C8C2C7D4-35E5-4FE6-8F39-2F09DA62C248}" dt="2024-08-09T14:13:00.505" v="725" actId="26606"/>
          <ac:spMkLst>
            <pc:docMk/>
            <pc:sldMk cId="603719" sldId="259"/>
            <ac:spMk id="22" creationId="{081E4A58-353D-44AE-B2FC-2A74E2E400F7}"/>
          </ac:spMkLst>
        </pc:spChg>
        <pc:spChg chg="add del">
          <ac:chgData name="Jain, Sayyam (Cognizant)" userId="1ac8c202-8e9c-4a41-9e50-220cbc91e303" providerId="ADAL" clId="{C8C2C7D4-35E5-4FE6-8F39-2F09DA62C248}" dt="2024-08-09T14:13:00.505" v="725" actId="26606"/>
          <ac:spMkLst>
            <pc:docMk/>
            <pc:sldMk cId="603719" sldId="259"/>
            <ac:spMk id="23" creationId="{BBF6A7AA-61A6-5137-986C-D346380A607E}"/>
          </ac:spMkLst>
        </pc:spChg>
        <pc:spChg chg="add del">
          <ac:chgData name="Jain, Sayyam (Cognizant)" userId="1ac8c202-8e9c-4a41-9e50-220cbc91e303" providerId="ADAL" clId="{C8C2C7D4-35E5-4FE6-8F39-2F09DA62C248}" dt="2024-08-09T14:13:02.995" v="727" actId="26606"/>
          <ac:spMkLst>
            <pc:docMk/>
            <pc:sldMk cId="603719" sldId="259"/>
            <ac:spMk id="25" creationId="{C2554CA6-288E-4202-BC52-2E5A8F0C0AED}"/>
          </ac:spMkLst>
        </pc:spChg>
        <pc:spChg chg="add del">
          <ac:chgData name="Jain, Sayyam (Cognizant)" userId="1ac8c202-8e9c-4a41-9e50-220cbc91e303" providerId="ADAL" clId="{C8C2C7D4-35E5-4FE6-8F39-2F09DA62C248}" dt="2024-08-09T14:13:02.995" v="727" actId="26606"/>
          <ac:spMkLst>
            <pc:docMk/>
            <pc:sldMk cId="603719" sldId="259"/>
            <ac:spMk id="26" creationId="{B10BB131-AC8E-4A8E-A5D1-36260F720C3B}"/>
          </ac:spMkLst>
        </pc:spChg>
        <pc:spChg chg="add del">
          <ac:chgData name="Jain, Sayyam (Cognizant)" userId="1ac8c202-8e9c-4a41-9e50-220cbc91e303" providerId="ADAL" clId="{C8C2C7D4-35E5-4FE6-8F39-2F09DA62C248}" dt="2024-08-09T14:13:02.995" v="727" actId="26606"/>
          <ac:spMkLst>
            <pc:docMk/>
            <pc:sldMk cId="603719" sldId="259"/>
            <ac:spMk id="27" creationId="{5B7778FC-632E-4DCA-A7CB-0D7731CCF970}"/>
          </ac:spMkLst>
        </pc:spChg>
        <pc:spChg chg="add del">
          <ac:chgData name="Jain, Sayyam (Cognizant)" userId="1ac8c202-8e9c-4a41-9e50-220cbc91e303" providerId="ADAL" clId="{C8C2C7D4-35E5-4FE6-8F39-2F09DA62C248}" dt="2024-08-09T14:13:02.995" v="727" actId="26606"/>
          <ac:spMkLst>
            <pc:docMk/>
            <pc:sldMk cId="603719" sldId="259"/>
            <ac:spMk id="28" creationId="{FA23A907-97FB-4A8F-880A-DD77401C4296}"/>
          </ac:spMkLst>
        </pc:spChg>
        <pc:spChg chg="add del">
          <ac:chgData name="Jain, Sayyam (Cognizant)" userId="1ac8c202-8e9c-4a41-9e50-220cbc91e303" providerId="ADAL" clId="{C8C2C7D4-35E5-4FE6-8F39-2F09DA62C248}" dt="2024-08-09T14:13:02.995" v="727" actId="26606"/>
          <ac:spMkLst>
            <pc:docMk/>
            <pc:sldMk cId="603719" sldId="259"/>
            <ac:spMk id="29" creationId="{BBF6A7AA-61A6-5137-986C-D346380A607E}"/>
          </ac:spMkLst>
        </pc:spChg>
        <pc:spChg chg="add">
          <ac:chgData name="Jain, Sayyam (Cognizant)" userId="1ac8c202-8e9c-4a41-9e50-220cbc91e303" providerId="ADAL" clId="{C8C2C7D4-35E5-4FE6-8F39-2F09DA62C248}" dt="2024-08-09T14:13:03.025" v="728" actId="26606"/>
          <ac:spMkLst>
            <pc:docMk/>
            <pc:sldMk cId="603719" sldId="259"/>
            <ac:spMk id="31" creationId="{907EF6B7-1338-4443-8C46-6A318D952DFD}"/>
          </ac:spMkLst>
        </pc:spChg>
        <pc:spChg chg="add">
          <ac:chgData name="Jain, Sayyam (Cognizant)" userId="1ac8c202-8e9c-4a41-9e50-220cbc91e303" providerId="ADAL" clId="{C8C2C7D4-35E5-4FE6-8F39-2F09DA62C248}" dt="2024-08-09T14:13:03.025" v="728" actId="26606"/>
          <ac:spMkLst>
            <pc:docMk/>
            <pc:sldMk cId="603719" sldId="259"/>
            <ac:spMk id="32" creationId="{DAAE4CDD-124C-4DCF-9584-B6033B545DD5}"/>
          </ac:spMkLst>
        </pc:spChg>
        <pc:spChg chg="add">
          <ac:chgData name="Jain, Sayyam (Cognizant)" userId="1ac8c202-8e9c-4a41-9e50-220cbc91e303" providerId="ADAL" clId="{C8C2C7D4-35E5-4FE6-8F39-2F09DA62C248}" dt="2024-08-09T14:13:03.025" v="728" actId="26606"/>
          <ac:spMkLst>
            <pc:docMk/>
            <pc:sldMk cId="603719" sldId="259"/>
            <ac:spMk id="33" creationId="{081E4A58-353D-44AE-B2FC-2A74E2E400F7}"/>
          </ac:spMkLst>
        </pc:spChg>
        <pc:spChg chg="add">
          <ac:chgData name="Jain, Sayyam (Cognizant)" userId="1ac8c202-8e9c-4a41-9e50-220cbc91e303" providerId="ADAL" clId="{C8C2C7D4-35E5-4FE6-8F39-2F09DA62C248}" dt="2024-08-09T14:13:03.025" v="728" actId="26606"/>
          <ac:spMkLst>
            <pc:docMk/>
            <pc:sldMk cId="603719" sldId="259"/>
            <ac:spMk id="34" creationId="{BBF6A7AA-61A6-5137-986C-D346380A607E}"/>
          </ac:spMkLst>
        </pc:spChg>
        <pc:graphicFrameChg chg="add del">
          <ac:chgData name="Jain, Sayyam (Cognizant)" userId="1ac8c202-8e9c-4a41-9e50-220cbc91e303" providerId="ADAL" clId="{C8C2C7D4-35E5-4FE6-8F39-2F09DA62C248}" dt="2024-08-09T14:12:55.435" v="719" actId="26606"/>
          <ac:graphicFrameMkLst>
            <pc:docMk/>
            <pc:sldMk cId="603719" sldId="259"/>
            <ac:graphicFrameMk id="5" creationId="{15D5EA53-818A-3B60-108E-6F9FF6F16A75}"/>
          </ac:graphicFrameMkLst>
        </pc:graphicFrameChg>
      </pc:sldChg>
      <pc:sldChg chg="addSp delSp modSp mod setBg">
        <pc:chgData name="Jain, Sayyam (Cognizant)" userId="1ac8c202-8e9c-4a41-9e50-220cbc91e303" providerId="ADAL" clId="{C8C2C7D4-35E5-4FE6-8F39-2F09DA62C248}" dt="2024-08-09T14:14:20.093" v="747" actId="26606"/>
        <pc:sldMkLst>
          <pc:docMk/>
          <pc:sldMk cId="1425886105" sldId="260"/>
        </pc:sldMkLst>
        <pc:spChg chg="mod">
          <ac:chgData name="Jain, Sayyam (Cognizant)" userId="1ac8c202-8e9c-4a41-9e50-220cbc91e303" providerId="ADAL" clId="{C8C2C7D4-35E5-4FE6-8F39-2F09DA62C248}" dt="2024-08-09T14:14:20.093" v="747" actId="26606"/>
          <ac:spMkLst>
            <pc:docMk/>
            <pc:sldMk cId="1425886105" sldId="260"/>
            <ac:spMk id="2" creationId="{DBB937C5-A03F-AF29-2962-DA810ADA2705}"/>
          </ac:spMkLst>
        </pc:spChg>
        <pc:spChg chg="add del">
          <ac:chgData name="Jain, Sayyam (Cognizant)" userId="1ac8c202-8e9c-4a41-9e50-220cbc91e303" providerId="ADAL" clId="{C8C2C7D4-35E5-4FE6-8F39-2F09DA62C248}" dt="2024-08-09T14:14:20.093" v="747" actId="26606"/>
          <ac:spMkLst>
            <pc:docMk/>
            <pc:sldMk cId="1425886105" sldId="260"/>
            <ac:spMk id="3" creationId="{73561F1F-D727-72D0-1D54-199B06D8B3AC}"/>
          </ac:spMkLst>
        </pc:spChg>
        <pc:spChg chg="add del">
          <ac:chgData name="Jain, Sayyam (Cognizant)" userId="1ac8c202-8e9c-4a41-9e50-220cbc91e303" providerId="ADAL" clId="{C8C2C7D4-35E5-4FE6-8F39-2F09DA62C248}" dt="2024-08-09T14:13:48.377" v="738" actId="26606"/>
          <ac:spMkLst>
            <pc:docMk/>
            <pc:sldMk cId="1425886105" sldId="260"/>
            <ac:spMk id="8" creationId="{3AD318CC-E2A8-4E27-9548-A047A78999B1}"/>
          </ac:spMkLst>
        </pc:spChg>
        <pc:spChg chg="add del">
          <ac:chgData name="Jain, Sayyam (Cognizant)" userId="1ac8c202-8e9c-4a41-9e50-220cbc91e303" providerId="ADAL" clId="{C8C2C7D4-35E5-4FE6-8F39-2F09DA62C248}" dt="2024-08-09T14:13:36.218" v="730" actId="26606"/>
          <ac:spMkLst>
            <pc:docMk/>
            <pc:sldMk cId="1425886105" sldId="260"/>
            <ac:spMk id="9" creationId="{AE2B703B-46F9-481A-A605-82E2A828C4FA}"/>
          </ac:spMkLst>
        </pc:spChg>
        <pc:spChg chg="add del">
          <ac:chgData name="Jain, Sayyam (Cognizant)" userId="1ac8c202-8e9c-4a41-9e50-220cbc91e303" providerId="ADAL" clId="{C8C2C7D4-35E5-4FE6-8F39-2F09DA62C248}" dt="2024-08-09T14:13:36.218" v="730" actId="26606"/>
          <ac:spMkLst>
            <pc:docMk/>
            <pc:sldMk cId="1425886105" sldId="260"/>
            <ac:spMk id="11" creationId="{F13BE4D7-0C3D-4906-B230-A1C5B4665CCF}"/>
          </ac:spMkLst>
        </pc:spChg>
        <pc:spChg chg="add del">
          <ac:chgData name="Jain, Sayyam (Cognizant)" userId="1ac8c202-8e9c-4a41-9e50-220cbc91e303" providerId="ADAL" clId="{C8C2C7D4-35E5-4FE6-8F39-2F09DA62C248}" dt="2024-08-09T14:13:54.307" v="740" actId="26606"/>
          <ac:spMkLst>
            <pc:docMk/>
            <pc:sldMk cId="1425886105" sldId="260"/>
            <ac:spMk id="12" creationId="{081E4A58-353D-44AE-B2FC-2A74E2E400F7}"/>
          </ac:spMkLst>
        </pc:spChg>
        <pc:spChg chg="add del">
          <ac:chgData name="Jain, Sayyam (Cognizant)" userId="1ac8c202-8e9c-4a41-9e50-220cbc91e303" providerId="ADAL" clId="{C8C2C7D4-35E5-4FE6-8F39-2F09DA62C248}" dt="2024-08-09T14:13:48.377" v="738" actId="26606"/>
          <ac:spMkLst>
            <pc:docMk/>
            <pc:sldMk cId="1425886105" sldId="260"/>
            <ac:spMk id="14" creationId="{2C1BBA94-3F40-40AA-8BB9-E69E25E537C1}"/>
          </ac:spMkLst>
        </pc:spChg>
        <pc:spChg chg="add del">
          <ac:chgData name="Jain, Sayyam (Cognizant)" userId="1ac8c202-8e9c-4a41-9e50-220cbc91e303" providerId="ADAL" clId="{C8C2C7D4-35E5-4FE6-8F39-2F09DA62C248}" dt="2024-08-09T14:14:06.624" v="742" actId="26606"/>
          <ac:spMkLst>
            <pc:docMk/>
            <pc:sldMk cId="1425886105" sldId="260"/>
            <ac:spMk id="16" creationId="{83BA5EF5-1FE9-4BF9-83BB-269BCDDF6156}"/>
          </ac:spMkLst>
        </pc:spChg>
        <pc:spChg chg="add del">
          <ac:chgData name="Jain, Sayyam (Cognizant)" userId="1ac8c202-8e9c-4a41-9e50-220cbc91e303" providerId="ADAL" clId="{C8C2C7D4-35E5-4FE6-8F39-2F09DA62C248}" dt="2024-08-09T14:13:48.377" v="738" actId="26606"/>
          <ac:spMkLst>
            <pc:docMk/>
            <pc:sldMk cId="1425886105" sldId="260"/>
            <ac:spMk id="20" creationId="{73561F1F-D727-72D0-1D54-199B06D8B3AC}"/>
          </ac:spMkLst>
        </pc:spChg>
        <pc:spChg chg="add del">
          <ac:chgData name="Jain, Sayyam (Cognizant)" userId="1ac8c202-8e9c-4a41-9e50-220cbc91e303" providerId="ADAL" clId="{C8C2C7D4-35E5-4FE6-8F39-2F09DA62C248}" dt="2024-08-09T14:13:54.307" v="740" actId="26606"/>
          <ac:spMkLst>
            <pc:docMk/>
            <pc:sldMk cId="1425886105" sldId="260"/>
            <ac:spMk id="22" creationId="{389575E1-3389-451A-A5F7-27854C25C599}"/>
          </ac:spMkLst>
        </pc:spChg>
        <pc:spChg chg="add del">
          <ac:chgData name="Jain, Sayyam (Cognizant)" userId="1ac8c202-8e9c-4a41-9e50-220cbc91e303" providerId="ADAL" clId="{C8C2C7D4-35E5-4FE6-8F39-2F09DA62C248}" dt="2024-08-09T14:13:54.307" v="740" actId="26606"/>
          <ac:spMkLst>
            <pc:docMk/>
            <pc:sldMk cId="1425886105" sldId="260"/>
            <ac:spMk id="23" creationId="{A53CCC5C-D88E-40FB-B30B-23DCDBD01D37}"/>
          </ac:spMkLst>
        </pc:spChg>
        <pc:spChg chg="add del">
          <ac:chgData name="Jain, Sayyam (Cognizant)" userId="1ac8c202-8e9c-4a41-9e50-220cbc91e303" providerId="ADAL" clId="{C8C2C7D4-35E5-4FE6-8F39-2F09DA62C248}" dt="2024-08-09T14:13:54.307" v="740" actId="26606"/>
          <ac:spMkLst>
            <pc:docMk/>
            <pc:sldMk cId="1425886105" sldId="260"/>
            <ac:spMk id="24" creationId="{73561F1F-D727-72D0-1D54-199B06D8B3AC}"/>
          </ac:spMkLst>
        </pc:spChg>
        <pc:spChg chg="add del">
          <ac:chgData name="Jain, Sayyam (Cognizant)" userId="1ac8c202-8e9c-4a41-9e50-220cbc91e303" providerId="ADAL" clId="{C8C2C7D4-35E5-4FE6-8F39-2F09DA62C248}" dt="2024-08-09T14:14:06.624" v="742" actId="26606"/>
          <ac:spMkLst>
            <pc:docMk/>
            <pc:sldMk cId="1425886105" sldId="260"/>
            <ac:spMk id="26" creationId="{F837543A-6020-4505-A233-C9DB4BF74011}"/>
          </ac:spMkLst>
        </pc:spChg>
        <pc:spChg chg="add del">
          <ac:chgData name="Jain, Sayyam (Cognizant)" userId="1ac8c202-8e9c-4a41-9e50-220cbc91e303" providerId="ADAL" clId="{C8C2C7D4-35E5-4FE6-8F39-2F09DA62C248}" dt="2024-08-09T14:14:06.624" v="742" actId="26606"/>
          <ac:spMkLst>
            <pc:docMk/>
            <pc:sldMk cId="1425886105" sldId="260"/>
            <ac:spMk id="27" creationId="{35B16301-FB18-48BA-A6DD-C37CAF6F9A18}"/>
          </ac:spMkLst>
        </pc:spChg>
        <pc:spChg chg="add del">
          <ac:chgData name="Jain, Sayyam (Cognizant)" userId="1ac8c202-8e9c-4a41-9e50-220cbc91e303" providerId="ADAL" clId="{C8C2C7D4-35E5-4FE6-8F39-2F09DA62C248}" dt="2024-08-09T14:14:06.624" v="742" actId="26606"/>
          <ac:spMkLst>
            <pc:docMk/>
            <pc:sldMk cId="1425886105" sldId="260"/>
            <ac:spMk id="28" creationId="{73561F1F-D727-72D0-1D54-199B06D8B3AC}"/>
          </ac:spMkLst>
        </pc:spChg>
        <pc:spChg chg="add del">
          <ac:chgData name="Jain, Sayyam (Cognizant)" userId="1ac8c202-8e9c-4a41-9e50-220cbc91e303" providerId="ADAL" clId="{C8C2C7D4-35E5-4FE6-8F39-2F09DA62C248}" dt="2024-08-09T14:14:06.624" v="742" actId="26606"/>
          <ac:spMkLst>
            <pc:docMk/>
            <pc:sldMk cId="1425886105" sldId="260"/>
            <ac:spMk id="29" creationId="{C3C0D90E-074A-4F52-9B11-B52BEF4BCBE5}"/>
          </ac:spMkLst>
        </pc:spChg>
        <pc:spChg chg="add del">
          <ac:chgData name="Jain, Sayyam (Cognizant)" userId="1ac8c202-8e9c-4a41-9e50-220cbc91e303" providerId="ADAL" clId="{C8C2C7D4-35E5-4FE6-8F39-2F09DA62C248}" dt="2024-08-09T14:14:06.624" v="742" actId="26606"/>
          <ac:spMkLst>
            <pc:docMk/>
            <pc:sldMk cId="1425886105" sldId="260"/>
            <ac:spMk id="30" creationId="{CABBD4C1-E6F8-46F6-8152-A8A97490BF4D}"/>
          </ac:spMkLst>
        </pc:spChg>
        <pc:spChg chg="add del">
          <ac:chgData name="Jain, Sayyam (Cognizant)" userId="1ac8c202-8e9c-4a41-9e50-220cbc91e303" providerId="ADAL" clId="{C8C2C7D4-35E5-4FE6-8F39-2F09DA62C248}" dt="2024-08-09T14:14:06.624" v="742" actId="26606"/>
          <ac:spMkLst>
            <pc:docMk/>
            <pc:sldMk cId="1425886105" sldId="260"/>
            <ac:spMk id="31" creationId="{88853921-7BC9-4BDE-ACAB-133C683C82D6}"/>
          </ac:spMkLst>
        </pc:spChg>
        <pc:spChg chg="add del">
          <ac:chgData name="Jain, Sayyam (Cognizant)" userId="1ac8c202-8e9c-4a41-9e50-220cbc91e303" providerId="ADAL" clId="{C8C2C7D4-35E5-4FE6-8F39-2F09DA62C248}" dt="2024-08-09T14:14:06.624" v="742" actId="26606"/>
          <ac:spMkLst>
            <pc:docMk/>
            <pc:sldMk cId="1425886105" sldId="260"/>
            <ac:spMk id="32" creationId="{09192968-3AE7-4470-A61C-97294BB92731}"/>
          </ac:spMkLst>
        </pc:spChg>
        <pc:spChg chg="add del">
          <ac:chgData name="Jain, Sayyam (Cognizant)" userId="1ac8c202-8e9c-4a41-9e50-220cbc91e303" providerId="ADAL" clId="{C8C2C7D4-35E5-4FE6-8F39-2F09DA62C248}" dt="2024-08-09T14:14:06.624" v="742" actId="26606"/>
          <ac:spMkLst>
            <pc:docMk/>
            <pc:sldMk cId="1425886105" sldId="260"/>
            <ac:spMk id="33" creationId="{3AB72E55-43E4-4356-BFE8-E2102CB0B505}"/>
          </ac:spMkLst>
        </pc:spChg>
        <pc:spChg chg="add del">
          <ac:chgData name="Jain, Sayyam (Cognizant)" userId="1ac8c202-8e9c-4a41-9e50-220cbc91e303" providerId="ADAL" clId="{C8C2C7D4-35E5-4FE6-8F39-2F09DA62C248}" dt="2024-08-09T14:14:14.301" v="744" actId="26606"/>
          <ac:spMkLst>
            <pc:docMk/>
            <pc:sldMk cId="1425886105" sldId="260"/>
            <ac:spMk id="35" creationId="{100EDD19-6802-4EC3-95CE-CFFAB042CFD6}"/>
          </ac:spMkLst>
        </pc:spChg>
        <pc:spChg chg="add del">
          <ac:chgData name="Jain, Sayyam (Cognizant)" userId="1ac8c202-8e9c-4a41-9e50-220cbc91e303" providerId="ADAL" clId="{C8C2C7D4-35E5-4FE6-8F39-2F09DA62C248}" dt="2024-08-09T14:14:14.301" v="744" actId="26606"/>
          <ac:spMkLst>
            <pc:docMk/>
            <pc:sldMk cId="1425886105" sldId="260"/>
            <ac:spMk id="36" creationId="{DB17E863-922E-4C26-BD64-E8FD41D28661}"/>
          </ac:spMkLst>
        </pc:spChg>
        <pc:spChg chg="add del">
          <ac:chgData name="Jain, Sayyam (Cognizant)" userId="1ac8c202-8e9c-4a41-9e50-220cbc91e303" providerId="ADAL" clId="{C8C2C7D4-35E5-4FE6-8F39-2F09DA62C248}" dt="2024-08-09T14:14:14.301" v="744" actId="26606"/>
          <ac:spMkLst>
            <pc:docMk/>
            <pc:sldMk cId="1425886105" sldId="260"/>
            <ac:spMk id="37" creationId="{73561F1F-D727-72D0-1D54-199B06D8B3AC}"/>
          </ac:spMkLst>
        </pc:spChg>
        <pc:spChg chg="add del">
          <ac:chgData name="Jain, Sayyam (Cognizant)" userId="1ac8c202-8e9c-4a41-9e50-220cbc91e303" providerId="ADAL" clId="{C8C2C7D4-35E5-4FE6-8F39-2F09DA62C248}" dt="2024-08-09T14:14:20.045" v="746" actId="26606"/>
          <ac:spMkLst>
            <pc:docMk/>
            <pc:sldMk cId="1425886105" sldId="260"/>
            <ac:spMk id="39" creationId="{C05CBC3C-2E5A-4839-8B9B-2E5A6ADF0F58}"/>
          </ac:spMkLst>
        </pc:spChg>
        <pc:spChg chg="add del">
          <ac:chgData name="Jain, Sayyam (Cognizant)" userId="1ac8c202-8e9c-4a41-9e50-220cbc91e303" providerId="ADAL" clId="{C8C2C7D4-35E5-4FE6-8F39-2F09DA62C248}" dt="2024-08-09T14:14:20.045" v="746" actId="26606"/>
          <ac:spMkLst>
            <pc:docMk/>
            <pc:sldMk cId="1425886105" sldId="260"/>
            <ac:spMk id="40" creationId="{827FF362-FC97-4BF5-949B-D4ADFA26E457}"/>
          </ac:spMkLst>
        </pc:spChg>
        <pc:spChg chg="add del">
          <ac:chgData name="Jain, Sayyam (Cognizant)" userId="1ac8c202-8e9c-4a41-9e50-220cbc91e303" providerId="ADAL" clId="{C8C2C7D4-35E5-4FE6-8F39-2F09DA62C248}" dt="2024-08-09T14:14:20.045" v="746" actId="26606"/>
          <ac:spMkLst>
            <pc:docMk/>
            <pc:sldMk cId="1425886105" sldId="260"/>
            <ac:spMk id="41" creationId="{73561F1F-D727-72D0-1D54-199B06D8B3AC}"/>
          </ac:spMkLst>
        </pc:spChg>
        <pc:spChg chg="add">
          <ac:chgData name="Jain, Sayyam (Cognizant)" userId="1ac8c202-8e9c-4a41-9e50-220cbc91e303" providerId="ADAL" clId="{C8C2C7D4-35E5-4FE6-8F39-2F09DA62C248}" dt="2024-08-09T14:14:20.093" v="747" actId="26606"/>
          <ac:spMkLst>
            <pc:docMk/>
            <pc:sldMk cId="1425886105" sldId="260"/>
            <ac:spMk id="43" creationId="{100EDD19-6802-4EC3-95CE-CFFAB042CFD6}"/>
          </ac:spMkLst>
        </pc:spChg>
        <pc:spChg chg="add">
          <ac:chgData name="Jain, Sayyam (Cognizant)" userId="1ac8c202-8e9c-4a41-9e50-220cbc91e303" providerId="ADAL" clId="{C8C2C7D4-35E5-4FE6-8F39-2F09DA62C248}" dt="2024-08-09T14:14:20.093" v="747" actId="26606"/>
          <ac:spMkLst>
            <pc:docMk/>
            <pc:sldMk cId="1425886105" sldId="260"/>
            <ac:spMk id="44" creationId="{DB17E863-922E-4C26-BD64-E8FD41D28661}"/>
          </ac:spMkLst>
        </pc:spChg>
        <pc:spChg chg="add">
          <ac:chgData name="Jain, Sayyam (Cognizant)" userId="1ac8c202-8e9c-4a41-9e50-220cbc91e303" providerId="ADAL" clId="{C8C2C7D4-35E5-4FE6-8F39-2F09DA62C248}" dt="2024-08-09T14:14:20.093" v="747" actId="26606"/>
          <ac:spMkLst>
            <pc:docMk/>
            <pc:sldMk cId="1425886105" sldId="260"/>
            <ac:spMk id="45" creationId="{73561F1F-D727-72D0-1D54-199B06D8B3AC}"/>
          </ac:spMkLst>
        </pc:spChg>
        <pc:grpChg chg="add del">
          <ac:chgData name="Jain, Sayyam (Cognizant)" userId="1ac8c202-8e9c-4a41-9e50-220cbc91e303" providerId="ADAL" clId="{C8C2C7D4-35E5-4FE6-8F39-2F09DA62C248}" dt="2024-08-09T14:13:48.377" v="738" actId="26606"/>
          <ac:grpSpMkLst>
            <pc:docMk/>
            <pc:sldMk cId="1425886105" sldId="260"/>
            <ac:grpSpMk id="10" creationId="{B14B560F-9DD7-4302-A60B-EBD3EF59B073}"/>
          </ac:grpSpMkLst>
        </pc:grpChg>
        <pc:graphicFrameChg chg="add del">
          <ac:chgData name="Jain, Sayyam (Cognizant)" userId="1ac8c202-8e9c-4a41-9e50-220cbc91e303" providerId="ADAL" clId="{C8C2C7D4-35E5-4FE6-8F39-2F09DA62C248}" dt="2024-08-09T14:13:36.218" v="730" actId="26606"/>
          <ac:graphicFrameMkLst>
            <pc:docMk/>
            <pc:sldMk cId="1425886105" sldId="260"/>
            <ac:graphicFrameMk id="5" creationId="{C5E78662-036D-1C31-662E-BC91AC36D11C}"/>
          </ac:graphicFrameMkLst>
        </pc:graphicFrameChg>
        <pc:graphicFrameChg chg="add del">
          <ac:chgData name="Jain, Sayyam (Cognizant)" userId="1ac8c202-8e9c-4a41-9e50-220cbc91e303" providerId="ADAL" clId="{C8C2C7D4-35E5-4FE6-8F39-2F09DA62C248}" dt="2024-08-09T14:13:39.044" v="732" actId="26606"/>
          <ac:graphicFrameMkLst>
            <pc:docMk/>
            <pc:sldMk cId="1425886105" sldId="260"/>
            <ac:graphicFrameMk id="13" creationId="{45A6C549-FFEC-1795-AEDC-0A566DF0688B}"/>
          </ac:graphicFrameMkLst>
        </pc:graphicFrameChg>
        <pc:graphicFrameChg chg="add del">
          <ac:chgData name="Jain, Sayyam (Cognizant)" userId="1ac8c202-8e9c-4a41-9e50-220cbc91e303" providerId="ADAL" clId="{C8C2C7D4-35E5-4FE6-8F39-2F09DA62C248}" dt="2024-08-09T14:13:42.072" v="734" actId="26606"/>
          <ac:graphicFrameMkLst>
            <pc:docMk/>
            <pc:sldMk cId="1425886105" sldId="260"/>
            <ac:graphicFrameMk id="15" creationId="{13309D91-FAD4-3D2A-FEE8-618513D9251C}"/>
          </ac:graphicFrameMkLst>
        </pc:graphicFrameChg>
        <pc:graphicFrameChg chg="add del">
          <ac:chgData name="Jain, Sayyam (Cognizant)" userId="1ac8c202-8e9c-4a41-9e50-220cbc91e303" providerId="ADAL" clId="{C8C2C7D4-35E5-4FE6-8F39-2F09DA62C248}" dt="2024-08-09T14:13:45.364" v="736" actId="26606"/>
          <ac:graphicFrameMkLst>
            <pc:docMk/>
            <pc:sldMk cId="1425886105" sldId="260"/>
            <ac:graphicFrameMk id="17" creationId="{2BC59842-459B-9895-8779-821C7E8F9C77}"/>
          </ac:graphicFrameMkLst>
        </pc:graphicFrameChg>
        <pc:cxnChg chg="add del">
          <ac:chgData name="Jain, Sayyam (Cognizant)" userId="1ac8c202-8e9c-4a41-9e50-220cbc91e303" providerId="ADAL" clId="{C8C2C7D4-35E5-4FE6-8F39-2F09DA62C248}" dt="2024-08-09T14:14:06.624" v="742" actId="26606"/>
          <ac:cxnSpMkLst>
            <pc:docMk/>
            <pc:sldMk cId="1425886105" sldId="260"/>
            <ac:cxnSpMk id="18" creationId="{4B3BCACB-5880-460B-9606-8C433A9AF99D}"/>
          </ac:cxnSpMkLst>
        </pc:cxnChg>
      </pc:sldChg>
      <pc:sldChg chg="addSp delSp modSp mod setBg">
        <pc:chgData name="Jain, Sayyam (Cognizant)" userId="1ac8c202-8e9c-4a41-9e50-220cbc91e303" providerId="ADAL" clId="{C8C2C7D4-35E5-4FE6-8F39-2F09DA62C248}" dt="2024-08-09T14:14:26.087" v="748" actId="26606"/>
        <pc:sldMkLst>
          <pc:docMk/>
          <pc:sldMk cId="17012067" sldId="261"/>
        </pc:sldMkLst>
        <pc:spChg chg="mod">
          <ac:chgData name="Jain, Sayyam (Cognizant)" userId="1ac8c202-8e9c-4a41-9e50-220cbc91e303" providerId="ADAL" clId="{C8C2C7D4-35E5-4FE6-8F39-2F09DA62C248}" dt="2024-08-09T14:14:26.087" v="748" actId="26606"/>
          <ac:spMkLst>
            <pc:docMk/>
            <pc:sldMk cId="17012067" sldId="261"/>
            <ac:spMk id="2" creationId="{CE221AB1-F064-0357-078B-6D829C1B43BC}"/>
          </ac:spMkLst>
        </pc:spChg>
        <pc:spChg chg="del">
          <ac:chgData name="Jain, Sayyam (Cognizant)" userId="1ac8c202-8e9c-4a41-9e50-220cbc91e303" providerId="ADAL" clId="{C8C2C7D4-35E5-4FE6-8F39-2F09DA62C248}" dt="2024-08-09T14:14:26.087" v="748" actId="26606"/>
          <ac:spMkLst>
            <pc:docMk/>
            <pc:sldMk cId="17012067" sldId="261"/>
            <ac:spMk id="3" creationId="{6A5413EE-2C42-1193-26B5-D6E7612F9EDA}"/>
          </ac:spMkLst>
        </pc:spChg>
        <pc:spChg chg="add">
          <ac:chgData name="Jain, Sayyam (Cognizant)" userId="1ac8c202-8e9c-4a41-9e50-220cbc91e303" providerId="ADAL" clId="{C8C2C7D4-35E5-4FE6-8F39-2F09DA62C248}" dt="2024-08-09T14:14:26.087" v="748" actId="26606"/>
          <ac:spMkLst>
            <pc:docMk/>
            <pc:sldMk cId="17012067" sldId="261"/>
            <ac:spMk id="10" creationId="{B50AB553-2A96-4A92-96F2-93548E096954}"/>
          </ac:spMkLst>
        </pc:spChg>
        <pc:graphicFrameChg chg="add">
          <ac:chgData name="Jain, Sayyam (Cognizant)" userId="1ac8c202-8e9c-4a41-9e50-220cbc91e303" providerId="ADAL" clId="{C8C2C7D4-35E5-4FE6-8F39-2F09DA62C248}" dt="2024-08-09T14:14:26.087" v="748" actId="26606"/>
          <ac:graphicFrameMkLst>
            <pc:docMk/>
            <pc:sldMk cId="17012067" sldId="261"/>
            <ac:graphicFrameMk id="5" creationId="{4A9EC468-E1D5-A5F8-0C4D-348B32DC8774}"/>
          </ac:graphicFrameMkLst>
        </pc:graphicFrameChg>
        <pc:picChg chg="add">
          <ac:chgData name="Jain, Sayyam (Cognizant)" userId="1ac8c202-8e9c-4a41-9e50-220cbc91e303" providerId="ADAL" clId="{C8C2C7D4-35E5-4FE6-8F39-2F09DA62C248}" dt="2024-08-09T14:14:26.087" v="748" actId="26606"/>
          <ac:picMkLst>
            <pc:docMk/>
            <pc:sldMk cId="17012067" sldId="261"/>
            <ac:picMk id="6" creationId="{98BB38AA-0030-7785-0BB1-4FB30EBDB24F}"/>
          </ac:picMkLst>
        </pc:picChg>
      </pc:sldChg>
      <pc:sldChg chg="addSp delSp modSp mod setBg">
        <pc:chgData name="Jain, Sayyam (Cognizant)" userId="1ac8c202-8e9c-4a41-9e50-220cbc91e303" providerId="ADAL" clId="{C8C2C7D4-35E5-4FE6-8F39-2F09DA62C248}" dt="2024-08-09T14:15:45.977" v="769" actId="26606"/>
        <pc:sldMkLst>
          <pc:docMk/>
          <pc:sldMk cId="816249922" sldId="262"/>
        </pc:sldMkLst>
        <pc:spChg chg="mod">
          <ac:chgData name="Jain, Sayyam (Cognizant)" userId="1ac8c202-8e9c-4a41-9e50-220cbc91e303" providerId="ADAL" clId="{C8C2C7D4-35E5-4FE6-8F39-2F09DA62C248}" dt="2024-08-09T14:15:45.977" v="769" actId="26606"/>
          <ac:spMkLst>
            <pc:docMk/>
            <pc:sldMk cId="816249922" sldId="262"/>
            <ac:spMk id="2" creationId="{B49B4DC3-9BE9-B370-87B2-B5CCD86A8D52}"/>
          </ac:spMkLst>
        </pc:spChg>
        <pc:spChg chg="add del">
          <ac:chgData name="Jain, Sayyam (Cognizant)" userId="1ac8c202-8e9c-4a41-9e50-220cbc91e303" providerId="ADAL" clId="{C8C2C7D4-35E5-4FE6-8F39-2F09DA62C248}" dt="2024-08-09T14:15:45.977" v="769" actId="26606"/>
          <ac:spMkLst>
            <pc:docMk/>
            <pc:sldMk cId="816249922" sldId="262"/>
            <ac:spMk id="3" creationId="{B17CCED2-50C9-2828-23ED-1FA474AFEF18}"/>
          </ac:spMkLst>
        </pc:spChg>
        <pc:spChg chg="add del">
          <ac:chgData name="Jain, Sayyam (Cognizant)" userId="1ac8c202-8e9c-4a41-9e50-220cbc91e303" providerId="ADAL" clId="{C8C2C7D4-35E5-4FE6-8F39-2F09DA62C248}" dt="2024-08-09T14:15:07.247" v="752" actId="26606"/>
          <ac:spMkLst>
            <pc:docMk/>
            <pc:sldMk cId="816249922" sldId="262"/>
            <ac:spMk id="8" creationId="{100EDD19-6802-4EC3-95CE-CFFAB042CFD6}"/>
          </ac:spMkLst>
        </pc:spChg>
        <pc:spChg chg="add del">
          <ac:chgData name="Jain, Sayyam (Cognizant)" userId="1ac8c202-8e9c-4a41-9e50-220cbc91e303" providerId="ADAL" clId="{C8C2C7D4-35E5-4FE6-8F39-2F09DA62C248}" dt="2024-08-09T14:15:03.482" v="750" actId="26606"/>
          <ac:spMkLst>
            <pc:docMk/>
            <pc:sldMk cId="816249922" sldId="262"/>
            <ac:spMk id="9" creationId="{AE2B703B-46F9-481A-A605-82E2A828C4FA}"/>
          </ac:spMkLst>
        </pc:spChg>
        <pc:spChg chg="add del">
          <ac:chgData name="Jain, Sayyam (Cognizant)" userId="1ac8c202-8e9c-4a41-9e50-220cbc91e303" providerId="ADAL" clId="{C8C2C7D4-35E5-4FE6-8F39-2F09DA62C248}" dt="2024-08-09T14:15:07.247" v="752" actId="26606"/>
          <ac:spMkLst>
            <pc:docMk/>
            <pc:sldMk cId="816249922" sldId="262"/>
            <ac:spMk id="10" creationId="{DB17E863-922E-4C26-BD64-E8FD41D28661}"/>
          </ac:spMkLst>
        </pc:spChg>
        <pc:spChg chg="add del">
          <ac:chgData name="Jain, Sayyam (Cognizant)" userId="1ac8c202-8e9c-4a41-9e50-220cbc91e303" providerId="ADAL" clId="{C8C2C7D4-35E5-4FE6-8F39-2F09DA62C248}" dt="2024-08-09T14:15:03.482" v="750" actId="26606"/>
          <ac:spMkLst>
            <pc:docMk/>
            <pc:sldMk cId="816249922" sldId="262"/>
            <ac:spMk id="11" creationId="{F13BE4D7-0C3D-4906-B230-A1C5B4665CCF}"/>
          </ac:spMkLst>
        </pc:spChg>
        <pc:spChg chg="add del">
          <ac:chgData name="Jain, Sayyam (Cognizant)" userId="1ac8c202-8e9c-4a41-9e50-220cbc91e303" providerId="ADAL" clId="{C8C2C7D4-35E5-4FE6-8F39-2F09DA62C248}" dt="2024-08-09T14:15:35.940" v="758" actId="26606"/>
          <ac:spMkLst>
            <pc:docMk/>
            <pc:sldMk cId="816249922" sldId="262"/>
            <ac:spMk id="12" creationId="{081E4A58-353D-44AE-B2FC-2A74E2E400F7}"/>
          </ac:spMkLst>
        </pc:spChg>
        <pc:spChg chg="add del">
          <ac:chgData name="Jain, Sayyam (Cognizant)" userId="1ac8c202-8e9c-4a41-9e50-220cbc91e303" providerId="ADAL" clId="{C8C2C7D4-35E5-4FE6-8F39-2F09DA62C248}" dt="2024-08-09T14:15:07.247" v="752" actId="26606"/>
          <ac:spMkLst>
            <pc:docMk/>
            <pc:sldMk cId="816249922" sldId="262"/>
            <ac:spMk id="13" creationId="{B17CCED2-50C9-2828-23ED-1FA474AFEF18}"/>
          </ac:spMkLst>
        </pc:spChg>
        <pc:spChg chg="add del">
          <ac:chgData name="Jain, Sayyam (Cognizant)" userId="1ac8c202-8e9c-4a41-9e50-220cbc91e303" providerId="ADAL" clId="{C8C2C7D4-35E5-4FE6-8F39-2F09DA62C248}" dt="2024-08-09T14:15:37.157" v="760" actId="26606"/>
          <ac:spMkLst>
            <pc:docMk/>
            <pc:sldMk cId="816249922" sldId="262"/>
            <ac:spMk id="14" creationId="{CABBD4C1-E6F8-46F6-8152-A8A97490BF4D}"/>
          </ac:spMkLst>
        </pc:spChg>
        <pc:spChg chg="add del">
          <ac:chgData name="Jain, Sayyam (Cognizant)" userId="1ac8c202-8e9c-4a41-9e50-220cbc91e303" providerId="ADAL" clId="{C8C2C7D4-35E5-4FE6-8F39-2F09DA62C248}" dt="2024-08-09T14:15:23.263" v="754" actId="26606"/>
          <ac:spMkLst>
            <pc:docMk/>
            <pc:sldMk cId="816249922" sldId="262"/>
            <ac:spMk id="15" creationId="{AE2B703B-46F9-481A-A605-82E2A828C4FA}"/>
          </ac:spMkLst>
        </pc:spChg>
        <pc:spChg chg="add del">
          <ac:chgData name="Jain, Sayyam (Cognizant)" userId="1ac8c202-8e9c-4a41-9e50-220cbc91e303" providerId="ADAL" clId="{C8C2C7D4-35E5-4FE6-8F39-2F09DA62C248}" dt="2024-08-09T14:15:23.263" v="754" actId="26606"/>
          <ac:spMkLst>
            <pc:docMk/>
            <pc:sldMk cId="816249922" sldId="262"/>
            <ac:spMk id="16" creationId="{F13BE4D7-0C3D-4906-B230-A1C5B4665CCF}"/>
          </ac:spMkLst>
        </pc:spChg>
        <pc:spChg chg="add del">
          <ac:chgData name="Jain, Sayyam (Cognizant)" userId="1ac8c202-8e9c-4a41-9e50-220cbc91e303" providerId="ADAL" clId="{C8C2C7D4-35E5-4FE6-8F39-2F09DA62C248}" dt="2024-08-09T14:15:37.157" v="760" actId="26606"/>
          <ac:spMkLst>
            <pc:docMk/>
            <pc:sldMk cId="816249922" sldId="262"/>
            <ac:spMk id="20" creationId="{88853921-7BC9-4BDE-ACAB-133C683C82D6}"/>
          </ac:spMkLst>
        </pc:spChg>
        <pc:spChg chg="add del">
          <ac:chgData name="Jain, Sayyam (Cognizant)" userId="1ac8c202-8e9c-4a41-9e50-220cbc91e303" providerId="ADAL" clId="{C8C2C7D4-35E5-4FE6-8F39-2F09DA62C248}" dt="2024-08-09T14:15:35.940" v="758" actId="26606"/>
          <ac:spMkLst>
            <pc:docMk/>
            <pc:sldMk cId="816249922" sldId="262"/>
            <ac:spMk id="21" creationId="{907EF6B7-1338-4443-8C46-6A318D952DFD}"/>
          </ac:spMkLst>
        </pc:spChg>
        <pc:spChg chg="add del">
          <ac:chgData name="Jain, Sayyam (Cognizant)" userId="1ac8c202-8e9c-4a41-9e50-220cbc91e303" providerId="ADAL" clId="{C8C2C7D4-35E5-4FE6-8F39-2F09DA62C248}" dt="2024-08-09T14:15:35.940" v="758" actId="26606"/>
          <ac:spMkLst>
            <pc:docMk/>
            <pc:sldMk cId="816249922" sldId="262"/>
            <ac:spMk id="22" creationId="{DAAE4CDD-124C-4DCF-9584-B6033B545DD5}"/>
          </ac:spMkLst>
        </pc:spChg>
        <pc:spChg chg="add del">
          <ac:chgData name="Jain, Sayyam (Cognizant)" userId="1ac8c202-8e9c-4a41-9e50-220cbc91e303" providerId="ADAL" clId="{C8C2C7D4-35E5-4FE6-8F39-2F09DA62C248}" dt="2024-08-09T14:15:35.940" v="758" actId="26606"/>
          <ac:spMkLst>
            <pc:docMk/>
            <pc:sldMk cId="816249922" sldId="262"/>
            <ac:spMk id="23" creationId="{B17CCED2-50C9-2828-23ED-1FA474AFEF18}"/>
          </ac:spMkLst>
        </pc:spChg>
        <pc:spChg chg="add del">
          <ac:chgData name="Jain, Sayyam (Cognizant)" userId="1ac8c202-8e9c-4a41-9e50-220cbc91e303" providerId="ADAL" clId="{C8C2C7D4-35E5-4FE6-8F39-2F09DA62C248}" dt="2024-08-09T14:15:37.157" v="760" actId="26606"/>
          <ac:spMkLst>
            <pc:docMk/>
            <pc:sldMk cId="816249922" sldId="262"/>
            <ac:spMk id="24" creationId="{3AB72E55-43E4-4356-BFE8-E2102CB0B505}"/>
          </ac:spMkLst>
        </pc:spChg>
        <pc:spChg chg="add del">
          <ac:chgData name="Jain, Sayyam (Cognizant)" userId="1ac8c202-8e9c-4a41-9e50-220cbc91e303" providerId="ADAL" clId="{C8C2C7D4-35E5-4FE6-8F39-2F09DA62C248}" dt="2024-08-09T14:15:37.157" v="760" actId="26606"/>
          <ac:spMkLst>
            <pc:docMk/>
            <pc:sldMk cId="816249922" sldId="262"/>
            <ac:spMk id="25" creationId="{F837543A-6020-4505-A233-C9DB4BF74011}"/>
          </ac:spMkLst>
        </pc:spChg>
        <pc:spChg chg="add del">
          <ac:chgData name="Jain, Sayyam (Cognizant)" userId="1ac8c202-8e9c-4a41-9e50-220cbc91e303" providerId="ADAL" clId="{C8C2C7D4-35E5-4FE6-8F39-2F09DA62C248}" dt="2024-08-09T14:15:37.157" v="760" actId="26606"/>
          <ac:spMkLst>
            <pc:docMk/>
            <pc:sldMk cId="816249922" sldId="262"/>
            <ac:spMk id="26" creationId="{35B16301-FB18-48BA-A6DD-C37CAF6F9A18}"/>
          </ac:spMkLst>
        </pc:spChg>
        <pc:spChg chg="add del">
          <ac:chgData name="Jain, Sayyam (Cognizant)" userId="1ac8c202-8e9c-4a41-9e50-220cbc91e303" providerId="ADAL" clId="{C8C2C7D4-35E5-4FE6-8F39-2F09DA62C248}" dt="2024-08-09T14:15:37.157" v="760" actId="26606"/>
          <ac:spMkLst>
            <pc:docMk/>
            <pc:sldMk cId="816249922" sldId="262"/>
            <ac:spMk id="27" creationId="{B17CCED2-50C9-2828-23ED-1FA474AFEF18}"/>
          </ac:spMkLst>
        </pc:spChg>
        <pc:spChg chg="add del">
          <ac:chgData name="Jain, Sayyam (Cognizant)" userId="1ac8c202-8e9c-4a41-9e50-220cbc91e303" providerId="ADAL" clId="{C8C2C7D4-35E5-4FE6-8F39-2F09DA62C248}" dt="2024-08-09T14:15:37.157" v="760" actId="26606"/>
          <ac:spMkLst>
            <pc:docMk/>
            <pc:sldMk cId="816249922" sldId="262"/>
            <ac:spMk id="28" creationId="{C3C0D90E-074A-4F52-9B11-B52BEF4BCBE5}"/>
          </ac:spMkLst>
        </pc:spChg>
        <pc:spChg chg="add del">
          <ac:chgData name="Jain, Sayyam (Cognizant)" userId="1ac8c202-8e9c-4a41-9e50-220cbc91e303" providerId="ADAL" clId="{C8C2C7D4-35E5-4FE6-8F39-2F09DA62C248}" dt="2024-08-09T14:15:37.157" v="760" actId="26606"/>
          <ac:spMkLst>
            <pc:docMk/>
            <pc:sldMk cId="816249922" sldId="262"/>
            <ac:spMk id="29" creationId="{83BA5EF5-1FE9-4BF9-83BB-269BCDDF6156}"/>
          </ac:spMkLst>
        </pc:spChg>
        <pc:spChg chg="add del">
          <ac:chgData name="Jain, Sayyam (Cognizant)" userId="1ac8c202-8e9c-4a41-9e50-220cbc91e303" providerId="ADAL" clId="{C8C2C7D4-35E5-4FE6-8F39-2F09DA62C248}" dt="2024-08-09T14:15:37.157" v="760" actId="26606"/>
          <ac:spMkLst>
            <pc:docMk/>
            <pc:sldMk cId="816249922" sldId="262"/>
            <ac:spMk id="30" creationId="{09192968-3AE7-4470-A61C-97294BB92731}"/>
          </ac:spMkLst>
        </pc:spChg>
        <pc:spChg chg="add del">
          <ac:chgData name="Jain, Sayyam (Cognizant)" userId="1ac8c202-8e9c-4a41-9e50-220cbc91e303" providerId="ADAL" clId="{C8C2C7D4-35E5-4FE6-8F39-2F09DA62C248}" dt="2024-08-09T14:15:38.201" v="762" actId="26606"/>
          <ac:spMkLst>
            <pc:docMk/>
            <pc:sldMk cId="816249922" sldId="262"/>
            <ac:spMk id="32" creationId="{907EF6B7-1338-4443-8C46-6A318D952DFD}"/>
          </ac:spMkLst>
        </pc:spChg>
        <pc:spChg chg="add del">
          <ac:chgData name="Jain, Sayyam (Cognizant)" userId="1ac8c202-8e9c-4a41-9e50-220cbc91e303" providerId="ADAL" clId="{C8C2C7D4-35E5-4FE6-8F39-2F09DA62C248}" dt="2024-08-09T14:15:38.201" v="762" actId="26606"/>
          <ac:spMkLst>
            <pc:docMk/>
            <pc:sldMk cId="816249922" sldId="262"/>
            <ac:spMk id="33" creationId="{DAAE4CDD-124C-4DCF-9584-B6033B545DD5}"/>
          </ac:spMkLst>
        </pc:spChg>
        <pc:spChg chg="add del">
          <ac:chgData name="Jain, Sayyam (Cognizant)" userId="1ac8c202-8e9c-4a41-9e50-220cbc91e303" providerId="ADAL" clId="{C8C2C7D4-35E5-4FE6-8F39-2F09DA62C248}" dt="2024-08-09T14:15:38.201" v="762" actId="26606"/>
          <ac:spMkLst>
            <pc:docMk/>
            <pc:sldMk cId="816249922" sldId="262"/>
            <ac:spMk id="34" creationId="{081E4A58-353D-44AE-B2FC-2A74E2E400F7}"/>
          </ac:spMkLst>
        </pc:spChg>
        <pc:spChg chg="add del">
          <ac:chgData name="Jain, Sayyam (Cognizant)" userId="1ac8c202-8e9c-4a41-9e50-220cbc91e303" providerId="ADAL" clId="{C8C2C7D4-35E5-4FE6-8F39-2F09DA62C248}" dt="2024-08-09T14:15:38.201" v="762" actId="26606"/>
          <ac:spMkLst>
            <pc:docMk/>
            <pc:sldMk cId="816249922" sldId="262"/>
            <ac:spMk id="35" creationId="{B17CCED2-50C9-2828-23ED-1FA474AFEF18}"/>
          </ac:spMkLst>
        </pc:spChg>
        <pc:spChg chg="add del">
          <ac:chgData name="Jain, Sayyam (Cognizant)" userId="1ac8c202-8e9c-4a41-9e50-220cbc91e303" providerId="ADAL" clId="{C8C2C7D4-35E5-4FE6-8F39-2F09DA62C248}" dt="2024-08-09T14:15:39.419" v="764" actId="26606"/>
          <ac:spMkLst>
            <pc:docMk/>
            <pc:sldMk cId="816249922" sldId="262"/>
            <ac:spMk id="37" creationId="{F837543A-6020-4505-A233-C9DB4BF74011}"/>
          </ac:spMkLst>
        </pc:spChg>
        <pc:spChg chg="add del">
          <ac:chgData name="Jain, Sayyam (Cognizant)" userId="1ac8c202-8e9c-4a41-9e50-220cbc91e303" providerId="ADAL" clId="{C8C2C7D4-35E5-4FE6-8F39-2F09DA62C248}" dt="2024-08-09T14:15:39.419" v="764" actId="26606"/>
          <ac:spMkLst>
            <pc:docMk/>
            <pc:sldMk cId="816249922" sldId="262"/>
            <ac:spMk id="38" creationId="{35B16301-FB18-48BA-A6DD-C37CAF6F9A18}"/>
          </ac:spMkLst>
        </pc:spChg>
        <pc:spChg chg="add del">
          <ac:chgData name="Jain, Sayyam (Cognizant)" userId="1ac8c202-8e9c-4a41-9e50-220cbc91e303" providerId="ADAL" clId="{C8C2C7D4-35E5-4FE6-8F39-2F09DA62C248}" dt="2024-08-09T14:15:39.419" v="764" actId="26606"/>
          <ac:spMkLst>
            <pc:docMk/>
            <pc:sldMk cId="816249922" sldId="262"/>
            <ac:spMk id="39" creationId="{B17CCED2-50C9-2828-23ED-1FA474AFEF18}"/>
          </ac:spMkLst>
        </pc:spChg>
        <pc:spChg chg="add del">
          <ac:chgData name="Jain, Sayyam (Cognizant)" userId="1ac8c202-8e9c-4a41-9e50-220cbc91e303" providerId="ADAL" clId="{C8C2C7D4-35E5-4FE6-8F39-2F09DA62C248}" dt="2024-08-09T14:15:39.419" v="764" actId="26606"/>
          <ac:spMkLst>
            <pc:docMk/>
            <pc:sldMk cId="816249922" sldId="262"/>
            <ac:spMk id="40" creationId="{C3C0D90E-074A-4F52-9B11-B52BEF4BCBE5}"/>
          </ac:spMkLst>
        </pc:spChg>
        <pc:spChg chg="add del">
          <ac:chgData name="Jain, Sayyam (Cognizant)" userId="1ac8c202-8e9c-4a41-9e50-220cbc91e303" providerId="ADAL" clId="{C8C2C7D4-35E5-4FE6-8F39-2F09DA62C248}" dt="2024-08-09T14:15:39.419" v="764" actId="26606"/>
          <ac:spMkLst>
            <pc:docMk/>
            <pc:sldMk cId="816249922" sldId="262"/>
            <ac:spMk id="41" creationId="{CABBD4C1-E6F8-46F6-8152-A8A97490BF4D}"/>
          </ac:spMkLst>
        </pc:spChg>
        <pc:spChg chg="add del">
          <ac:chgData name="Jain, Sayyam (Cognizant)" userId="1ac8c202-8e9c-4a41-9e50-220cbc91e303" providerId="ADAL" clId="{C8C2C7D4-35E5-4FE6-8F39-2F09DA62C248}" dt="2024-08-09T14:15:39.419" v="764" actId="26606"/>
          <ac:spMkLst>
            <pc:docMk/>
            <pc:sldMk cId="816249922" sldId="262"/>
            <ac:spMk id="42" creationId="{83BA5EF5-1FE9-4BF9-83BB-269BCDDF6156}"/>
          </ac:spMkLst>
        </pc:spChg>
        <pc:spChg chg="add del">
          <ac:chgData name="Jain, Sayyam (Cognizant)" userId="1ac8c202-8e9c-4a41-9e50-220cbc91e303" providerId="ADAL" clId="{C8C2C7D4-35E5-4FE6-8F39-2F09DA62C248}" dt="2024-08-09T14:15:39.419" v="764" actId="26606"/>
          <ac:spMkLst>
            <pc:docMk/>
            <pc:sldMk cId="816249922" sldId="262"/>
            <ac:spMk id="44" creationId="{88853921-7BC9-4BDE-ACAB-133C683C82D6}"/>
          </ac:spMkLst>
        </pc:spChg>
        <pc:spChg chg="add del">
          <ac:chgData name="Jain, Sayyam (Cognizant)" userId="1ac8c202-8e9c-4a41-9e50-220cbc91e303" providerId="ADAL" clId="{C8C2C7D4-35E5-4FE6-8F39-2F09DA62C248}" dt="2024-08-09T14:15:39.419" v="764" actId="26606"/>
          <ac:spMkLst>
            <pc:docMk/>
            <pc:sldMk cId="816249922" sldId="262"/>
            <ac:spMk id="45" creationId="{09192968-3AE7-4470-A61C-97294BB92731}"/>
          </ac:spMkLst>
        </pc:spChg>
        <pc:spChg chg="add del">
          <ac:chgData name="Jain, Sayyam (Cognizant)" userId="1ac8c202-8e9c-4a41-9e50-220cbc91e303" providerId="ADAL" clId="{C8C2C7D4-35E5-4FE6-8F39-2F09DA62C248}" dt="2024-08-09T14:15:39.419" v="764" actId="26606"/>
          <ac:spMkLst>
            <pc:docMk/>
            <pc:sldMk cId="816249922" sldId="262"/>
            <ac:spMk id="46" creationId="{3AB72E55-43E4-4356-BFE8-E2102CB0B505}"/>
          </ac:spMkLst>
        </pc:spChg>
        <pc:spChg chg="add del">
          <ac:chgData name="Jain, Sayyam (Cognizant)" userId="1ac8c202-8e9c-4a41-9e50-220cbc91e303" providerId="ADAL" clId="{C8C2C7D4-35E5-4FE6-8F39-2F09DA62C248}" dt="2024-08-09T14:15:42.304" v="766" actId="26606"/>
          <ac:spMkLst>
            <pc:docMk/>
            <pc:sldMk cId="816249922" sldId="262"/>
            <ac:spMk id="48" creationId="{907EF6B7-1338-4443-8C46-6A318D952DFD}"/>
          </ac:spMkLst>
        </pc:spChg>
        <pc:spChg chg="add del">
          <ac:chgData name="Jain, Sayyam (Cognizant)" userId="1ac8c202-8e9c-4a41-9e50-220cbc91e303" providerId="ADAL" clId="{C8C2C7D4-35E5-4FE6-8F39-2F09DA62C248}" dt="2024-08-09T14:15:42.304" v="766" actId="26606"/>
          <ac:spMkLst>
            <pc:docMk/>
            <pc:sldMk cId="816249922" sldId="262"/>
            <ac:spMk id="49" creationId="{DAAE4CDD-124C-4DCF-9584-B6033B545DD5}"/>
          </ac:spMkLst>
        </pc:spChg>
        <pc:spChg chg="add del">
          <ac:chgData name="Jain, Sayyam (Cognizant)" userId="1ac8c202-8e9c-4a41-9e50-220cbc91e303" providerId="ADAL" clId="{C8C2C7D4-35E5-4FE6-8F39-2F09DA62C248}" dt="2024-08-09T14:15:42.304" v="766" actId="26606"/>
          <ac:spMkLst>
            <pc:docMk/>
            <pc:sldMk cId="816249922" sldId="262"/>
            <ac:spMk id="50" creationId="{081E4A58-353D-44AE-B2FC-2A74E2E400F7}"/>
          </ac:spMkLst>
        </pc:spChg>
        <pc:spChg chg="add del">
          <ac:chgData name="Jain, Sayyam (Cognizant)" userId="1ac8c202-8e9c-4a41-9e50-220cbc91e303" providerId="ADAL" clId="{C8C2C7D4-35E5-4FE6-8F39-2F09DA62C248}" dt="2024-08-09T14:15:42.304" v="766" actId="26606"/>
          <ac:spMkLst>
            <pc:docMk/>
            <pc:sldMk cId="816249922" sldId="262"/>
            <ac:spMk id="51" creationId="{B17CCED2-50C9-2828-23ED-1FA474AFEF18}"/>
          </ac:spMkLst>
        </pc:spChg>
        <pc:spChg chg="add del">
          <ac:chgData name="Jain, Sayyam (Cognizant)" userId="1ac8c202-8e9c-4a41-9e50-220cbc91e303" providerId="ADAL" clId="{C8C2C7D4-35E5-4FE6-8F39-2F09DA62C248}" dt="2024-08-09T14:15:45.952" v="768" actId="26606"/>
          <ac:spMkLst>
            <pc:docMk/>
            <pc:sldMk cId="816249922" sldId="262"/>
            <ac:spMk id="53" creationId="{100EDD19-6802-4EC3-95CE-CFFAB042CFD6}"/>
          </ac:spMkLst>
        </pc:spChg>
        <pc:spChg chg="add del">
          <ac:chgData name="Jain, Sayyam (Cognizant)" userId="1ac8c202-8e9c-4a41-9e50-220cbc91e303" providerId="ADAL" clId="{C8C2C7D4-35E5-4FE6-8F39-2F09DA62C248}" dt="2024-08-09T14:15:45.952" v="768" actId="26606"/>
          <ac:spMkLst>
            <pc:docMk/>
            <pc:sldMk cId="816249922" sldId="262"/>
            <ac:spMk id="54" creationId="{DB17E863-922E-4C26-BD64-E8FD41D28661}"/>
          </ac:spMkLst>
        </pc:spChg>
        <pc:spChg chg="add del">
          <ac:chgData name="Jain, Sayyam (Cognizant)" userId="1ac8c202-8e9c-4a41-9e50-220cbc91e303" providerId="ADAL" clId="{C8C2C7D4-35E5-4FE6-8F39-2F09DA62C248}" dt="2024-08-09T14:15:45.952" v="768" actId="26606"/>
          <ac:spMkLst>
            <pc:docMk/>
            <pc:sldMk cId="816249922" sldId="262"/>
            <ac:spMk id="55" creationId="{B17CCED2-50C9-2828-23ED-1FA474AFEF18}"/>
          </ac:spMkLst>
        </pc:spChg>
        <pc:spChg chg="add">
          <ac:chgData name="Jain, Sayyam (Cognizant)" userId="1ac8c202-8e9c-4a41-9e50-220cbc91e303" providerId="ADAL" clId="{C8C2C7D4-35E5-4FE6-8F39-2F09DA62C248}" dt="2024-08-09T14:15:45.977" v="769" actId="26606"/>
          <ac:spMkLst>
            <pc:docMk/>
            <pc:sldMk cId="816249922" sldId="262"/>
            <ac:spMk id="57" creationId="{907EF6B7-1338-4443-8C46-6A318D952DFD}"/>
          </ac:spMkLst>
        </pc:spChg>
        <pc:spChg chg="add">
          <ac:chgData name="Jain, Sayyam (Cognizant)" userId="1ac8c202-8e9c-4a41-9e50-220cbc91e303" providerId="ADAL" clId="{C8C2C7D4-35E5-4FE6-8F39-2F09DA62C248}" dt="2024-08-09T14:15:45.977" v="769" actId="26606"/>
          <ac:spMkLst>
            <pc:docMk/>
            <pc:sldMk cId="816249922" sldId="262"/>
            <ac:spMk id="58" creationId="{DAAE4CDD-124C-4DCF-9584-B6033B545DD5}"/>
          </ac:spMkLst>
        </pc:spChg>
        <pc:spChg chg="add">
          <ac:chgData name="Jain, Sayyam (Cognizant)" userId="1ac8c202-8e9c-4a41-9e50-220cbc91e303" providerId="ADAL" clId="{C8C2C7D4-35E5-4FE6-8F39-2F09DA62C248}" dt="2024-08-09T14:15:45.977" v="769" actId="26606"/>
          <ac:spMkLst>
            <pc:docMk/>
            <pc:sldMk cId="816249922" sldId="262"/>
            <ac:spMk id="59" creationId="{081E4A58-353D-44AE-B2FC-2A74E2E400F7}"/>
          </ac:spMkLst>
        </pc:spChg>
        <pc:spChg chg="add">
          <ac:chgData name="Jain, Sayyam (Cognizant)" userId="1ac8c202-8e9c-4a41-9e50-220cbc91e303" providerId="ADAL" clId="{C8C2C7D4-35E5-4FE6-8F39-2F09DA62C248}" dt="2024-08-09T14:15:45.977" v="769" actId="26606"/>
          <ac:spMkLst>
            <pc:docMk/>
            <pc:sldMk cId="816249922" sldId="262"/>
            <ac:spMk id="60" creationId="{B17CCED2-50C9-2828-23ED-1FA474AFEF18}"/>
          </ac:spMkLst>
        </pc:spChg>
        <pc:graphicFrameChg chg="add del">
          <ac:chgData name="Jain, Sayyam (Cognizant)" userId="1ac8c202-8e9c-4a41-9e50-220cbc91e303" providerId="ADAL" clId="{C8C2C7D4-35E5-4FE6-8F39-2F09DA62C248}" dt="2024-08-09T14:15:03.482" v="750" actId="26606"/>
          <ac:graphicFrameMkLst>
            <pc:docMk/>
            <pc:sldMk cId="816249922" sldId="262"/>
            <ac:graphicFrameMk id="5" creationId="{FED3F0A0-5F01-BD30-A074-AA82D1094784}"/>
          </ac:graphicFrameMkLst>
        </pc:graphicFrameChg>
        <pc:graphicFrameChg chg="add del">
          <ac:chgData name="Jain, Sayyam (Cognizant)" userId="1ac8c202-8e9c-4a41-9e50-220cbc91e303" providerId="ADAL" clId="{C8C2C7D4-35E5-4FE6-8F39-2F09DA62C248}" dt="2024-08-09T14:15:23.263" v="754" actId="26606"/>
          <ac:graphicFrameMkLst>
            <pc:docMk/>
            <pc:sldMk cId="816249922" sldId="262"/>
            <ac:graphicFrameMk id="17" creationId="{FED3F0A0-5F01-BD30-A074-AA82D1094784}"/>
          </ac:graphicFrameMkLst>
        </pc:graphicFrameChg>
        <pc:graphicFrameChg chg="add del">
          <ac:chgData name="Jain, Sayyam (Cognizant)" userId="1ac8c202-8e9c-4a41-9e50-220cbc91e303" providerId="ADAL" clId="{C8C2C7D4-35E5-4FE6-8F39-2F09DA62C248}" dt="2024-08-09T14:15:33.179" v="756" actId="26606"/>
          <ac:graphicFrameMkLst>
            <pc:docMk/>
            <pc:sldMk cId="816249922" sldId="262"/>
            <ac:graphicFrameMk id="19" creationId="{FC29D337-5EC6-E2B2-48CC-00036C879E93}"/>
          </ac:graphicFrameMkLst>
        </pc:graphicFrameChg>
        <pc:cxnChg chg="add del">
          <ac:chgData name="Jain, Sayyam (Cognizant)" userId="1ac8c202-8e9c-4a41-9e50-220cbc91e303" providerId="ADAL" clId="{C8C2C7D4-35E5-4FE6-8F39-2F09DA62C248}" dt="2024-08-09T14:15:37.157" v="760" actId="26606"/>
          <ac:cxnSpMkLst>
            <pc:docMk/>
            <pc:sldMk cId="816249922" sldId="262"/>
            <ac:cxnSpMk id="18" creationId="{4B3BCACB-5880-460B-9606-8C433A9AF99D}"/>
          </ac:cxnSpMkLst>
        </pc:cxnChg>
        <pc:cxnChg chg="add del">
          <ac:chgData name="Jain, Sayyam (Cognizant)" userId="1ac8c202-8e9c-4a41-9e50-220cbc91e303" providerId="ADAL" clId="{C8C2C7D4-35E5-4FE6-8F39-2F09DA62C248}" dt="2024-08-09T14:15:39.419" v="764" actId="26606"/>
          <ac:cxnSpMkLst>
            <pc:docMk/>
            <pc:sldMk cId="816249922" sldId="262"/>
            <ac:cxnSpMk id="43" creationId="{4B3BCACB-5880-460B-9606-8C433A9AF99D}"/>
          </ac:cxnSpMkLst>
        </pc:cxnChg>
      </pc:sldChg>
      <pc:sldChg chg="addSp modSp mod setBg">
        <pc:chgData name="Jain, Sayyam (Cognizant)" userId="1ac8c202-8e9c-4a41-9e50-220cbc91e303" providerId="ADAL" clId="{C8C2C7D4-35E5-4FE6-8F39-2F09DA62C248}" dt="2024-08-09T14:23:34.777" v="861" actId="26606"/>
        <pc:sldMkLst>
          <pc:docMk/>
          <pc:sldMk cId="730966427" sldId="263"/>
        </pc:sldMkLst>
        <pc:spChg chg="mod">
          <ac:chgData name="Jain, Sayyam (Cognizant)" userId="1ac8c202-8e9c-4a41-9e50-220cbc91e303" providerId="ADAL" clId="{C8C2C7D4-35E5-4FE6-8F39-2F09DA62C248}" dt="2024-08-09T14:23:34.777" v="861" actId="26606"/>
          <ac:spMkLst>
            <pc:docMk/>
            <pc:sldMk cId="730966427" sldId="263"/>
            <ac:spMk id="2" creationId="{B45CB7A0-6FFF-B9FE-EE3B-1E2BAD2B5E48}"/>
          </ac:spMkLst>
        </pc:spChg>
        <pc:spChg chg="add">
          <ac:chgData name="Jain, Sayyam (Cognizant)" userId="1ac8c202-8e9c-4a41-9e50-220cbc91e303" providerId="ADAL" clId="{C8C2C7D4-35E5-4FE6-8F39-2F09DA62C248}" dt="2024-08-09T14:23:34.777" v="861" actId="26606"/>
          <ac:spMkLst>
            <pc:docMk/>
            <pc:sldMk cId="730966427" sldId="263"/>
            <ac:spMk id="7" creationId="{46F1F2C8-798B-4CCE-A851-94AFAF350BED}"/>
          </ac:spMkLst>
        </pc:spChg>
        <pc:spChg chg="add">
          <ac:chgData name="Jain, Sayyam (Cognizant)" userId="1ac8c202-8e9c-4a41-9e50-220cbc91e303" providerId="ADAL" clId="{C8C2C7D4-35E5-4FE6-8F39-2F09DA62C248}" dt="2024-08-09T14:23:34.777" v="861" actId="26606"/>
          <ac:spMkLst>
            <pc:docMk/>
            <pc:sldMk cId="730966427" sldId="263"/>
            <ac:spMk id="9" creationId="{755E9CD0-04B0-4A3C-B291-AD913379C713}"/>
          </ac:spMkLst>
        </pc:spChg>
        <pc:spChg chg="add">
          <ac:chgData name="Jain, Sayyam (Cognizant)" userId="1ac8c202-8e9c-4a41-9e50-220cbc91e303" providerId="ADAL" clId="{C8C2C7D4-35E5-4FE6-8F39-2F09DA62C248}" dt="2024-08-09T14:23:34.777" v="861" actId="26606"/>
          <ac:spMkLst>
            <pc:docMk/>
            <pc:sldMk cId="730966427" sldId="263"/>
            <ac:spMk id="11" creationId="{1DD8BF3B-6066-418C-8D1A-75C5E396FC04}"/>
          </ac:spMkLst>
        </pc:spChg>
        <pc:spChg chg="add">
          <ac:chgData name="Jain, Sayyam (Cognizant)" userId="1ac8c202-8e9c-4a41-9e50-220cbc91e303" providerId="ADAL" clId="{C8C2C7D4-35E5-4FE6-8F39-2F09DA62C248}" dt="2024-08-09T14:23:34.777" v="861" actId="26606"/>
          <ac:spMkLst>
            <pc:docMk/>
            <pc:sldMk cId="730966427" sldId="263"/>
            <ac:spMk id="13" creationId="{80BC66F9-7A74-4286-AD22-1174052CC22C}"/>
          </ac:spMkLst>
        </pc:spChg>
        <pc:spChg chg="add">
          <ac:chgData name="Jain, Sayyam (Cognizant)" userId="1ac8c202-8e9c-4a41-9e50-220cbc91e303" providerId="ADAL" clId="{C8C2C7D4-35E5-4FE6-8F39-2F09DA62C248}" dt="2024-08-09T14:23:34.777" v="861" actId="26606"/>
          <ac:spMkLst>
            <pc:docMk/>
            <pc:sldMk cId="730966427" sldId="263"/>
            <ac:spMk id="15" creationId="{D8142CC3-2B5C-48E6-9DF0-6C8ACBAF23EF}"/>
          </ac:spMkLst>
        </pc:spChg>
        <pc:spChg chg="add">
          <ac:chgData name="Jain, Sayyam (Cognizant)" userId="1ac8c202-8e9c-4a41-9e50-220cbc91e303" providerId="ADAL" clId="{C8C2C7D4-35E5-4FE6-8F39-2F09DA62C248}" dt="2024-08-09T14:23:34.777" v="861" actId="26606"/>
          <ac:spMkLst>
            <pc:docMk/>
            <pc:sldMk cId="730966427" sldId="263"/>
            <ac:spMk id="19" creationId="{46A89C79-8EF3-4AF9-B3D9-59A883F41C83}"/>
          </ac:spMkLst>
        </pc:spChg>
        <pc:spChg chg="add">
          <ac:chgData name="Jain, Sayyam (Cognizant)" userId="1ac8c202-8e9c-4a41-9e50-220cbc91e303" providerId="ADAL" clId="{C8C2C7D4-35E5-4FE6-8F39-2F09DA62C248}" dt="2024-08-09T14:23:34.777" v="861" actId="26606"/>
          <ac:spMkLst>
            <pc:docMk/>
            <pc:sldMk cId="730966427" sldId="263"/>
            <ac:spMk id="21" creationId="{EFE5CE34-4543-42E5-B82C-1F3D12422CDD}"/>
          </ac:spMkLst>
        </pc:spChg>
        <pc:spChg chg="add">
          <ac:chgData name="Jain, Sayyam (Cognizant)" userId="1ac8c202-8e9c-4a41-9e50-220cbc91e303" providerId="ADAL" clId="{C8C2C7D4-35E5-4FE6-8F39-2F09DA62C248}" dt="2024-08-09T14:23:34.777" v="861" actId="26606"/>
          <ac:spMkLst>
            <pc:docMk/>
            <pc:sldMk cId="730966427" sldId="263"/>
            <ac:spMk id="23" creationId="{72AF41FE-63D7-4695-81D2-66D2510E4486}"/>
          </ac:spMkLst>
        </pc:spChg>
        <pc:cxnChg chg="add">
          <ac:chgData name="Jain, Sayyam (Cognizant)" userId="1ac8c202-8e9c-4a41-9e50-220cbc91e303" providerId="ADAL" clId="{C8C2C7D4-35E5-4FE6-8F39-2F09DA62C248}" dt="2024-08-09T14:23:34.777" v="861" actId="26606"/>
          <ac:cxnSpMkLst>
            <pc:docMk/>
            <pc:sldMk cId="730966427" sldId="263"/>
            <ac:cxnSpMk id="17" creationId="{7B2D303B-3DD0-4319-9EAD-361847FEC71D}"/>
          </ac:cxnSpMkLst>
        </pc:cxnChg>
      </pc:sldChg>
      <pc:sldChg chg="addSp delSp modSp mod setBg">
        <pc:chgData name="Jain, Sayyam (Cognizant)" userId="1ac8c202-8e9c-4a41-9e50-220cbc91e303" providerId="ADAL" clId="{C8C2C7D4-35E5-4FE6-8F39-2F09DA62C248}" dt="2024-08-09T14:16:00.269" v="772" actId="26606"/>
        <pc:sldMkLst>
          <pc:docMk/>
          <pc:sldMk cId="470084490" sldId="264"/>
        </pc:sldMkLst>
        <pc:spChg chg="mod">
          <ac:chgData name="Jain, Sayyam (Cognizant)" userId="1ac8c202-8e9c-4a41-9e50-220cbc91e303" providerId="ADAL" clId="{C8C2C7D4-35E5-4FE6-8F39-2F09DA62C248}" dt="2024-08-09T14:16:00.269" v="772" actId="26606"/>
          <ac:spMkLst>
            <pc:docMk/>
            <pc:sldMk cId="470084490" sldId="264"/>
            <ac:spMk id="2" creationId="{5F2B13C9-7F13-72AC-5A89-E16C08C0394E}"/>
          </ac:spMkLst>
        </pc:spChg>
        <pc:spChg chg="mod">
          <ac:chgData name="Jain, Sayyam (Cognizant)" userId="1ac8c202-8e9c-4a41-9e50-220cbc91e303" providerId="ADAL" clId="{C8C2C7D4-35E5-4FE6-8F39-2F09DA62C248}" dt="2024-08-09T14:16:00.269" v="772" actId="26606"/>
          <ac:spMkLst>
            <pc:docMk/>
            <pc:sldMk cId="470084490" sldId="264"/>
            <ac:spMk id="11" creationId="{3BA48818-EBE5-6B67-C3DD-04C72B63203E}"/>
          </ac:spMkLst>
        </pc:spChg>
        <pc:spChg chg="add del">
          <ac:chgData name="Jain, Sayyam (Cognizant)" userId="1ac8c202-8e9c-4a41-9e50-220cbc91e303" providerId="ADAL" clId="{C8C2C7D4-35E5-4FE6-8F39-2F09DA62C248}" dt="2024-08-09T14:16:00.240" v="771" actId="26606"/>
          <ac:spMkLst>
            <pc:docMk/>
            <pc:sldMk cId="470084490" sldId="264"/>
            <ac:spMk id="1035" creationId="{743AA782-23D1-4521-8CAD-47662984AA08}"/>
          </ac:spMkLst>
        </pc:spChg>
        <pc:spChg chg="add del">
          <ac:chgData name="Jain, Sayyam (Cognizant)" userId="1ac8c202-8e9c-4a41-9e50-220cbc91e303" providerId="ADAL" clId="{C8C2C7D4-35E5-4FE6-8F39-2F09DA62C248}" dt="2024-08-09T14:16:00.240" v="771" actId="26606"/>
          <ac:spMkLst>
            <pc:docMk/>
            <pc:sldMk cId="470084490" sldId="264"/>
            <ac:spMk id="1037" creationId="{71877DBC-BB60-40F0-AC93-2ACDBAAE60CE}"/>
          </ac:spMkLst>
        </pc:spChg>
        <pc:spChg chg="add">
          <ac:chgData name="Jain, Sayyam (Cognizant)" userId="1ac8c202-8e9c-4a41-9e50-220cbc91e303" providerId="ADAL" clId="{C8C2C7D4-35E5-4FE6-8F39-2F09DA62C248}" dt="2024-08-09T14:16:00.269" v="772" actId="26606"/>
          <ac:spMkLst>
            <pc:docMk/>
            <pc:sldMk cId="470084490" sldId="264"/>
            <ac:spMk id="1039" creationId="{C0BDBCD2-E081-43AB-9119-C55465E59757}"/>
          </ac:spMkLst>
        </pc:spChg>
        <pc:spChg chg="add">
          <ac:chgData name="Jain, Sayyam (Cognizant)" userId="1ac8c202-8e9c-4a41-9e50-220cbc91e303" providerId="ADAL" clId="{C8C2C7D4-35E5-4FE6-8F39-2F09DA62C248}" dt="2024-08-09T14:16:00.269" v="772" actId="26606"/>
          <ac:spMkLst>
            <pc:docMk/>
            <pc:sldMk cId="470084490" sldId="264"/>
            <ac:spMk id="1040" creationId="{0288C6B4-AFC3-407F-A595-EFFD38D4CCAF}"/>
          </ac:spMkLst>
        </pc:spChg>
        <pc:spChg chg="add">
          <ac:chgData name="Jain, Sayyam (Cognizant)" userId="1ac8c202-8e9c-4a41-9e50-220cbc91e303" providerId="ADAL" clId="{C8C2C7D4-35E5-4FE6-8F39-2F09DA62C248}" dt="2024-08-09T14:16:00.269" v="772" actId="26606"/>
          <ac:spMkLst>
            <pc:docMk/>
            <pc:sldMk cId="470084490" sldId="264"/>
            <ac:spMk id="1041" creationId="{98E79BE4-34FE-485A-98A5-92CE8F7C4743}"/>
          </ac:spMkLst>
        </pc:spChg>
        <pc:spChg chg="add">
          <ac:chgData name="Jain, Sayyam (Cognizant)" userId="1ac8c202-8e9c-4a41-9e50-220cbc91e303" providerId="ADAL" clId="{C8C2C7D4-35E5-4FE6-8F39-2F09DA62C248}" dt="2024-08-09T14:16:00.269" v="772" actId="26606"/>
          <ac:spMkLst>
            <pc:docMk/>
            <pc:sldMk cId="470084490" sldId="264"/>
            <ac:spMk id="1042" creationId="{CF236821-17FE-429B-8D2C-08E13A64EA40}"/>
          </ac:spMkLst>
        </pc:spChg>
        <pc:spChg chg="add">
          <ac:chgData name="Jain, Sayyam (Cognizant)" userId="1ac8c202-8e9c-4a41-9e50-220cbc91e303" providerId="ADAL" clId="{C8C2C7D4-35E5-4FE6-8F39-2F09DA62C248}" dt="2024-08-09T14:16:00.269" v="772" actId="26606"/>
          <ac:spMkLst>
            <pc:docMk/>
            <pc:sldMk cId="470084490" sldId="264"/>
            <ac:spMk id="1043" creationId="{7A5F0580-5EE9-419F-96EE-B6529EF6E7D0}"/>
          </ac:spMkLst>
        </pc:spChg>
        <pc:picChg chg="mod">
          <ac:chgData name="Jain, Sayyam (Cognizant)" userId="1ac8c202-8e9c-4a41-9e50-220cbc91e303" providerId="ADAL" clId="{C8C2C7D4-35E5-4FE6-8F39-2F09DA62C248}" dt="2024-08-09T14:16:00.269" v="772" actId="26606"/>
          <ac:picMkLst>
            <pc:docMk/>
            <pc:sldMk cId="470084490" sldId="264"/>
            <ac:picMk id="1030" creationId="{34C3C4AA-7730-24D8-FE1E-33DD7CF13423}"/>
          </ac:picMkLst>
        </pc:picChg>
      </pc:sldChg>
      <pc:sldChg chg="addSp delSp modSp mod setBg">
        <pc:chgData name="Jain, Sayyam (Cognizant)" userId="1ac8c202-8e9c-4a41-9e50-220cbc91e303" providerId="ADAL" clId="{C8C2C7D4-35E5-4FE6-8F39-2F09DA62C248}" dt="2024-08-09T14:17:40.987" v="785" actId="26606"/>
        <pc:sldMkLst>
          <pc:docMk/>
          <pc:sldMk cId="92130171" sldId="265"/>
        </pc:sldMkLst>
        <pc:spChg chg="mod">
          <ac:chgData name="Jain, Sayyam (Cognizant)" userId="1ac8c202-8e9c-4a41-9e50-220cbc91e303" providerId="ADAL" clId="{C8C2C7D4-35E5-4FE6-8F39-2F09DA62C248}" dt="2024-08-09T14:17:40.987" v="785" actId="26606"/>
          <ac:spMkLst>
            <pc:docMk/>
            <pc:sldMk cId="92130171" sldId="265"/>
            <ac:spMk id="2" creationId="{5F2B13C9-7F13-72AC-5A89-E16C08C0394E}"/>
          </ac:spMkLst>
        </pc:spChg>
        <pc:spChg chg="mod">
          <ac:chgData name="Jain, Sayyam (Cognizant)" userId="1ac8c202-8e9c-4a41-9e50-220cbc91e303" providerId="ADAL" clId="{C8C2C7D4-35E5-4FE6-8F39-2F09DA62C248}" dt="2024-08-09T14:17:40.987" v="785" actId="26606"/>
          <ac:spMkLst>
            <pc:docMk/>
            <pc:sldMk cId="92130171" sldId="265"/>
            <ac:spMk id="11" creationId="{3BA48818-EBE5-6B67-C3DD-04C72B63203E}"/>
          </ac:spMkLst>
        </pc:spChg>
        <pc:spChg chg="add del">
          <ac:chgData name="Jain, Sayyam (Cognizant)" userId="1ac8c202-8e9c-4a41-9e50-220cbc91e303" providerId="ADAL" clId="{C8C2C7D4-35E5-4FE6-8F39-2F09DA62C248}" dt="2024-08-09T14:17:14.982" v="774" actId="26606"/>
          <ac:spMkLst>
            <pc:docMk/>
            <pc:sldMk cId="92130171" sldId="265"/>
            <ac:spMk id="1035" creationId="{3F138222-D274-4866-96E7-C3B1D6DA8CEE}"/>
          </ac:spMkLst>
        </pc:spChg>
        <pc:spChg chg="add del">
          <ac:chgData name="Jain, Sayyam (Cognizant)" userId="1ac8c202-8e9c-4a41-9e50-220cbc91e303" providerId="ADAL" clId="{C8C2C7D4-35E5-4FE6-8F39-2F09DA62C248}" dt="2024-08-09T14:17:14.982" v="774" actId="26606"/>
          <ac:spMkLst>
            <pc:docMk/>
            <pc:sldMk cId="92130171" sldId="265"/>
            <ac:spMk id="1037" creationId="{5888E255-D20B-4F26-B9DA-3DF036797008}"/>
          </ac:spMkLst>
        </pc:spChg>
        <pc:spChg chg="add del">
          <ac:chgData name="Jain, Sayyam (Cognizant)" userId="1ac8c202-8e9c-4a41-9e50-220cbc91e303" providerId="ADAL" clId="{C8C2C7D4-35E5-4FE6-8F39-2F09DA62C248}" dt="2024-08-09T14:17:14.982" v="774" actId="26606"/>
          <ac:spMkLst>
            <pc:docMk/>
            <pc:sldMk cId="92130171" sldId="265"/>
            <ac:spMk id="1039" creationId="{02AD46D6-02D6-45B3-921C-F4033826EFA7}"/>
          </ac:spMkLst>
        </pc:spChg>
        <pc:spChg chg="add del">
          <ac:chgData name="Jain, Sayyam (Cognizant)" userId="1ac8c202-8e9c-4a41-9e50-220cbc91e303" providerId="ADAL" clId="{C8C2C7D4-35E5-4FE6-8F39-2F09DA62C248}" dt="2024-08-09T14:17:20.153" v="776" actId="26606"/>
          <ac:spMkLst>
            <pc:docMk/>
            <pc:sldMk cId="92130171" sldId="265"/>
            <ac:spMk id="1041" creationId="{AF2F604E-43BE-4DC3-B983-E071523364F8}"/>
          </ac:spMkLst>
        </pc:spChg>
        <pc:spChg chg="add del">
          <ac:chgData name="Jain, Sayyam (Cognizant)" userId="1ac8c202-8e9c-4a41-9e50-220cbc91e303" providerId="ADAL" clId="{C8C2C7D4-35E5-4FE6-8F39-2F09DA62C248}" dt="2024-08-09T14:17:20.153" v="776" actId="26606"/>
          <ac:spMkLst>
            <pc:docMk/>
            <pc:sldMk cId="92130171" sldId="265"/>
            <ac:spMk id="1042" creationId="{5DCB5928-DC7D-4612-9922-441966E15627}"/>
          </ac:spMkLst>
        </pc:spChg>
        <pc:spChg chg="add del">
          <ac:chgData name="Jain, Sayyam (Cognizant)" userId="1ac8c202-8e9c-4a41-9e50-220cbc91e303" providerId="ADAL" clId="{C8C2C7D4-35E5-4FE6-8F39-2F09DA62C248}" dt="2024-08-09T14:17:20.153" v="776" actId="26606"/>
          <ac:spMkLst>
            <pc:docMk/>
            <pc:sldMk cId="92130171" sldId="265"/>
            <ac:spMk id="1043" creationId="{08C9B587-E65E-4B52-B37C-ABEBB6E87928}"/>
          </ac:spMkLst>
        </pc:spChg>
        <pc:spChg chg="add del">
          <ac:chgData name="Jain, Sayyam (Cognizant)" userId="1ac8c202-8e9c-4a41-9e50-220cbc91e303" providerId="ADAL" clId="{C8C2C7D4-35E5-4FE6-8F39-2F09DA62C248}" dt="2024-08-09T14:17:20.153" v="776" actId="26606"/>
          <ac:spMkLst>
            <pc:docMk/>
            <pc:sldMk cId="92130171" sldId="265"/>
            <ac:spMk id="1044" creationId="{682C1161-1736-45EC-99B7-33F3CAE9D517}"/>
          </ac:spMkLst>
        </pc:spChg>
        <pc:spChg chg="add del">
          <ac:chgData name="Jain, Sayyam (Cognizant)" userId="1ac8c202-8e9c-4a41-9e50-220cbc91e303" providerId="ADAL" clId="{C8C2C7D4-35E5-4FE6-8F39-2F09DA62C248}" dt="2024-08-09T14:17:20.153" v="776" actId="26606"/>
          <ac:spMkLst>
            <pc:docMk/>
            <pc:sldMk cId="92130171" sldId="265"/>
            <ac:spMk id="1045" creationId="{84D4DDB8-B68F-45B0-9F62-C4279996F672}"/>
          </ac:spMkLst>
        </pc:spChg>
        <pc:spChg chg="add del">
          <ac:chgData name="Jain, Sayyam (Cognizant)" userId="1ac8c202-8e9c-4a41-9e50-220cbc91e303" providerId="ADAL" clId="{C8C2C7D4-35E5-4FE6-8F39-2F09DA62C248}" dt="2024-08-09T14:17:30.460" v="778" actId="26606"/>
          <ac:spMkLst>
            <pc:docMk/>
            <pc:sldMk cId="92130171" sldId="265"/>
            <ac:spMk id="1047" creationId="{68AF5748-FED8-45BA-8631-26D1D10F3246}"/>
          </ac:spMkLst>
        </pc:spChg>
        <pc:spChg chg="add del">
          <ac:chgData name="Jain, Sayyam (Cognizant)" userId="1ac8c202-8e9c-4a41-9e50-220cbc91e303" providerId="ADAL" clId="{C8C2C7D4-35E5-4FE6-8F39-2F09DA62C248}" dt="2024-08-09T14:17:30.460" v="778" actId="26606"/>
          <ac:spMkLst>
            <pc:docMk/>
            <pc:sldMk cId="92130171" sldId="265"/>
            <ac:spMk id="1048" creationId="{AF2F604E-43BE-4DC3-B983-E071523364F8}"/>
          </ac:spMkLst>
        </pc:spChg>
        <pc:spChg chg="add del">
          <ac:chgData name="Jain, Sayyam (Cognizant)" userId="1ac8c202-8e9c-4a41-9e50-220cbc91e303" providerId="ADAL" clId="{C8C2C7D4-35E5-4FE6-8F39-2F09DA62C248}" dt="2024-08-09T14:17:30.460" v="778" actId="26606"/>
          <ac:spMkLst>
            <pc:docMk/>
            <pc:sldMk cId="92130171" sldId="265"/>
            <ac:spMk id="1049" creationId="{08C9B587-E65E-4B52-B37C-ABEBB6E87928}"/>
          </ac:spMkLst>
        </pc:spChg>
        <pc:spChg chg="add del">
          <ac:chgData name="Jain, Sayyam (Cognizant)" userId="1ac8c202-8e9c-4a41-9e50-220cbc91e303" providerId="ADAL" clId="{C8C2C7D4-35E5-4FE6-8F39-2F09DA62C248}" dt="2024-08-09T14:17:36.655" v="780" actId="26606"/>
          <ac:spMkLst>
            <pc:docMk/>
            <pc:sldMk cId="92130171" sldId="265"/>
            <ac:spMk id="1051" creationId="{665DBBEF-238B-476B-96AB-8AAC3224ECEA}"/>
          </ac:spMkLst>
        </pc:spChg>
        <pc:spChg chg="add del">
          <ac:chgData name="Jain, Sayyam (Cognizant)" userId="1ac8c202-8e9c-4a41-9e50-220cbc91e303" providerId="ADAL" clId="{C8C2C7D4-35E5-4FE6-8F39-2F09DA62C248}" dt="2024-08-09T14:17:36.655" v="780" actId="26606"/>
          <ac:spMkLst>
            <pc:docMk/>
            <pc:sldMk cId="92130171" sldId="265"/>
            <ac:spMk id="1052" creationId="{3FCFB1DE-0B7E-48CC-BA90-B2AB0889F9D6}"/>
          </ac:spMkLst>
        </pc:spChg>
        <pc:spChg chg="add del">
          <ac:chgData name="Jain, Sayyam (Cognizant)" userId="1ac8c202-8e9c-4a41-9e50-220cbc91e303" providerId="ADAL" clId="{C8C2C7D4-35E5-4FE6-8F39-2F09DA62C248}" dt="2024-08-09T14:17:38.928" v="782" actId="26606"/>
          <ac:spMkLst>
            <pc:docMk/>
            <pc:sldMk cId="92130171" sldId="265"/>
            <ac:spMk id="1054" creationId="{68AF5748-FED8-45BA-8631-26D1D10F3246}"/>
          </ac:spMkLst>
        </pc:spChg>
        <pc:spChg chg="add del">
          <ac:chgData name="Jain, Sayyam (Cognizant)" userId="1ac8c202-8e9c-4a41-9e50-220cbc91e303" providerId="ADAL" clId="{C8C2C7D4-35E5-4FE6-8F39-2F09DA62C248}" dt="2024-08-09T14:17:38.928" v="782" actId="26606"/>
          <ac:spMkLst>
            <pc:docMk/>
            <pc:sldMk cId="92130171" sldId="265"/>
            <ac:spMk id="1055" creationId="{AF2F604E-43BE-4DC3-B983-E071523364F8}"/>
          </ac:spMkLst>
        </pc:spChg>
        <pc:spChg chg="add del">
          <ac:chgData name="Jain, Sayyam (Cognizant)" userId="1ac8c202-8e9c-4a41-9e50-220cbc91e303" providerId="ADAL" clId="{C8C2C7D4-35E5-4FE6-8F39-2F09DA62C248}" dt="2024-08-09T14:17:38.928" v="782" actId="26606"/>
          <ac:spMkLst>
            <pc:docMk/>
            <pc:sldMk cId="92130171" sldId="265"/>
            <ac:spMk id="1056" creationId="{08C9B587-E65E-4B52-B37C-ABEBB6E87928}"/>
          </ac:spMkLst>
        </pc:spChg>
        <pc:spChg chg="add del">
          <ac:chgData name="Jain, Sayyam (Cognizant)" userId="1ac8c202-8e9c-4a41-9e50-220cbc91e303" providerId="ADAL" clId="{C8C2C7D4-35E5-4FE6-8F39-2F09DA62C248}" dt="2024-08-09T14:17:40.957" v="784" actId="26606"/>
          <ac:spMkLst>
            <pc:docMk/>
            <pc:sldMk cId="92130171" sldId="265"/>
            <ac:spMk id="1058" creationId="{5DCB5928-DC7D-4612-9922-441966E15627}"/>
          </ac:spMkLst>
        </pc:spChg>
        <pc:spChg chg="add del">
          <ac:chgData name="Jain, Sayyam (Cognizant)" userId="1ac8c202-8e9c-4a41-9e50-220cbc91e303" providerId="ADAL" clId="{C8C2C7D4-35E5-4FE6-8F39-2F09DA62C248}" dt="2024-08-09T14:17:40.957" v="784" actId="26606"/>
          <ac:spMkLst>
            <pc:docMk/>
            <pc:sldMk cId="92130171" sldId="265"/>
            <ac:spMk id="1059" creationId="{682C1161-1736-45EC-99B7-33F3CAE9D517}"/>
          </ac:spMkLst>
        </pc:spChg>
        <pc:spChg chg="add del">
          <ac:chgData name="Jain, Sayyam (Cognizant)" userId="1ac8c202-8e9c-4a41-9e50-220cbc91e303" providerId="ADAL" clId="{C8C2C7D4-35E5-4FE6-8F39-2F09DA62C248}" dt="2024-08-09T14:17:40.957" v="784" actId="26606"/>
          <ac:spMkLst>
            <pc:docMk/>
            <pc:sldMk cId="92130171" sldId="265"/>
            <ac:spMk id="1060" creationId="{84D4DDB8-B68F-45B0-9F62-C4279996F672}"/>
          </ac:spMkLst>
        </pc:spChg>
        <pc:spChg chg="add del">
          <ac:chgData name="Jain, Sayyam (Cognizant)" userId="1ac8c202-8e9c-4a41-9e50-220cbc91e303" providerId="ADAL" clId="{C8C2C7D4-35E5-4FE6-8F39-2F09DA62C248}" dt="2024-08-09T14:17:40.957" v="784" actId="26606"/>
          <ac:spMkLst>
            <pc:docMk/>
            <pc:sldMk cId="92130171" sldId="265"/>
            <ac:spMk id="1061" creationId="{AF2F604E-43BE-4DC3-B983-E071523364F8}"/>
          </ac:spMkLst>
        </pc:spChg>
        <pc:spChg chg="add del">
          <ac:chgData name="Jain, Sayyam (Cognizant)" userId="1ac8c202-8e9c-4a41-9e50-220cbc91e303" providerId="ADAL" clId="{C8C2C7D4-35E5-4FE6-8F39-2F09DA62C248}" dt="2024-08-09T14:17:40.957" v="784" actId="26606"/>
          <ac:spMkLst>
            <pc:docMk/>
            <pc:sldMk cId="92130171" sldId="265"/>
            <ac:spMk id="1062" creationId="{08C9B587-E65E-4B52-B37C-ABEBB6E87928}"/>
          </ac:spMkLst>
        </pc:spChg>
        <pc:spChg chg="add">
          <ac:chgData name="Jain, Sayyam (Cognizant)" userId="1ac8c202-8e9c-4a41-9e50-220cbc91e303" providerId="ADAL" clId="{C8C2C7D4-35E5-4FE6-8F39-2F09DA62C248}" dt="2024-08-09T14:17:40.987" v="785" actId="26606"/>
          <ac:spMkLst>
            <pc:docMk/>
            <pc:sldMk cId="92130171" sldId="265"/>
            <ac:spMk id="1064" creationId="{68AF5748-FED8-45BA-8631-26D1D10F3246}"/>
          </ac:spMkLst>
        </pc:spChg>
        <pc:spChg chg="add">
          <ac:chgData name="Jain, Sayyam (Cognizant)" userId="1ac8c202-8e9c-4a41-9e50-220cbc91e303" providerId="ADAL" clId="{C8C2C7D4-35E5-4FE6-8F39-2F09DA62C248}" dt="2024-08-09T14:17:40.987" v="785" actId="26606"/>
          <ac:spMkLst>
            <pc:docMk/>
            <pc:sldMk cId="92130171" sldId="265"/>
            <ac:spMk id="1065" creationId="{AF2F604E-43BE-4DC3-B983-E071523364F8}"/>
          </ac:spMkLst>
        </pc:spChg>
        <pc:spChg chg="add">
          <ac:chgData name="Jain, Sayyam (Cognizant)" userId="1ac8c202-8e9c-4a41-9e50-220cbc91e303" providerId="ADAL" clId="{C8C2C7D4-35E5-4FE6-8F39-2F09DA62C248}" dt="2024-08-09T14:17:40.987" v="785" actId="26606"/>
          <ac:spMkLst>
            <pc:docMk/>
            <pc:sldMk cId="92130171" sldId="265"/>
            <ac:spMk id="1066" creationId="{08C9B587-E65E-4B52-B37C-ABEBB6E87928}"/>
          </ac:spMkLst>
        </pc:spChg>
        <pc:picChg chg="mod">
          <ac:chgData name="Jain, Sayyam (Cognizant)" userId="1ac8c202-8e9c-4a41-9e50-220cbc91e303" providerId="ADAL" clId="{C8C2C7D4-35E5-4FE6-8F39-2F09DA62C248}" dt="2024-08-09T14:17:40.987" v="785" actId="26606"/>
          <ac:picMkLst>
            <pc:docMk/>
            <pc:sldMk cId="92130171" sldId="265"/>
            <ac:picMk id="1030" creationId="{34C3C4AA-7730-24D8-FE1E-33DD7CF13423}"/>
          </ac:picMkLst>
        </pc:picChg>
      </pc:sldChg>
      <pc:sldChg chg="addSp delSp modSp mod setBg">
        <pc:chgData name="Jain, Sayyam (Cognizant)" userId="1ac8c202-8e9c-4a41-9e50-220cbc91e303" providerId="ADAL" clId="{C8C2C7D4-35E5-4FE6-8F39-2F09DA62C248}" dt="2024-08-09T14:18:13.876" v="792" actId="26606"/>
        <pc:sldMkLst>
          <pc:docMk/>
          <pc:sldMk cId="2956084751" sldId="266"/>
        </pc:sldMkLst>
        <pc:spChg chg="mod">
          <ac:chgData name="Jain, Sayyam (Cognizant)" userId="1ac8c202-8e9c-4a41-9e50-220cbc91e303" providerId="ADAL" clId="{C8C2C7D4-35E5-4FE6-8F39-2F09DA62C248}" dt="2024-08-09T14:18:13.876" v="792" actId="26606"/>
          <ac:spMkLst>
            <pc:docMk/>
            <pc:sldMk cId="2956084751" sldId="266"/>
            <ac:spMk id="2" creationId="{5F2B13C9-7F13-72AC-5A89-E16C08C0394E}"/>
          </ac:spMkLst>
        </pc:spChg>
        <pc:spChg chg="mod">
          <ac:chgData name="Jain, Sayyam (Cognizant)" userId="1ac8c202-8e9c-4a41-9e50-220cbc91e303" providerId="ADAL" clId="{C8C2C7D4-35E5-4FE6-8F39-2F09DA62C248}" dt="2024-08-09T14:18:13.876" v="792" actId="26606"/>
          <ac:spMkLst>
            <pc:docMk/>
            <pc:sldMk cId="2956084751" sldId="266"/>
            <ac:spMk id="11" creationId="{3BA48818-EBE5-6B67-C3DD-04C72B63203E}"/>
          </ac:spMkLst>
        </pc:spChg>
        <pc:spChg chg="add del">
          <ac:chgData name="Jain, Sayyam (Cognizant)" userId="1ac8c202-8e9c-4a41-9e50-220cbc91e303" providerId="ADAL" clId="{C8C2C7D4-35E5-4FE6-8F39-2F09DA62C248}" dt="2024-08-09T14:17:51.140" v="787" actId="26606"/>
          <ac:spMkLst>
            <pc:docMk/>
            <pc:sldMk cId="2956084751" sldId="266"/>
            <ac:spMk id="1035" creationId="{5DCB5928-DC7D-4612-9922-441966E15627}"/>
          </ac:spMkLst>
        </pc:spChg>
        <pc:spChg chg="add del">
          <ac:chgData name="Jain, Sayyam (Cognizant)" userId="1ac8c202-8e9c-4a41-9e50-220cbc91e303" providerId="ADAL" clId="{C8C2C7D4-35E5-4FE6-8F39-2F09DA62C248}" dt="2024-08-09T14:17:51.140" v="787" actId="26606"/>
          <ac:spMkLst>
            <pc:docMk/>
            <pc:sldMk cId="2956084751" sldId="266"/>
            <ac:spMk id="1037" creationId="{682C1161-1736-45EC-99B7-33F3CAE9D517}"/>
          </ac:spMkLst>
        </pc:spChg>
        <pc:spChg chg="add del">
          <ac:chgData name="Jain, Sayyam (Cognizant)" userId="1ac8c202-8e9c-4a41-9e50-220cbc91e303" providerId="ADAL" clId="{C8C2C7D4-35E5-4FE6-8F39-2F09DA62C248}" dt="2024-08-09T14:17:51.140" v="787" actId="26606"/>
          <ac:spMkLst>
            <pc:docMk/>
            <pc:sldMk cId="2956084751" sldId="266"/>
            <ac:spMk id="1039" creationId="{84D4DDB8-B68F-45B0-9F62-C4279996F672}"/>
          </ac:spMkLst>
        </pc:spChg>
        <pc:spChg chg="add del">
          <ac:chgData name="Jain, Sayyam (Cognizant)" userId="1ac8c202-8e9c-4a41-9e50-220cbc91e303" providerId="ADAL" clId="{C8C2C7D4-35E5-4FE6-8F39-2F09DA62C248}" dt="2024-08-09T14:17:51.140" v="787" actId="26606"/>
          <ac:spMkLst>
            <pc:docMk/>
            <pc:sldMk cId="2956084751" sldId="266"/>
            <ac:spMk id="1041" creationId="{AF2F604E-43BE-4DC3-B983-E071523364F8}"/>
          </ac:spMkLst>
        </pc:spChg>
        <pc:spChg chg="add del">
          <ac:chgData name="Jain, Sayyam (Cognizant)" userId="1ac8c202-8e9c-4a41-9e50-220cbc91e303" providerId="ADAL" clId="{C8C2C7D4-35E5-4FE6-8F39-2F09DA62C248}" dt="2024-08-09T14:17:51.140" v="787" actId="26606"/>
          <ac:spMkLst>
            <pc:docMk/>
            <pc:sldMk cId="2956084751" sldId="266"/>
            <ac:spMk id="1043" creationId="{08C9B587-E65E-4B52-B37C-ABEBB6E87928}"/>
          </ac:spMkLst>
        </pc:spChg>
        <pc:spChg chg="add del">
          <ac:chgData name="Jain, Sayyam (Cognizant)" userId="1ac8c202-8e9c-4a41-9e50-220cbc91e303" providerId="ADAL" clId="{C8C2C7D4-35E5-4FE6-8F39-2F09DA62C248}" dt="2024-08-09T14:18:08.456" v="789" actId="26606"/>
          <ac:spMkLst>
            <pc:docMk/>
            <pc:sldMk cId="2956084751" sldId="266"/>
            <ac:spMk id="1045" creationId="{68AF5748-FED8-45BA-8631-26D1D10F3246}"/>
          </ac:spMkLst>
        </pc:spChg>
        <pc:spChg chg="add del">
          <ac:chgData name="Jain, Sayyam (Cognizant)" userId="1ac8c202-8e9c-4a41-9e50-220cbc91e303" providerId="ADAL" clId="{C8C2C7D4-35E5-4FE6-8F39-2F09DA62C248}" dt="2024-08-09T14:18:08.456" v="789" actId="26606"/>
          <ac:spMkLst>
            <pc:docMk/>
            <pc:sldMk cId="2956084751" sldId="266"/>
            <ac:spMk id="1046" creationId="{AF2F604E-43BE-4DC3-B983-E071523364F8}"/>
          </ac:spMkLst>
        </pc:spChg>
        <pc:spChg chg="add del">
          <ac:chgData name="Jain, Sayyam (Cognizant)" userId="1ac8c202-8e9c-4a41-9e50-220cbc91e303" providerId="ADAL" clId="{C8C2C7D4-35E5-4FE6-8F39-2F09DA62C248}" dt="2024-08-09T14:18:08.456" v="789" actId="26606"/>
          <ac:spMkLst>
            <pc:docMk/>
            <pc:sldMk cId="2956084751" sldId="266"/>
            <ac:spMk id="1047" creationId="{08C9B587-E65E-4B52-B37C-ABEBB6E87928}"/>
          </ac:spMkLst>
        </pc:spChg>
        <pc:spChg chg="add del">
          <ac:chgData name="Jain, Sayyam (Cognizant)" userId="1ac8c202-8e9c-4a41-9e50-220cbc91e303" providerId="ADAL" clId="{C8C2C7D4-35E5-4FE6-8F39-2F09DA62C248}" dt="2024-08-09T14:18:13.845" v="791" actId="26606"/>
          <ac:spMkLst>
            <pc:docMk/>
            <pc:sldMk cId="2956084751" sldId="266"/>
            <ac:spMk id="1049" creationId="{665DBBEF-238B-476B-96AB-8AAC3224ECEA}"/>
          </ac:spMkLst>
        </pc:spChg>
        <pc:spChg chg="add del">
          <ac:chgData name="Jain, Sayyam (Cognizant)" userId="1ac8c202-8e9c-4a41-9e50-220cbc91e303" providerId="ADAL" clId="{C8C2C7D4-35E5-4FE6-8F39-2F09DA62C248}" dt="2024-08-09T14:18:13.845" v="791" actId="26606"/>
          <ac:spMkLst>
            <pc:docMk/>
            <pc:sldMk cId="2956084751" sldId="266"/>
            <ac:spMk id="1050" creationId="{3FCFB1DE-0B7E-48CC-BA90-B2AB0889F9D6}"/>
          </ac:spMkLst>
        </pc:spChg>
        <pc:spChg chg="add">
          <ac:chgData name="Jain, Sayyam (Cognizant)" userId="1ac8c202-8e9c-4a41-9e50-220cbc91e303" providerId="ADAL" clId="{C8C2C7D4-35E5-4FE6-8F39-2F09DA62C248}" dt="2024-08-09T14:18:13.876" v="792" actId="26606"/>
          <ac:spMkLst>
            <pc:docMk/>
            <pc:sldMk cId="2956084751" sldId="266"/>
            <ac:spMk id="1052" creationId="{BCED4D40-4B67-4331-AC48-79B82B4A47D8}"/>
          </ac:spMkLst>
        </pc:spChg>
        <pc:spChg chg="add">
          <ac:chgData name="Jain, Sayyam (Cognizant)" userId="1ac8c202-8e9c-4a41-9e50-220cbc91e303" providerId="ADAL" clId="{C8C2C7D4-35E5-4FE6-8F39-2F09DA62C248}" dt="2024-08-09T14:18:13.876" v="792" actId="26606"/>
          <ac:spMkLst>
            <pc:docMk/>
            <pc:sldMk cId="2956084751" sldId="266"/>
            <ac:spMk id="1053" creationId="{670CEDEF-4F34-412E-84EE-329C1E936AF5}"/>
          </ac:spMkLst>
        </pc:spChg>
        <pc:picChg chg="mod">
          <ac:chgData name="Jain, Sayyam (Cognizant)" userId="1ac8c202-8e9c-4a41-9e50-220cbc91e303" providerId="ADAL" clId="{C8C2C7D4-35E5-4FE6-8F39-2F09DA62C248}" dt="2024-08-09T14:18:13.876" v="792" actId="26606"/>
          <ac:picMkLst>
            <pc:docMk/>
            <pc:sldMk cId="2956084751" sldId="266"/>
            <ac:picMk id="1030" creationId="{34C3C4AA-7730-24D8-FE1E-33DD7CF13423}"/>
          </ac:picMkLst>
        </pc:picChg>
      </pc:sldChg>
      <pc:sldChg chg="addSp delSp modSp mod setBg">
        <pc:chgData name="Jain, Sayyam (Cognizant)" userId="1ac8c202-8e9c-4a41-9e50-220cbc91e303" providerId="ADAL" clId="{C8C2C7D4-35E5-4FE6-8F39-2F09DA62C248}" dt="2024-08-09T14:18:28.679" v="801" actId="26606"/>
        <pc:sldMkLst>
          <pc:docMk/>
          <pc:sldMk cId="4241182642" sldId="267"/>
        </pc:sldMkLst>
        <pc:spChg chg="mod">
          <ac:chgData name="Jain, Sayyam (Cognizant)" userId="1ac8c202-8e9c-4a41-9e50-220cbc91e303" providerId="ADAL" clId="{C8C2C7D4-35E5-4FE6-8F39-2F09DA62C248}" dt="2024-08-09T14:18:28.679" v="801" actId="26606"/>
          <ac:spMkLst>
            <pc:docMk/>
            <pc:sldMk cId="4241182642" sldId="267"/>
            <ac:spMk id="2" creationId="{5F2B13C9-7F13-72AC-5A89-E16C08C0394E}"/>
          </ac:spMkLst>
        </pc:spChg>
        <pc:spChg chg="mod">
          <ac:chgData name="Jain, Sayyam (Cognizant)" userId="1ac8c202-8e9c-4a41-9e50-220cbc91e303" providerId="ADAL" clId="{C8C2C7D4-35E5-4FE6-8F39-2F09DA62C248}" dt="2024-08-09T14:18:28.679" v="801" actId="26606"/>
          <ac:spMkLst>
            <pc:docMk/>
            <pc:sldMk cId="4241182642" sldId="267"/>
            <ac:spMk id="11" creationId="{3BA48818-EBE5-6B67-C3DD-04C72B63203E}"/>
          </ac:spMkLst>
        </pc:spChg>
        <pc:spChg chg="add del">
          <ac:chgData name="Jain, Sayyam (Cognizant)" userId="1ac8c202-8e9c-4a41-9e50-220cbc91e303" providerId="ADAL" clId="{C8C2C7D4-35E5-4FE6-8F39-2F09DA62C248}" dt="2024-08-09T14:18:24.294" v="794" actId="26606"/>
          <ac:spMkLst>
            <pc:docMk/>
            <pc:sldMk cId="4241182642" sldId="267"/>
            <ac:spMk id="1035" creationId="{743AA782-23D1-4521-8CAD-47662984AA08}"/>
          </ac:spMkLst>
        </pc:spChg>
        <pc:spChg chg="add del">
          <ac:chgData name="Jain, Sayyam (Cognizant)" userId="1ac8c202-8e9c-4a41-9e50-220cbc91e303" providerId="ADAL" clId="{C8C2C7D4-35E5-4FE6-8F39-2F09DA62C248}" dt="2024-08-09T14:18:24.294" v="794" actId="26606"/>
          <ac:spMkLst>
            <pc:docMk/>
            <pc:sldMk cId="4241182642" sldId="267"/>
            <ac:spMk id="1037" creationId="{71877DBC-BB60-40F0-AC93-2ACDBAAE60CE}"/>
          </ac:spMkLst>
        </pc:spChg>
        <pc:spChg chg="add del">
          <ac:chgData name="Jain, Sayyam (Cognizant)" userId="1ac8c202-8e9c-4a41-9e50-220cbc91e303" providerId="ADAL" clId="{C8C2C7D4-35E5-4FE6-8F39-2F09DA62C248}" dt="2024-08-09T14:18:25.720" v="796" actId="26606"/>
          <ac:spMkLst>
            <pc:docMk/>
            <pc:sldMk cId="4241182642" sldId="267"/>
            <ac:spMk id="1039" creationId="{2B97F24A-32CE-4C1C-A50D-3016B394DCFB}"/>
          </ac:spMkLst>
        </pc:spChg>
        <pc:spChg chg="add del">
          <ac:chgData name="Jain, Sayyam (Cognizant)" userId="1ac8c202-8e9c-4a41-9e50-220cbc91e303" providerId="ADAL" clId="{C8C2C7D4-35E5-4FE6-8F39-2F09DA62C248}" dt="2024-08-09T14:18:25.720" v="796" actId="26606"/>
          <ac:spMkLst>
            <pc:docMk/>
            <pc:sldMk cId="4241182642" sldId="267"/>
            <ac:spMk id="1040" creationId="{CD8B4F24-440B-49E9-B85D-733523DC064B}"/>
          </ac:spMkLst>
        </pc:spChg>
        <pc:spChg chg="add del">
          <ac:chgData name="Jain, Sayyam (Cognizant)" userId="1ac8c202-8e9c-4a41-9e50-220cbc91e303" providerId="ADAL" clId="{C8C2C7D4-35E5-4FE6-8F39-2F09DA62C248}" dt="2024-08-09T14:18:27.036" v="798" actId="26606"/>
          <ac:spMkLst>
            <pc:docMk/>
            <pc:sldMk cId="4241182642" sldId="267"/>
            <ac:spMk id="1042" creationId="{743AA782-23D1-4521-8CAD-47662984AA08}"/>
          </ac:spMkLst>
        </pc:spChg>
        <pc:spChg chg="add del">
          <ac:chgData name="Jain, Sayyam (Cognizant)" userId="1ac8c202-8e9c-4a41-9e50-220cbc91e303" providerId="ADAL" clId="{C8C2C7D4-35E5-4FE6-8F39-2F09DA62C248}" dt="2024-08-09T14:18:27.036" v="798" actId="26606"/>
          <ac:spMkLst>
            <pc:docMk/>
            <pc:sldMk cId="4241182642" sldId="267"/>
            <ac:spMk id="1043" creationId="{71877DBC-BB60-40F0-AC93-2ACDBAAE60CE}"/>
          </ac:spMkLst>
        </pc:spChg>
        <pc:spChg chg="add del">
          <ac:chgData name="Jain, Sayyam (Cognizant)" userId="1ac8c202-8e9c-4a41-9e50-220cbc91e303" providerId="ADAL" clId="{C8C2C7D4-35E5-4FE6-8F39-2F09DA62C248}" dt="2024-08-09T14:18:28.656" v="800" actId="26606"/>
          <ac:spMkLst>
            <pc:docMk/>
            <pc:sldMk cId="4241182642" sldId="267"/>
            <ac:spMk id="1045" creationId="{2B97F24A-32CE-4C1C-A50D-3016B394DCFB}"/>
          </ac:spMkLst>
        </pc:spChg>
        <pc:spChg chg="add del">
          <ac:chgData name="Jain, Sayyam (Cognizant)" userId="1ac8c202-8e9c-4a41-9e50-220cbc91e303" providerId="ADAL" clId="{C8C2C7D4-35E5-4FE6-8F39-2F09DA62C248}" dt="2024-08-09T14:18:28.656" v="800" actId="26606"/>
          <ac:spMkLst>
            <pc:docMk/>
            <pc:sldMk cId="4241182642" sldId="267"/>
            <ac:spMk id="1046" creationId="{CD8B4F24-440B-49E9-B85D-733523DC064B}"/>
          </ac:spMkLst>
        </pc:spChg>
        <pc:spChg chg="add">
          <ac:chgData name="Jain, Sayyam (Cognizant)" userId="1ac8c202-8e9c-4a41-9e50-220cbc91e303" providerId="ADAL" clId="{C8C2C7D4-35E5-4FE6-8F39-2F09DA62C248}" dt="2024-08-09T14:18:28.679" v="801" actId="26606"/>
          <ac:spMkLst>
            <pc:docMk/>
            <pc:sldMk cId="4241182642" sldId="267"/>
            <ac:spMk id="1048" creationId="{743AA782-23D1-4521-8CAD-47662984AA08}"/>
          </ac:spMkLst>
        </pc:spChg>
        <pc:spChg chg="add">
          <ac:chgData name="Jain, Sayyam (Cognizant)" userId="1ac8c202-8e9c-4a41-9e50-220cbc91e303" providerId="ADAL" clId="{C8C2C7D4-35E5-4FE6-8F39-2F09DA62C248}" dt="2024-08-09T14:18:28.679" v="801" actId="26606"/>
          <ac:spMkLst>
            <pc:docMk/>
            <pc:sldMk cId="4241182642" sldId="267"/>
            <ac:spMk id="1049" creationId="{71877DBC-BB60-40F0-AC93-2ACDBAAE60CE}"/>
          </ac:spMkLst>
        </pc:spChg>
        <pc:picChg chg="mod">
          <ac:chgData name="Jain, Sayyam (Cognizant)" userId="1ac8c202-8e9c-4a41-9e50-220cbc91e303" providerId="ADAL" clId="{C8C2C7D4-35E5-4FE6-8F39-2F09DA62C248}" dt="2024-08-09T14:18:28.679" v="801" actId="26606"/>
          <ac:picMkLst>
            <pc:docMk/>
            <pc:sldMk cId="4241182642" sldId="267"/>
            <ac:picMk id="1030" creationId="{34C3C4AA-7730-24D8-FE1E-33DD7CF13423}"/>
          </ac:picMkLst>
        </pc:picChg>
      </pc:sldChg>
      <pc:sldChg chg="addSp delSp modSp add mod ord setBg">
        <pc:chgData name="Jain, Sayyam (Cognizant)" userId="1ac8c202-8e9c-4a41-9e50-220cbc91e303" providerId="ADAL" clId="{C8C2C7D4-35E5-4FE6-8F39-2F09DA62C248}" dt="2024-08-09T14:20:16.162" v="817" actId="1076"/>
        <pc:sldMkLst>
          <pc:docMk/>
          <pc:sldMk cId="2532551813" sldId="268"/>
        </pc:sldMkLst>
        <pc:spChg chg="mod">
          <ac:chgData name="Jain, Sayyam (Cognizant)" userId="1ac8c202-8e9c-4a41-9e50-220cbc91e303" providerId="ADAL" clId="{C8C2C7D4-35E5-4FE6-8F39-2F09DA62C248}" dt="2024-08-09T14:19:56.181" v="816" actId="26606"/>
          <ac:spMkLst>
            <pc:docMk/>
            <pc:sldMk cId="2532551813" sldId="268"/>
            <ac:spMk id="2" creationId="{5F2B13C9-7F13-72AC-5A89-E16C08C0394E}"/>
          </ac:spMkLst>
        </pc:spChg>
        <pc:spChg chg="mod">
          <ac:chgData name="Jain, Sayyam (Cognizant)" userId="1ac8c202-8e9c-4a41-9e50-220cbc91e303" providerId="ADAL" clId="{C8C2C7D4-35E5-4FE6-8F39-2F09DA62C248}" dt="2024-08-09T14:19:56.181" v="816" actId="26606"/>
          <ac:spMkLst>
            <pc:docMk/>
            <pc:sldMk cId="2532551813" sldId="268"/>
            <ac:spMk id="11" creationId="{3BA48818-EBE5-6B67-C3DD-04C72B63203E}"/>
          </ac:spMkLst>
        </pc:spChg>
        <pc:spChg chg="add del">
          <ac:chgData name="Jain, Sayyam (Cognizant)" userId="1ac8c202-8e9c-4a41-9e50-220cbc91e303" providerId="ADAL" clId="{C8C2C7D4-35E5-4FE6-8F39-2F09DA62C248}" dt="2024-08-09T14:18:38.654" v="803" actId="26606"/>
          <ac:spMkLst>
            <pc:docMk/>
            <pc:sldMk cId="2532551813" sldId="268"/>
            <ac:spMk id="1035" creationId="{76906711-0AFB-47DD-A4B6-4E94B38B8C91}"/>
          </ac:spMkLst>
        </pc:spChg>
        <pc:spChg chg="add del">
          <ac:chgData name="Jain, Sayyam (Cognizant)" userId="1ac8c202-8e9c-4a41-9e50-220cbc91e303" providerId="ADAL" clId="{C8C2C7D4-35E5-4FE6-8F39-2F09DA62C248}" dt="2024-08-09T14:18:38.654" v="803" actId="26606"/>
          <ac:spMkLst>
            <pc:docMk/>
            <pc:sldMk cId="2532551813" sldId="268"/>
            <ac:spMk id="1037" creationId="{AA91F649-894C-41F6-A21D-3D1AC558E934}"/>
          </ac:spMkLst>
        </pc:spChg>
        <pc:spChg chg="add del">
          <ac:chgData name="Jain, Sayyam (Cognizant)" userId="1ac8c202-8e9c-4a41-9e50-220cbc91e303" providerId="ADAL" clId="{C8C2C7D4-35E5-4FE6-8F39-2F09DA62C248}" dt="2024-08-09T14:18:38.654" v="803" actId="26606"/>
          <ac:spMkLst>
            <pc:docMk/>
            <pc:sldMk cId="2532551813" sldId="268"/>
            <ac:spMk id="1039" creationId="{56037404-66BD-46B5-9323-1B531319671A}"/>
          </ac:spMkLst>
        </pc:spChg>
        <pc:spChg chg="add del">
          <ac:chgData name="Jain, Sayyam (Cognizant)" userId="1ac8c202-8e9c-4a41-9e50-220cbc91e303" providerId="ADAL" clId="{C8C2C7D4-35E5-4FE6-8F39-2F09DA62C248}" dt="2024-08-09T14:18:42.892" v="805" actId="26606"/>
          <ac:spMkLst>
            <pc:docMk/>
            <pc:sldMk cId="2532551813" sldId="268"/>
            <ac:spMk id="1041" creationId="{BCED4D40-4B67-4331-AC48-79B82B4A47D8}"/>
          </ac:spMkLst>
        </pc:spChg>
        <pc:spChg chg="add del">
          <ac:chgData name="Jain, Sayyam (Cognizant)" userId="1ac8c202-8e9c-4a41-9e50-220cbc91e303" providerId="ADAL" clId="{C8C2C7D4-35E5-4FE6-8F39-2F09DA62C248}" dt="2024-08-09T14:18:42.892" v="805" actId="26606"/>
          <ac:spMkLst>
            <pc:docMk/>
            <pc:sldMk cId="2532551813" sldId="268"/>
            <ac:spMk id="1042" creationId="{670CEDEF-4F34-412E-84EE-329C1E936AF5}"/>
          </ac:spMkLst>
        </pc:spChg>
        <pc:spChg chg="add del">
          <ac:chgData name="Jain, Sayyam (Cognizant)" userId="1ac8c202-8e9c-4a41-9e50-220cbc91e303" providerId="ADAL" clId="{C8C2C7D4-35E5-4FE6-8F39-2F09DA62C248}" dt="2024-08-09T14:19:20.572" v="807" actId="26606"/>
          <ac:spMkLst>
            <pc:docMk/>
            <pc:sldMk cId="2532551813" sldId="268"/>
            <ac:spMk id="1044" creationId="{C59AB4C8-9178-4F7A-8404-6890510B5917}"/>
          </ac:spMkLst>
        </pc:spChg>
        <pc:spChg chg="add del">
          <ac:chgData name="Jain, Sayyam (Cognizant)" userId="1ac8c202-8e9c-4a41-9e50-220cbc91e303" providerId="ADAL" clId="{C8C2C7D4-35E5-4FE6-8F39-2F09DA62C248}" dt="2024-08-09T14:19:20.572" v="807" actId="26606"/>
          <ac:spMkLst>
            <pc:docMk/>
            <pc:sldMk cId="2532551813" sldId="268"/>
            <ac:spMk id="1045" creationId="{4CFDFB37-4BC7-42C6-915D-A6609139BFE7}"/>
          </ac:spMkLst>
        </pc:spChg>
        <pc:spChg chg="add del">
          <ac:chgData name="Jain, Sayyam (Cognizant)" userId="1ac8c202-8e9c-4a41-9e50-220cbc91e303" providerId="ADAL" clId="{C8C2C7D4-35E5-4FE6-8F39-2F09DA62C248}" dt="2024-08-09T14:19:25.840" v="809" actId="26606"/>
          <ac:spMkLst>
            <pc:docMk/>
            <pc:sldMk cId="2532551813" sldId="268"/>
            <ac:spMk id="1047" creationId="{76906711-0AFB-47DD-A4B6-4E94B38B8C91}"/>
          </ac:spMkLst>
        </pc:spChg>
        <pc:spChg chg="add del">
          <ac:chgData name="Jain, Sayyam (Cognizant)" userId="1ac8c202-8e9c-4a41-9e50-220cbc91e303" providerId="ADAL" clId="{C8C2C7D4-35E5-4FE6-8F39-2F09DA62C248}" dt="2024-08-09T14:19:25.840" v="809" actId="26606"/>
          <ac:spMkLst>
            <pc:docMk/>
            <pc:sldMk cId="2532551813" sldId="268"/>
            <ac:spMk id="1048" creationId="{AA91F649-894C-41F6-A21D-3D1AC558E934}"/>
          </ac:spMkLst>
        </pc:spChg>
        <pc:spChg chg="add del">
          <ac:chgData name="Jain, Sayyam (Cognizant)" userId="1ac8c202-8e9c-4a41-9e50-220cbc91e303" providerId="ADAL" clId="{C8C2C7D4-35E5-4FE6-8F39-2F09DA62C248}" dt="2024-08-09T14:19:25.840" v="809" actId="26606"/>
          <ac:spMkLst>
            <pc:docMk/>
            <pc:sldMk cId="2532551813" sldId="268"/>
            <ac:spMk id="1049" creationId="{56037404-66BD-46B5-9323-1B531319671A}"/>
          </ac:spMkLst>
        </pc:spChg>
        <pc:spChg chg="add del">
          <ac:chgData name="Jain, Sayyam (Cognizant)" userId="1ac8c202-8e9c-4a41-9e50-220cbc91e303" providerId="ADAL" clId="{C8C2C7D4-35E5-4FE6-8F39-2F09DA62C248}" dt="2024-08-09T14:19:56.181" v="816" actId="26606"/>
          <ac:spMkLst>
            <pc:docMk/>
            <pc:sldMk cId="2532551813" sldId="268"/>
            <ac:spMk id="1051" creationId="{BCED4D40-4B67-4331-AC48-79B82B4A47D8}"/>
          </ac:spMkLst>
        </pc:spChg>
        <pc:spChg chg="add del">
          <ac:chgData name="Jain, Sayyam (Cognizant)" userId="1ac8c202-8e9c-4a41-9e50-220cbc91e303" providerId="ADAL" clId="{C8C2C7D4-35E5-4FE6-8F39-2F09DA62C248}" dt="2024-08-09T14:19:56.181" v="816" actId="26606"/>
          <ac:spMkLst>
            <pc:docMk/>
            <pc:sldMk cId="2532551813" sldId="268"/>
            <ac:spMk id="1052" creationId="{670CEDEF-4F34-412E-84EE-329C1E936AF5}"/>
          </ac:spMkLst>
        </pc:spChg>
        <pc:spChg chg="add del">
          <ac:chgData name="Jain, Sayyam (Cognizant)" userId="1ac8c202-8e9c-4a41-9e50-220cbc91e303" providerId="ADAL" clId="{C8C2C7D4-35E5-4FE6-8F39-2F09DA62C248}" dt="2024-08-09T14:19:48.297" v="813" actId="26606"/>
          <ac:spMkLst>
            <pc:docMk/>
            <pc:sldMk cId="2532551813" sldId="268"/>
            <ac:spMk id="1057" creationId="{C59AB4C8-9178-4F7A-8404-6890510B5917}"/>
          </ac:spMkLst>
        </pc:spChg>
        <pc:spChg chg="add del">
          <ac:chgData name="Jain, Sayyam (Cognizant)" userId="1ac8c202-8e9c-4a41-9e50-220cbc91e303" providerId="ADAL" clId="{C8C2C7D4-35E5-4FE6-8F39-2F09DA62C248}" dt="2024-08-09T14:19:48.297" v="813" actId="26606"/>
          <ac:spMkLst>
            <pc:docMk/>
            <pc:sldMk cId="2532551813" sldId="268"/>
            <ac:spMk id="1059" creationId="{4CFDFB37-4BC7-42C6-915D-A6609139BFE7}"/>
          </ac:spMkLst>
        </pc:spChg>
        <pc:spChg chg="add del">
          <ac:chgData name="Jain, Sayyam (Cognizant)" userId="1ac8c202-8e9c-4a41-9e50-220cbc91e303" providerId="ADAL" clId="{C8C2C7D4-35E5-4FE6-8F39-2F09DA62C248}" dt="2024-08-09T14:19:56.146" v="815" actId="26606"/>
          <ac:spMkLst>
            <pc:docMk/>
            <pc:sldMk cId="2532551813" sldId="268"/>
            <ac:spMk id="1061" creationId="{56037404-66BD-46B5-9323-1B531319671A}"/>
          </ac:spMkLst>
        </pc:spChg>
        <pc:spChg chg="add del">
          <ac:chgData name="Jain, Sayyam (Cognizant)" userId="1ac8c202-8e9c-4a41-9e50-220cbc91e303" providerId="ADAL" clId="{C8C2C7D4-35E5-4FE6-8F39-2F09DA62C248}" dt="2024-08-09T14:19:56.146" v="815" actId="26606"/>
          <ac:spMkLst>
            <pc:docMk/>
            <pc:sldMk cId="2532551813" sldId="268"/>
            <ac:spMk id="1062" creationId="{76906711-0AFB-47DD-A4B6-4E94B38B8C91}"/>
          </ac:spMkLst>
        </pc:spChg>
        <pc:spChg chg="add del">
          <ac:chgData name="Jain, Sayyam (Cognizant)" userId="1ac8c202-8e9c-4a41-9e50-220cbc91e303" providerId="ADAL" clId="{C8C2C7D4-35E5-4FE6-8F39-2F09DA62C248}" dt="2024-08-09T14:19:56.146" v="815" actId="26606"/>
          <ac:spMkLst>
            <pc:docMk/>
            <pc:sldMk cId="2532551813" sldId="268"/>
            <ac:spMk id="1063" creationId="{AA91F649-894C-41F6-A21D-3D1AC558E934}"/>
          </ac:spMkLst>
        </pc:spChg>
        <pc:spChg chg="add">
          <ac:chgData name="Jain, Sayyam (Cognizant)" userId="1ac8c202-8e9c-4a41-9e50-220cbc91e303" providerId="ADAL" clId="{C8C2C7D4-35E5-4FE6-8F39-2F09DA62C248}" dt="2024-08-09T14:19:56.181" v="816" actId="26606"/>
          <ac:spMkLst>
            <pc:docMk/>
            <pc:sldMk cId="2532551813" sldId="268"/>
            <ac:spMk id="1065" creationId="{D17A94B4-8121-4ED6-AB0D-69EE9A6332E6}"/>
          </ac:spMkLst>
        </pc:spChg>
        <pc:spChg chg="add">
          <ac:chgData name="Jain, Sayyam (Cognizant)" userId="1ac8c202-8e9c-4a41-9e50-220cbc91e303" providerId="ADAL" clId="{C8C2C7D4-35E5-4FE6-8F39-2F09DA62C248}" dt="2024-08-09T14:19:56.181" v="816" actId="26606"/>
          <ac:spMkLst>
            <pc:docMk/>
            <pc:sldMk cId="2532551813" sldId="268"/>
            <ac:spMk id="1067" creationId="{53FD85F6-ECDC-4124-9916-6444E142C663}"/>
          </ac:spMkLst>
        </pc:spChg>
        <pc:spChg chg="add">
          <ac:chgData name="Jain, Sayyam (Cognizant)" userId="1ac8c202-8e9c-4a41-9e50-220cbc91e303" providerId="ADAL" clId="{C8C2C7D4-35E5-4FE6-8F39-2F09DA62C248}" dt="2024-08-09T14:19:56.181" v="816" actId="26606"/>
          <ac:spMkLst>
            <pc:docMk/>
            <pc:sldMk cId="2532551813" sldId="268"/>
            <ac:spMk id="1068" creationId="{FB5D26B4-74AD-4118-8F13-7051DA3BFA87}"/>
          </ac:spMkLst>
        </pc:spChg>
        <pc:picChg chg="mod">
          <ac:chgData name="Jain, Sayyam (Cognizant)" userId="1ac8c202-8e9c-4a41-9e50-220cbc91e303" providerId="ADAL" clId="{C8C2C7D4-35E5-4FE6-8F39-2F09DA62C248}" dt="2024-08-09T14:20:16.162" v="817" actId="1076"/>
          <ac:picMkLst>
            <pc:docMk/>
            <pc:sldMk cId="2532551813" sldId="268"/>
            <ac:picMk id="1030" creationId="{34C3C4AA-7730-24D8-FE1E-33DD7CF13423}"/>
          </ac:picMkLst>
        </pc:picChg>
        <pc:picChg chg="add">
          <ac:chgData name="Jain, Sayyam (Cognizant)" userId="1ac8c202-8e9c-4a41-9e50-220cbc91e303" providerId="ADAL" clId="{C8C2C7D4-35E5-4FE6-8F39-2F09DA62C248}" dt="2024-08-09T14:19:56.181" v="816" actId="26606"/>
          <ac:picMkLst>
            <pc:docMk/>
            <pc:sldMk cId="2532551813" sldId="268"/>
            <ac:picMk id="1066" creationId="{4741521E-DC76-41B9-8A47-448CD4F9FA46}"/>
          </ac:picMkLst>
        </pc:picChg>
      </pc:sldChg>
      <pc:sldChg chg="addSp delSp modSp add del mod setBg">
        <pc:chgData name="Jain, Sayyam (Cognizant)" userId="1ac8c202-8e9c-4a41-9e50-220cbc91e303" providerId="ADAL" clId="{C8C2C7D4-35E5-4FE6-8F39-2F09DA62C248}" dt="2024-08-09T14:21:34.741" v="824" actId="26606"/>
        <pc:sldMkLst>
          <pc:docMk/>
          <pc:sldMk cId="4202176420" sldId="269"/>
        </pc:sldMkLst>
        <pc:spChg chg="mod">
          <ac:chgData name="Jain, Sayyam (Cognizant)" userId="1ac8c202-8e9c-4a41-9e50-220cbc91e303" providerId="ADAL" clId="{C8C2C7D4-35E5-4FE6-8F39-2F09DA62C248}" dt="2024-08-09T14:21:34.712" v="823" actId="26606"/>
          <ac:spMkLst>
            <pc:docMk/>
            <pc:sldMk cId="4202176420" sldId="269"/>
            <ac:spMk id="2" creationId="{5F2B13C9-7F13-72AC-5A89-E16C08C0394E}"/>
          </ac:spMkLst>
        </pc:spChg>
        <pc:spChg chg="mod ord">
          <ac:chgData name="Jain, Sayyam (Cognizant)" userId="1ac8c202-8e9c-4a41-9e50-220cbc91e303" providerId="ADAL" clId="{C8C2C7D4-35E5-4FE6-8F39-2F09DA62C248}" dt="2024-08-09T14:21:34.741" v="824" actId="26606"/>
          <ac:spMkLst>
            <pc:docMk/>
            <pc:sldMk cId="4202176420" sldId="269"/>
            <ac:spMk id="11" creationId="{3BA48818-EBE5-6B67-C3DD-04C72B63203E}"/>
          </ac:spMkLst>
        </pc:spChg>
        <pc:spChg chg="add del">
          <ac:chgData name="Jain, Sayyam (Cognizant)" userId="1ac8c202-8e9c-4a41-9e50-220cbc91e303" providerId="ADAL" clId="{C8C2C7D4-35E5-4FE6-8F39-2F09DA62C248}" dt="2024-08-09T14:21:34.741" v="824" actId="26606"/>
          <ac:spMkLst>
            <pc:docMk/>
            <pc:sldMk cId="4202176420" sldId="269"/>
            <ac:spMk id="1035" creationId="{2550BE34-C2B8-49B8-8519-67A8CAD51AE9}"/>
          </ac:spMkLst>
        </pc:spChg>
        <pc:spChg chg="add del">
          <ac:chgData name="Jain, Sayyam (Cognizant)" userId="1ac8c202-8e9c-4a41-9e50-220cbc91e303" providerId="ADAL" clId="{C8C2C7D4-35E5-4FE6-8F39-2F09DA62C248}" dt="2024-08-09T14:21:34.741" v="824" actId="26606"/>
          <ac:spMkLst>
            <pc:docMk/>
            <pc:sldMk cId="4202176420" sldId="269"/>
            <ac:spMk id="1037" creationId="{A7457DD9-5A45-400A-AB4B-4B4EDECA25F1}"/>
          </ac:spMkLst>
        </pc:spChg>
        <pc:spChg chg="add del">
          <ac:chgData name="Jain, Sayyam (Cognizant)" userId="1ac8c202-8e9c-4a41-9e50-220cbc91e303" providerId="ADAL" clId="{C8C2C7D4-35E5-4FE6-8F39-2F09DA62C248}" dt="2024-08-09T14:21:34.741" v="824" actId="26606"/>
          <ac:spMkLst>
            <pc:docMk/>
            <pc:sldMk cId="4202176420" sldId="269"/>
            <ac:spMk id="1039" creationId="{441CF7D6-A660-431A-B0BB-140A0D5556B6}"/>
          </ac:spMkLst>
        </pc:spChg>
        <pc:spChg chg="add del">
          <ac:chgData name="Jain, Sayyam (Cognizant)" userId="1ac8c202-8e9c-4a41-9e50-220cbc91e303" providerId="ADAL" clId="{C8C2C7D4-35E5-4FE6-8F39-2F09DA62C248}" dt="2024-08-09T14:21:34.741" v="824" actId="26606"/>
          <ac:spMkLst>
            <pc:docMk/>
            <pc:sldMk cId="4202176420" sldId="269"/>
            <ac:spMk id="1041" creationId="{0570A85B-3810-4F95-97B0-CBF4CCDB381C}"/>
          </ac:spMkLst>
        </pc:spChg>
        <pc:spChg chg="add del">
          <ac:chgData name="Jain, Sayyam (Cognizant)" userId="1ac8c202-8e9c-4a41-9e50-220cbc91e303" providerId="ADAL" clId="{C8C2C7D4-35E5-4FE6-8F39-2F09DA62C248}" dt="2024-08-09T14:21:31.966" v="821" actId="26606"/>
          <ac:spMkLst>
            <pc:docMk/>
            <pc:sldMk cId="4202176420" sldId="269"/>
            <ac:spMk id="1046" creationId="{CB5C7026-E7DC-4146-BB77-9FAE37299862}"/>
          </ac:spMkLst>
        </pc:spChg>
        <pc:spChg chg="add del">
          <ac:chgData name="Jain, Sayyam (Cognizant)" userId="1ac8c202-8e9c-4a41-9e50-220cbc91e303" providerId="ADAL" clId="{C8C2C7D4-35E5-4FE6-8F39-2F09DA62C248}" dt="2024-08-09T14:21:31.966" v="821" actId="26606"/>
          <ac:spMkLst>
            <pc:docMk/>
            <pc:sldMk cId="4202176420" sldId="269"/>
            <ac:spMk id="1050" creationId="{2010FDC2-8038-452C-BBFC-E9F3A8B13C2B}"/>
          </ac:spMkLst>
        </pc:spChg>
        <pc:spChg chg="add del">
          <ac:chgData name="Jain, Sayyam (Cognizant)" userId="1ac8c202-8e9c-4a41-9e50-220cbc91e303" providerId="ADAL" clId="{C8C2C7D4-35E5-4FE6-8F39-2F09DA62C248}" dt="2024-08-09T14:21:31.966" v="821" actId="26606"/>
          <ac:spMkLst>
            <pc:docMk/>
            <pc:sldMk cId="4202176420" sldId="269"/>
            <ac:spMk id="1052" creationId="{7D65985B-D548-44B4-9714-27AEC913DC57}"/>
          </ac:spMkLst>
        </pc:spChg>
        <pc:spChg chg="add del">
          <ac:chgData name="Jain, Sayyam (Cognizant)" userId="1ac8c202-8e9c-4a41-9e50-220cbc91e303" providerId="ADAL" clId="{C8C2C7D4-35E5-4FE6-8F39-2F09DA62C248}" dt="2024-08-09T14:21:34.712" v="823" actId="26606"/>
          <ac:spMkLst>
            <pc:docMk/>
            <pc:sldMk cId="4202176420" sldId="269"/>
            <ac:spMk id="1054" creationId="{32AEEBC8-9D30-42EF-95F2-386C2653FBF0}"/>
          </ac:spMkLst>
        </pc:spChg>
        <pc:spChg chg="add del">
          <ac:chgData name="Jain, Sayyam (Cognizant)" userId="1ac8c202-8e9c-4a41-9e50-220cbc91e303" providerId="ADAL" clId="{C8C2C7D4-35E5-4FE6-8F39-2F09DA62C248}" dt="2024-08-09T14:21:34.712" v="823" actId="26606"/>
          <ac:spMkLst>
            <pc:docMk/>
            <pc:sldMk cId="4202176420" sldId="269"/>
            <ac:spMk id="1055" creationId="{3529E97A-97C3-40EA-8A04-5C02398D568F}"/>
          </ac:spMkLst>
        </pc:spChg>
        <pc:spChg chg="add del">
          <ac:chgData name="Jain, Sayyam (Cognizant)" userId="1ac8c202-8e9c-4a41-9e50-220cbc91e303" providerId="ADAL" clId="{C8C2C7D4-35E5-4FE6-8F39-2F09DA62C248}" dt="2024-08-09T14:21:34.712" v="823" actId="26606"/>
          <ac:spMkLst>
            <pc:docMk/>
            <pc:sldMk cId="4202176420" sldId="269"/>
            <ac:spMk id="1056" creationId="{59FA8C2E-A5A7-4490-927A-7CD58343EDBB}"/>
          </ac:spMkLst>
        </pc:spChg>
        <pc:spChg chg="add">
          <ac:chgData name="Jain, Sayyam (Cognizant)" userId="1ac8c202-8e9c-4a41-9e50-220cbc91e303" providerId="ADAL" clId="{C8C2C7D4-35E5-4FE6-8F39-2F09DA62C248}" dt="2024-08-09T14:21:34.741" v="824" actId="26606"/>
          <ac:spMkLst>
            <pc:docMk/>
            <pc:sldMk cId="4202176420" sldId="269"/>
            <ac:spMk id="1058" creationId="{2550BE34-C2B8-49B8-8519-67A8CAD51AE9}"/>
          </ac:spMkLst>
        </pc:spChg>
        <pc:spChg chg="add">
          <ac:chgData name="Jain, Sayyam (Cognizant)" userId="1ac8c202-8e9c-4a41-9e50-220cbc91e303" providerId="ADAL" clId="{C8C2C7D4-35E5-4FE6-8F39-2F09DA62C248}" dt="2024-08-09T14:21:34.741" v="824" actId="26606"/>
          <ac:spMkLst>
            <pc:docMk/>
            <pc:sldMk cId="4202176420" sldId="269"/>
            <ac:spMk id="1059" creationId="{A7457DD9-5A45-400A-AB4B-4B4EDECA25F1}"/>
          </ac:spMkLst>
        </pc:spChg>
        <pc:spChg chg="add">
          <ac:chgData name="Jain, Sayyam (Cognizant)" userId="1ac8c202-8e9c-4a41-9e50-220cbc91e303" providerId="ADAL" clId="{C8C2C7D4-35E5-4FE6-8F39-2F09DA62C248}" dt="2024-08-09T14:21:34.741" v="824" actId="26606"/>
          <ac:spMkLst>
            <pc:docMk/>
            <pc:sldMk cId="4202176420" sldId="269"/>
            <ac:spMk id="1060" creationId="{441CF7D6-A660-431A-B0BB-140A0D5556B6}"/>
          </ac:spMkLst>
        </pc:spChg>
        <pc:spChg chg="add">
          <ac:chgData name="Jain, Sayyam (Cognizant)" userId="1ac8c202-8e9c-4a41-9e50-220cbc91e303" providerId="ADAL" clId="{C8C2C7D4-35E5-4FE6-8F39-2F09DA62C248}" dt="2024-08-09T14:21:34.741" v="824" actId="26606"/>
          <ac:spMkLst>
            <pc:docMk/>
            <pc:sldMk cId="4202176420" sldId="269"/>
            <ac:spMk id="1061" creationId="{0570A85B-3810-4F95-97B0-CBF4CCDB381C}"/>
          </ac:spMkLst>
        </pc:spChg>
        <pc:picChg chg="mod">
          <ac:chgData name="Jain, Sayyam (Cognizant)" userId="1ac8c202-8e9c-4a41-9e50-220cbc91e303" providerId="ADAL" clId="{C8C2C7D4-35E5-4FE6-8F39-2F09DA62C248}" dt="2024-08-09T14:21:34.712" v="823" actId="26606"/>
          <ac:picMkLst>
            <pc:docMk/>
            <pc:sldMk cId="4202176420" sldId="269"/>
            <ac:picMk id="1030" creationId="{34C3C4AA-7730-24D8-FE1E-33DD7CF13423}"/>
          </ac:picMkLst>
        </pc:picChg>
        <pc:picChg chg="add del">
          <ac:chgData name="Jain, Sayyam (Cognizant)" userId="1ac8c202-8e9c-4a41-9e50-220cbc91e303" providerId="ADAL" clId="{C8C2C7D4-35E5-4FE6-8F39-2F09DA62C248}" dt="2024-08-09T14:21:31.966" v="821" actId="26606"/>
          <ac:picMkLst>
            <pc:docMk/>
            <pc:sldMk cId="4202176420" sldId="269"/>
            <ac:picMk id="1048" creationId="{49882614-11C4-4368-9534-6EBAC3488C70}"/>
          </ac:picMkLst>
        </pc:picChg>
      </pc:sldChg>
      <pc:sldChg chg="addSp delSp modSp add mod setBg">
        <pc:chgData name="Jain, Sayyam (Cognizant)" userId="1ac8c202-8e9c-4a41-9e50-220cbc91e303" providerId="ADAL" clId="{C8C2C7D4-35E5-4FE6-8F39-2F09DA62C248}" dt="2024-08-09T14:22:19.576" v="835" actId="26606"/>
        <pc:sldMkLst>
          <pc:docMk/>
          <pc:sldMk cId="2899196937" sldId="270"/>
        </pc:sldMkLst>
        <pc:spChg chg="mod">
          <ac:chgData name="Jain, Sayyam (Cognizant)" userId="1ac8c202-8e9c-4a41-9e50-220cbc91e303" providerId="ADAL" clId="{C8C2C7D4-35E5-4FE6-8F39-2F09DA62C248}" dt="2024-08-09T14:22:19.576" v="835" actId="26606"/>
          <ac:spMkLst>
            <pc:docMk/>
            <pc:sldMk cId="2899196937" sldId="270"/>
            <ac:spMk id="2" creationId="{5F2B13C9-7F13-72AC-5A89-E16C08C0394E}"/>
          </ac:spMkLst>
        </pc:spChg>
        <pc:spChg chg="mod">
          <ac:chgData name="Jain, Sayyam (Cognizant)" userId="1ac8c202-8e9c-4a41-9e50-220cbc91e303" providerId="ADAL" clId="{C8C2C7D4-35E5-4FE6-8F39-2F09DA62C248}" dt="2024-08-09T14:22:19.576" v="835" actId="26606"/>
          <ac:spMkLst>
            <pc:docMk/>
            <pc:sldMk cId="2899196937" sldId="270"/>
            <ac:spMk id="11" creationId="{3BA48818-EBE5-6B67-C3DD-04C72B63203E}"/>
          </ac:spMkLst>
        </pc:spChg>
        <pc:spChg chg="add del">
          <ac:chgData name="Jain, Sayyam (Cognizant)" userId="1ac8c202-8e9c-4a41-9e50-220cbc91e303" providerId="ADAL" clId="{C8C2C7D4-35E5-4FE6-8F39-2F09DA62C248}" dt="2024-08-09T14:21:44.289" v="826" actId="26606"/>
          <ac:spMkLst>
            <pc:docMk/>
            <pc:sldMk cId="2899196937" sldId="270"/>
            <ac:spMk id="1035" creationId="{BCED4D40-4B67-4331-AC48-79B82B4A47D8}"/>
          </ac:spMkLst>
        </pc:spChg>
        <pc:spChg chg="add del">
          <ac:chgData name="Jain, Sayyam (Cognizant)" userId="1ac8c202-8e9c-4a41-9e50-220cbc91e303" providerId="ADAL" clId="{C8C2C7D4-35E5-4FE6-8F39-2F09DA62C248}" dt="2024-08-09T14:21:44.289" v="826" actId="26606"/>
          <ac:spMkLst>
            <pc:docMk/>
            <pc:sldMk cId="2899196937" sldId="270"/>
            <ac:spMk id="1037" creationId="{670CEDEF-4F34-412E-84EE-329C1E936AF5}"/>
          </ac:spMkLst>
        </pc:spChg>
        <pc:spChg chg="add del">
          <ac:chgData name="Jain, Sayyam (Cognizant)" userId="1ac8c202-8e9c-4a41-9e50-220cbc91e303" providerId="ADAL" clId="{C8C2C7D4-35E5-4FE6-8F39-2F09DA62C248}" dt="2024-08-09T14:21:49.308" v="828" actId="26606"/>
          <ac:spMkLst>
            <pc:docMk/>
            <pc:sldMk cId="2899196937" sldId="270"/>
            <ac:spMk id="1039" creationId="{08C9B587-E65E-4B52-B37C-ABEBB6E87928}"/>
          </ac:spMkLst>
        </pc:spChg>
        <pc:spChg chg="add del">
          <ac:chgData name="Jain, Sayyam (Cognizant)" userId="1ac8c202-8e9c-4a41-9e50-220cbc91e303" providerId="ADAL" clId="{C8C2C7D4-35E5-4FE6-8F39-2F09DA62C248}" dt="2024-08-09T14:21:49.308" v="828" actId="26606"/>
          <ac:spMkLst>
            <pc:docMk/>
            <pc:sldMk cId="2899196937" sldId="270"/>
            <ac:spMk id="1040" creationId="{68AF5748-FED8-45BA-8631-26D1D10F3246}"/>
          </ac:spMkLst>
        </pc:spChg>
        <pc:spChg chg="add del">
          <ac:chgData name="Jain, Sayyam (Cognizant)" userId="1ac8c202-8e9c-4a41-9e50-220cbc91e303" providerId="ADAL" clId="{C8C2C7D4-35E5-4FE6-8F39-2F09DA62C248}" dt="2024-08-09T14:21:49.308" v="828" actId="26606"/>
          <ac:spMkLst>
            <pc:docMk/>
            <pc:sldMk cId="2899196937" sldId="270"/>
            <ac:spMk id="1041" creationId="{AF2F604E-43BE-4DC3-B983-E071523364F8}"/>
          </ac:spMkLst>
        </pc:spChg>
        <pc:spChg chg="add del">
          <ac:chgData name="Jain, Sayyam (Cognizant)" userId="1ac8c202-8e9c-4a41-9e50-220cbc91e303" providerId="ADAL" clId="{C8C2C7D4-35E5-4FE6-8F39-2F09DA62C248}" dt="2024-08-09T14:21:51.706" v="830" actId="26606"/>
          <ac:spMkLst>
            <pc:docMk/>
            <pc:sldMk cId="2899196937" sldId="270"/>
            <ac:spMk id="1043" creationId="{08C9B587-E65E-4B52-B37C-ABEBB6E87928}"/>
          </ac:spMkLst>
        </pc:spChg>
        <pc:spChg chg="add del">
          <ac:chgData name="Jain, Sayyam (Cognizant)" userId="1ac8c202-8e9c-4a41-9e50-220cbc91e303" providerId="ADAL" clId="{C8C2C7D4-35E5-4FE6-8F39-2F09DA62C248}" dt="2024-08-09T14:21:51.706" v="830" actId="26606"/>
          <ac:spMkLst>
            <pc:docMk/>
            <pc:sldMk cId="2899196937" sldId="270"/>
            <ac:spMk id="1044" creationId="{5DCB5928-DC7D-4612-9922-441966E15627}"/>
          </ac:spMkLst>
        </pc:spChg>
        <pc:spChg chg="add del">
          <ac:chgData name="Jain, Sayyam (Cognizant)" userId="1ac8c202-8e9c-4a41-9e50-220cbc91e303" providerId="ADAL" clId="{C8C2C7D4-35E5-4FE6-8F39-2F09DA62C248}" dt="2024-08-09T14:21:51.706" v="830" actId="26606"/>
          <ac:spMkLst>
            <pc:docMk/>
            <pc:sldMk cId="2899196937" sldId="270"/>
            <ac:spMk id="1045" creationId="{682C1161-1736-45EC-99B7-33F3CAE9D517}"/>
          </ac:spMkLst>
        </pc:spChg>
        <pc:spChg chg="add del">
          <ac:chgData name="Jain, Sayyam (Cognizant)" userId="1ac8c202-8e9c-4a41-9e50-220cbc91e303" providerId="ADAL" clId="{C8C2C7D4-35E5-4FE6-8F39-2F09DA62C248}" dt="2024-08-09T14:21:51.706" v="830" actId="26606"/>
          <ac:spMkLst>
            <pc:docMk/>
            <pc:sldMk cId="2899196937" sldId="270"/>
            <ac:spMk id="1046" creationId="{84D4DDB8-B68F-45B0-9F62-C4279996F672}"/>
          </ac:spMkLst>
        </pc:spChg>
        <pc:spChg chg="add del">
          <ac:chgData name="Jain, Sayyam (Cognizant)" userId="1ac8c202-8e9c-4a41-9e50-220cbc91e303" providerId="ADAL" clId="{C8C2C7D4-35E5-4FE6-8F39-2F09DA62C248}" dt="2024-08-09T14:21:51.706" v="830" actId="26606"/>
          <ac:spMkLst>
            <pc:docMk/>
            <pc:sldMk cId="2899196937" sldId="270"/>
            <ac:spMk id="1047" creationId="{AF2F604E-43BE-4DC3-B983-E071523364F8}"/>
          </ac:spMkLst>
        </pc:spChg>
        <pc:spChg chg="add del">
          <ac:chgData name="Jain, Sayyam (Cognizant)" userId="1ac8c202-8e9c-4a41-9e50-220cbc91e303" providerId="ADAL" clId="{C8C2C7D4-35E5-4FE6-8F39-2F09DA62C248}" dt="2024-08-09T14:22:06.437" v="832" actId="26606"/>
          <ac:spMkLst>
            <pc:docMk/>
            <pc:sldMk cId="2899196937" sldId="270"/>
            <ac:spMk id="1049" creationId="{C59AB4C8-9178-4F7A-8404-6890510B5917}"/>
          </ac:spMkLst>
        </pc:spChg>
        <pc:spChg chg="add del">
          <ac:chgData name="Jain, Sayyam (Cognizant)" userId="1ac8c202-8e9c-4a41-9e50-220cbc91e303" providerId="ADAL" clId="{C8C2C7D4-35E5-4FE6-8F39-2F09DA62C248}" dt="2024-08-09T14:22:06.437" v="832" actId="26606"/>
          <ac:spMkLst>
            <pc:docMk/>
            <pc:sldMk cId="2899196937" sldId="270"/>
            <ac:spMk id="1050" creationId="{4CFDFB37-4BC7-42C6-915D-A6609139BFE7}"/>
          </ac:spMkLst>
        </pc:spChg>
        <pc:spChg chg="add del">
          <ac:chgData name="Jain, Sayyam (Cognizant)" userId="1ac8c202-8e9c-4a41-9e50-220cbc91e303" providerId="ADAL" clId="{C8C2C7D4-35E5-4FE6-8F39-2F09DA62C248}" dt="2024-08-09T14:22:19.515" v="834" actId="26606"/>
          <ac:spMkLst>
            <pc:docMk/>
            <pc:sldMk cId="2899196937" sldId="270"/>
            <ac:spMk id="1052" creationId="{68AF5748-FED8-45BA-8631-26D1D10F3246}"/>
          </ac:spMkLst>
        </pc:spChg>
        <pc:spChg chg="add del">
          <ac:chgData name="Jain, Sayyam (Cognizant)" userId="1ac8c202-8e9c-4a41-9e50-220cbc91e303" providerId="ADAL" clId="{C8C2C7D4-35E5-4FE6-8F39-2F09DA62C248}" dt="2024-08-09T14:22:19.515" v="834" actId="26606"/>
          <ac:spMkLst>
            <pc:docMk/>
            <pc:sldMk cId="2899196937" sldId="270"/>
            <ac:spMk id="1053" creationId="{AF2F604E-43BE-4DC3-B983-E071523364F8}"/>
          </ac:spMkLst>
        </pc:spChg>
        <pc:spChg chg="add del">
          <ac:chgData name="Jain, Sayyam (Cognizant)" userId="1ac8c202-8e9c-4a41-9e50-220cbc91e303" providerId="ADAL" clId="{C8C2C7D4-35E5-4FE6-8F39-2F09DA62C248}" dt="2024-08-09T14:22:19.515" v="834" actId="26606"/>
          <ac:spMkLst>
            <pc:docMk/>
            <pc:sldMk cId="2899196937" sldId="270"/>
            <ac:spMk id="1054" creationId="{08C9B587-E65E-4B52-B37C-ABEBB6E87928}"/>
          </ac:spMkLst>
        </pc:spChg>
        <pc:spChg chg="add">
          <ac:chgData name="Jain, Sayyam (Cognizant)" userId="1ac8c202-8e9c-4a41-9e50-220cbc91e303" providerId="ADAL" clId="{C8C2C7D4-35E5-4FE6-8F39-2F09DA62C248}" dt="2024-08-09T14:22:19.576" v="835" actId="26606"/>
          <ac:spMkLst>
            <pc:docMk/>
            <pc:sldMk cId="2899196937" sldId="270"/>
            <ac:spMk id="1056" creationId="{5DCB5928-DC7D-4612-9922-441966E15627}"/>
          </ac:spMkLst>
        </pc:spChg>
        <pc:spChg chg="add">
          <ac:chgData name="Jain, Sayyam (Cognizant)" userId="1ac8c202-8e9c-4a41-9e50-220cbc91e303" providerId="ADAL" clId="{C8C2C7D4-35E5-4FE6-8F39-2F09DA62C248}" dt="2024-08-09T14:22:19.576" v="835" actId="26606"/>
          <ac:spMkLst>
            <pc:docMk/>
            <pc:sldMk cId="2899196937" sldId="270"/>
            <ac:spMk id="1057" creationId="{682C1161-1736-45EC-99B7-33F3CAE9D517}"/>
          </ac:spMkLst>
        </pc:spChg>
        <pc:spChg chg="add">
          <ac:chgData name="Jain, Sayyam (Cognizant)" userId="1ac8c202-8e9c-4a41-9e50-220cbc91e303" providerId="ADAL" clId="{C8C2C7D4-35E5-4FE6-8F39-2F09DA62C248}" dt="2024-08-09T14:22:19.576" v="835" actId="26606"/>
          <ac:spMkLst>
            <pc:docMk/>
            <pc:sldMk cId="2899196937" sldId="270"/>
            <ac:spMk id="1058" creationId="{84D4DDB8-B68F-45B0-9F62-C4279996F672}"/>
          </ac:spMkLst>
        </pc:spChg>
        <pc:spChg chg="add">
          <ac:chgData name="Jain, Sayyam (Cognizant)" userId="1ac8c202-8e9c-4a41-9e50-220cbc91e303" providerId="ADAL" clId="{C8C2C7D4-35E5-4FE6-8F39-2F09DA62C248}" dt="2024-08-09T14:22:19.576" v="835" actId="26606"/>
          <ac:spMkLst>
            <pc:docMk/>
            <pc:sldMk cId="2899196937" sldId="270"/>
            <ac:spMk id="1059" creationId="{AF2F604E-43BE-4DC3-B983-E071523364F8}"/>
          </ac:spMkLst>
        </pc:spChg>
        <pc:spChg chg="add">
          <ac:chgData name="Jain, Sayyam (Cognizant)" userId="1ac8c202-8e9c-4a41-9e50-220cbc91e303" providerId="ADAL" clId="{C8C2C7D4-35E5-4FE6-8F39-2F09DA62C248}" dt="2024-08-09T14:22:19.576" v="835" actId="26606"/>
          <ac:spMkLst>
            <pc:docMk/>
            <pc:sldMk cId="2899196937" sldId="270"/>
            <ac:spMk id="1060" creationId="{08C9B587-E65E-4B52-B37C-ABEBB6E87928}"/>
          </ac:spMkLst>
        </pc:spChg>
        <pc:picChg chg="mod">
          <ac:chgData name="Jain, Sayyam (Cognizant)" userId="1ac8c202-8e9c-4a41-9e50-220cbc91e303" providerId="ADAL" clId="{C8C2C7D4-35E5-4FE6-8F39-2F09DA62C248}" dt="2024-08-09T14:22:19.576" v="835" actId="26606"/>
          <ac:picMkLst>
            <pc:docMk/>
            <pc:sldMk cId="2899196937" sldId="270"/>
            <ac:picMk id="1030" creationId="{34C3C4AA-7730-24D8-FE1E-33DD7CF13423}"/>
          </ac:picMkLst>
        </pc:picChg>
      </pc:sldChg>
      <pc:sldChg chg="addSp delSp modSp add mod setBg">
        <pc:chgData name="Jain, Sayyam (Cognizant)" userId="1ac8c202-8e9c-4a41-9e50-220cbc91e303" providerId="ADAL" clId="{C8C2C7D4-35E5-4FE6-8F39-2F09DA62C248}" dt="2024-08-09T14:22:39.677" v="846" actId="26606"/>
        <pc:sldMkLst>
          <pc:docMk/>
          <pc:sldMk cId="562268339" sldId="271"/>
        </pc:sldMkLst>
        <pc:spChg chg="mod">
          <ac:chgData name="Jain, Sayyam (Cognizant)" userId="1ac8c202-8e9c-4a41-9e50-220cbc91e303" providerId="ADAL" clId="{C8C2C7D4-35E5-4FE6-8F39-2F09DA62C248}" dt="2024-08-09T14:22:39.677" v="846" actId="26606"/>
          <ac:spMkLst>
            <pc:docMk/>
            <pc:sldMk cId="562268339" sldId="271"/>
            <ac:spMk id="2" creationId="{5F2B13C9-7F13-72AC-5A89-E16C08C0394E}"/>
          </ac:spMkLst>
        </pc:spChg>
        <pc:spChg chg="mod">
          <ac:chgData name="Jain, Sayyam (Cognizant)" userId="1ac8c202-8e9c-4a41-9e50-220cbc91e303" providerId="ADAL" clId="{C8C2C7D4-35E5-4FE6-8F39-2F09DA62C248}" dt="2024-08-09T14:22:39.677" v="846" actId="26606"/>
          <ac:spMkLst>
            <pc:docMk/>
            <pc:sldMk cId="562268339" sldId="271"/>
            <ac:spMk id="11" creationId="{3BA48818-EBE5-6B67-C3DD-04C72B63203E}"/>
          </ac:spMkLst>
        </pc:spChg>
        <pc:spChg chg="add del">
          <ac:chgData name="Jain, Sayyam (Cognizant)" userId="1ac8c202-8e9c-4a41-9e50-220cbc91e303" providerId="ADAL" clId="{C8C2C7D4-35E5-4FE6-8F39-2F09DA62C248}" dt="2024-08-09T14:22:32.124" v="837" actId="26606"/>
          <ac:spMkLst>
            <pc:docMk/>
            <pc:sldMk cId="562268339" sldId="271"/>
            <ac:spMk id="1035" creationId="{2550BE34-C2B8-49B8-8519-67A8CAD51AE9}"/>
          </ac:spMkLst>
        </pc:spChg>
        <pc:spChg chg="add del">
          <ac:chgData name="Jain, Sayyam (Cognizant)" userId="1ac8c202-8e9c-4a41-9e50-220cbc91e303" providerId="ADAL" clId="{C8C2C7D4-35E5-4FE6-8F39-2F09DA62C248}" dt="2024-08-09T14:22:32.124" v="837" actId="26606"/>
          <ac:spMkLst>
            <pc:docMk/>
            <pc:sldMk cId="562268339" sldId="271"/>
            <ac:spMk id="1037" creationId="{A7457DD9-5A45-400A-AB4B-4B4EDECA25F1}"/>
          </ac:spMkLst>
        </pc:spChg>
        <pc:spChg chg="add del">
          <ac:chgData name="Jain, Sayyam (Cognizant)" userId="1ac8c202-8e9c-4a41-9e50-220cbc91e303" providerId="ADAL" clId="{C8C2C7D4-35E5-4FE6-8F39-2F09DA62C248}" dt="2024-08-09T14:22:32.124" v="837" actId="26606"/>
          <ac:spMkLst>
            <pc:docMk/>
            <pc:sldMk cId="562268339" sldId="271"/>
            <ac:spMk id="1039" creationId="{441CF7D6-A660-431A-B0BB-140A0D5556B6}"/>
          </ac:spMkLst>
        </pc:spChg>
        <pc:spChg chg="add del">
          <ac:chgData name="Jain, Sayyam (Cognizant)" userId="1ac8c202-8e9c-4a41-9e50-220cbc91e303" providerId="ADAL" clId="{C8C2C7D4-35E5-4FE6-8F39-2F09DA62C248}" dt="2024-08-09T14:22:32.124" v="837" actId="26606"/>
          <ac:spMkLst>
            <pc:docMk/>
            <pc:sldMk cId="562268339" sldId="271"/>
            <ac:spMk id="1041" creationId="{0570A85B-3810-4F95-97B0-CBF4CCDB381C}"/>
          </ac:spMkLst>
        </pc:spChg>
        <pc:spChg chg="add del">
          <ac:chgData name="Jain, Sayyam (Cognizant)" userId="1ac8c202-8e9c-4a41-9e50-220cbc91e303" providerId="ADAL" clId="{C8C2C7D4-35E5-4FE6-8F39-2F09DA62C248}" dt="2024-08-09T14:22:34.076" v="839" actId="26606"/>
          <ac:spMkLst>
            <pc:docMk/>
            <pc:sldMk cId="562268339" sldId="271"/>
            <ac:spMk id="1043" creationId="{32AEEBC8-9D30-42EF-95F2-386C2653FBF0}"/>
          </ac:spMkLst>
        </pc:spChg>
        <pc:spChg chg="add del">
          <ac:chgData name="Jain, Sayyam (Cognizant)" userId="1ac8c202-8e9c-4a41-9e50-220cbc91e303" providerId="ADAL" clId="{C8C2C7D4-35E5-4FE6-8F39-2F09DA62C248}" dt="2024-08-09T14:22:34.076" v="839" actId="26606"/>
          <ac:spMkLst>
            <pc:docMk/>
            <pc:sldMk cId="562268339" sldId="271"/>
            <ac:spMk id="1044" creationId="{2E92FA66-67D7-4CB4-94D3-E643A9AD4757}"/>
          </ac:spMkLst>
        </pc:spChg>
        <pc:spChg chg="add del">
          <ac:chgData name="Jain, Sayyam (Cognizant)" userId="1ac8c202-8e9c-4a41-9e50-220cbc91e303" providerId="ADAL" clId="{C8C2C7D4-35E5-4FE6-8F39-2F09DA62C248}" dt="2024-08-09T14:22:35.654" v="841" actId="26606"/>
          <ac:spMkLst>
            <pc:docMk/>
            <pc:sldMk cId="562268339" sldId="271"/>
            <ac:spMk id="1046" creationId="{2550BE34-C2B8-49B8-8519-67A8CAD51AE9}"/>
          </ac:spMkLst>
        </pc:spChg>
        <pc:spChg chg="add del">
          <ac:chgData name="Jain, Sayyam (Cognizant)" userId="1ac8c202-8e9c-4a41-9e50-220cbc91e303" providerId="ADAL" clId="{C8C2C7D4-35E5-4FE6-8F39-2F09DA62C248}" dt="2024-08-09T14:22:35.654" v="841" actId="26606"/>
          <ac:spMkLst>
            <pc:docMk/>
            <pc:sldMk cId="562268339" sldId="271"/>
            <ac:spMk id="1047" creationId="{A7457DD9-5A45-400A-AB4B-4B4EDECA25F1}"/>
          </ac:spMkLst>
        </pc:spChg>
        <pc:spChg chg="add del">
          <ac:chgData name="Jain, Sayyam (Cognizant)" userId="1ac8c202-8e9c-4a41-9e50-220cbc91e303" providerId="ADAL" clId="{C8C2C7D4-35E5-4FE6-8F39-2F09DA62C248}" dt="2024-08-09T14:22:35.654" v="841" actId="26606"/>
          <ac:spMkLst>
            <pc:docMk/>
            <pc:sldMk cId="562268339" sldId="271"/>
            <ac:spMk id="1048" creationId="{441CF7D6-A660-431A-B0BB-140A0D5556B6}"/>
          </ac:spMkLst>
        </pc:spChg>
        <pc:spChg chg="add del">
          <ac:chgData name="Jain, Sayyam (Cognizant)" userId="1ac8c202-8e9c-4a41-9e50-220cbc91e303" providerId="ADAL" clId="{C8C2C7D4-35E5-4FE6-8F39-2F09DA62C248}" dt="2024-08-09T14:22:35.654" v="841" actId="26606"/>
          <ac:spMkLst>
            <pc:docMk/>
            <pc:sldMk cId="562268339" sldId="271"/>
            <ac:spMk id="1049" creationId="{0570A85B-3810-4F95-97B0-CBF4CCDB381C}"/>
          </ac:spMkLst>
        </pc:spChg>
        <pc:spChg chg="add del">
          <ac:chgData name="Jain, Sayyam (Cognizant)" userId="1ac8c202-8e9c-4a41-9e50-220cbc91e303" providerId="ADAL" clId="{C8C2C7D4-35E5-4FE6-8F39-2F09DA62C248}" dt="2024-08-09T14:22:37.337" v="843" actId="26606"/>
          <ac:spMkLst>
            <pc:docMk/>
            <pc:sldMk cId="562268339" sldId="271"/>
            <ac:spMk id="1051" creationId="{32AEEBC8-9D30-42EF-95F2-386C2653FBF0}"/>
          </ac:spMkLst>
        </pc:spChg>
        <pc:spChg chg="add del">
          <ac:chgData name="Jain, Sayyam (Cognizant)" userId="1ac8c202-8e9c-4a41-9e50-220cbc91e303" providerId="ADAL" clId="{C8C2C7D4-35E5-4FE6-8F39-2F09DA62C248}" dt="2024-08-09T14:22:37.337" v="843" actId="26606"/>
          <ac:spMkLst>
            <pc:docMk/>
            <pc:sldMk cId="562268339" sldId="271"/>
            <ac:spMk id="1052" creationId="{3529E97A-97C3-40EA-8A04-5C02398D568F}"/>
          </ac:spMkLst>
        </pc:spChg>
        <pc:spChg chg="add del">
          <ac:chgData name="Jain, Sayyam (Cognizant)" userId="1ac8c202-8e9c-4a41-9e50-220cbc91e303" providerId="ADAL" clId="{C8C2C7D4-35E5-4FE6-8F39-2F09DA62C248}" dt="2024-08-09T14:22:37.337" v="843" actId="26606"/>
          <ac:spMkLst>
            <pc:docMk/>
            <pc:sldMk cId="562268339" sldId="271"/>
            <ac:spMk id="1053" creationId="{59FA8C2E-A5A7-4490-927A-7CD58343EDBB}"/>
          </ac:spMkLst>
        </pc:spChg>
        <pc:spChg chg="add del">
          <ac:chgData name="Jain, Sayyam (Cognizant)" userId="1ac8c202-8e9c-4a41-9e50-220cbc91e303" providerId="ADAL" clId="{C8C2C7D4-35E5-4FE6-8F39-2F09DA62C248}" dt="2024-08-09T14:22:39.640" v="845" actId="26606"/>
          <ac:spMkLst>
            <pc:docMk/>
            <pc:sldMk cId="562268339" sldId="271"/>
            <ac:spMk id="1055" creationId="{2550BE34-C2B8-49B8-8519-67A8CAD51AE9}"/>
          </ac:spMkLst>
        </pc:spChg>
        <pc:spChg chg="add del">
          <ac:chgData name="Jain, Sayyam (Cognizant)" userId="1ac8c202-8e9c-4a41-9e50-220cbc91e303" providerId="ADAL" clId="{C8C2C7D4-35E5-4FE6-8F39-2F09DA62C248}" dt="2024-08-09T14:22:39.640" v="845" actId="26606"/>
          <ac:spMkLst>
            <pc:docMk/>
            <pc:sldMk cId="562268339" sldId="271"/>
            <ac:spMk id="1056" creationId="{A7457DD9-5A45-400A-AB4B-4B4EDECA25F1}"/>
          </ac:spMkLst>
        </pc:spChg>
        <pc:spChg chg="add del">
          <ac:chgData name="Jain, Sayyam (Cognizant)" userId="1ac8c202-8e9c-4a41-9e50-220cbc91e303" providerId="ADAL" clId="{C8C2C7D4-35E5-4FE6-8F39-2F09DA62C248}" dt="2024-08-09T14:22:39.640" v="845" actId="26606"/>
          <ac:spMkLst>
            <pc:docMk/>
            <pc:sldMk cId="562268339" sldId="271"/>
            <ac:spMk id="1057" creationId="{441CF7D6-A660-431A-B0BB-140A0D5556B6}"/>
          </ac:spMkLst>
        </pc:spChg>
        <pc:spChg chg="add del">
          <ac:chgData name="Jain, Sayyam (Cognizant)" userId="1ac8c202-8e9c-4a41-9e50-220cbc91e303" providerId="ADAL" clId="{C8C2C7D4-35E5-4FE6-8F39-2F09DA62C248}" dt="2024-08-09T14:22:39.640" v="845" actId="26606"/>
          <ac:spMkLst>
            <pc:docMk/>
            <pc:sldMk cId="562268339" sldId="271"/>
            <ac:spMk id="1058" creationId="{0570A85B-3810-4F95-97B0-CBF4CCDB381C}"/>
          </ac:spMkLst>
        </pc:spChg>
        <pc:spChg chg="add">
          <ac:chgData name="Jain, Sayyam (Cognizant)" userId="1ac8c202-8e9c-4a41-9e50-220cbc91e303" providerId="ADAL" clId="{C8C2C7D4-35E5-4FE6-8F39-2F09DA62C248}" dt="2024-08-09T14:22:39.677" v="846" actId="26606"/>
          <ac:spMkLst>
            <pc:docMk/>
            <pc:sldMk cId="562268339" sldId="271"/>
            <ac:spMk id="1060" creationId="{B082622D-AAF3-4897-8629-FC918530DD86}"/>
          </ac:spMkLst>
        </pc:spChg>
        <pc:spChg chg="add">
          <ac:chgData name="Jain, Sayyam (Cognizant)" userId="1ac8c202-8e9c-4a41-9e50-220cbc91e303" providerId="ADAL" clId="{C8C2C7D4-35E5-4FE6-8F39-2F09DA62C248}" dt="2024-08-09T14:22:39.677" v="846" actId="26606"/>
          <ac:spMkLst>
            <pc:docMk/>
            <pc:sldMk cId="562268339" sldId="271"/>
            <ac:spMk id="1061" creationId="{A7457DD9-5A45-400A-AB4B-4B4EDECA25F1}"/>
          </ac:spMkLst>
        </pc:spChg>
        <pc:spChg chg="add">
          <ac:chgData name="Jain, Sayyam (Cognizant)" userId="1ac8c202-8e9c-4a41-9e50-220cbc91e303" providerId="ADAL" clId="{C8C2C7D4-35E5-4FE6-8F39-2F09DA62C248}" dt="2024-08-09T14:22:39.677" v="846" actId="26606"/>
          <ac:spMkLst>
            <pc:docMk/>
            <pc:sldMk cId="562268339" sldId="271"/>
            <ac:spMk id="1062" creationId="{441CF7D6-A660-431A-B0BB-140A0D5556B6}"/>
          </ac:spMkLst>
        </pc:spChg>
        <pc:spChg chg="add">
          <ac:chgData name="Jain, Sayyam (Cognizant)" userId="1ac8c202-8e9c-4a41-9e50-220cbc91e303" providerId="ADAL" clId="{C8C2C7D4-35E5-4FE6-8F39-2F09DA62C248}" dt="2024-08-09T14:22:39.677" v="846" actId="26606"/>
          <ac:spMkLst>
            <pc:docMk/>
            <pc:sldMk cId="562268339" sldId="271"/>
            <ac:spMk id="1063" creationId="{0570A85B-3810-4F95-97B0-CBF4CCDB381C}"/>
          </ac:spMkLst>
        </pc:spChg>
        <pc:picChg chg="mod">
          <ac:chgData name="Jain, Sayyam (Cognizant)" userId="1ac8c202-8e9c-4a41-9e50-220cbc91e303" providerId="ADAL" clId="{C8C2C7D4-35E5-4FE6-8F39-2F09DA62C248}" dt="2024-08-09T14:22:39.677" v="846" actId="26606"/>
          <ac:picMkLst>
            <pc:docMk/>
            <pc:sldMk cId="562268339" sldId="271"/>
            <ac:picMk id="1030" creationId="{34C3C4AA-7730-24D8-FE1E-33DD7CF13423}"/>
          </ac:picMkLst>
        </pc:picChg>
      </pc:sldChg>
      <pc:sldChg chg="addSp delSp modSp add mod setBg">
        <pc:chgData name="Jain, Sayyam (Cognizant)" userId="1ac8c202-8e9c-4a41-9e50-220cbc91e303" providerId="ADAL" clId="{C8C2C7D4-35E5-4FE6-8F39-2F09DA62C248}" dt="2024-08-09T14:23:25.994" v="860" actId="27614"/>
        <pc:sldMkLst>
          <pc:docMk/>
          <pc:sldMk cId="2485384520" sldId="272"/>
        </pc:sldMkLst>
        <pc:spChg chg="mod">
          <ac:chgData name="Jain, Sayyam (Cognizant)" userId="1ac8c202-8e9c-4a41-9e50-220cbc91e303" providerId="ADAL" clId="{C8C2C7D4-35E5-4FE6-8F39-2F09DA62C248}" dt="2024-08-09T14:23:19.115" v="859" actId="26606"/>
          <ac:spMkLst>
            <pc:docMk/>
            <pc:sldMk cId="2485384520" sldId="272"/>
            <ac:spMk id="2" creationId="{5F2B13C9-7F13-72AC-5A89-E16C08C0394E}"/>
          </ac:spMkLst>
        </pc:spChg>
        <pc:spChg chg="mod">
          <ac:chgData name="Jain, Sayyam (Cognizant)" userId="1ac8c202-8e9c-4a41-9e50-220cbc91e303" providerId="ADAL" clId="{C8C2C7D4-35E5-4FE6-8F39-2F09DA62C248}" dt="2024-08-09T14:23:19.115" v="859" actId="26606"/>
          <ac:spMkLst>
            <pc:docMk/>
            <pc:sldMk cId="2485384520" sldId="272"/>
            <ac:spMk id="11" creationId="{3BA48818-EBE5-6B67-C3DD-04C72B63203E}"/>
          </ac:spMkLst>
        </pc:spChg>
        <pc:spChg chg="add del">
          <ac:chgData name="Jain, Sayyam (Cognizant)" userId="1ac8c202-8e9c-4a41-9e50-220cbc91e303" providerId="ADAL" clId="{C8C2C7D4-35E5-4FE6-8F39-2F09DA62C248}" dt="2024-08-09T14:22:54.929" v="848" actId="26606"/>
          <ac:spMkLst>
            <pc:docMk/>
            <pc:sldMk cId="2485384520" sldId="272"/>
            <ac:spMk id="1035" creationId="{BCED4D40-4B67-4331-AC48-79B82B4A47D8}"/>
          </ac:spMkLst>
        </pc:spChg>
        <pc:spChg chg="add del">
          <ac:chgData name="Jain, Sayyam (Cognizant)" userId="1ac8c202-8e9c-4a41-9e50-220cbc91e303" providerId="ADAL" clId="{C8C2C7D4-35E5-4FE6-8F39-2F09DA62C248}" dt="2024-08-09T14:22:54.929" v="848" actId="26606"/>
          <ac:spMkLst>
            <pc:docMk/>
            <pc:sldMk cId="2485384520" sldId="272"/>
            <ac:spMk id="1037" creationId="{670CEDEF-4F34-412E-84EE-329C1E936AF5}"/>
          </ac:spMkLst>
        </pc:spChg>
        <pc:spChg chg="add del">
          <ac:chgData name="Jain, Sayyam (Cognizant)" userId="1ac8c202-8e9c-4a41-9e50-220cbc91e303" providerId="ADAL" clId="{C8C2C7D4-35E5-4FE6-8F39-2F09DA62C248}" dt="2024-08-09T14:23:01.598" v="850" actId="26606"/>
          <ac:spMkLst>
            <pc:docMk/>
            <pc:sldMk cId="2485384520" sldId="272"/>
            <ac:spMk id="1039" creationId="{84D4DDB8-B68F-45B0-9F62-C4279996F672}"/>
          </ac:spMkLst>
        </pc:spChg>
        <pc:spChg chg="add del">
          <ac:chgData name="Jain, Sayyam (Cognizant)" userId="1ac8c202-8e9c-4a41-9e50-220cbc91e303" providerId="ADAL" clId="{C8C2C7D4-35E5-4FE6-8F39-2F09DA62C248}" dt="2024-08-09T14:23:01.598" v="850" actId="26606"/>
          <ac:spMkLst>
            <pc:docMk/>
            <pc:sldMk cId="2485384520" sldId="272"/>
            <ac:spMk id="1040" creationId="{5DCB5928-DC7D-4612-9922-441966E15627}"/>
          </ac:spMkLst>
        </pc:spChg>
        <pc:spChg chg="add del">
          <ac:chgData name="Jain, Sayyam (Cognizant)" userId="1ac8c202-8e9c-4a41-9e50-220cbc91e303" providerId="ADAL" clId="{C8C2C7D4-35E5-4FE6-8F39-2F09DA62C248}" dt="2024-08-09T14:23:01.598" v="850" actId="26606"/>
          <ac:spMkLst>
            <pc:docMk/>
            <pc:sldMk cId="2485384520" sldId="272"/>
            <ac:spMk id="1041" creationId="{AF2F604E-43BE-4DC3-B983-E071523364F8}"/>
          </ac:spMkLst>
        </pc:spChg>
        <pc:spChg chg="add del">
          <ac:chgData name="Jain, Sayyam (Cognizant)" userId="1ac8c202-8e9c-4a41-9e50-220cbc91e303" providerId="ADAL" clId="{C8C2C7D4-35E5-4FE6-8F39-2F09DA62C248}" dt="2024-08-09T14:23:01.598" v="850" actId="26606"/>
          <ac:spMkLst>
            <pc:docMk/>
            <pc:sldMk cId="2485384520" sldId="272"/>
            <ac:spMk id="1042" creationId="{682C1161-1736-45EC-99B7-33F3CAE9D517}"/>
          </ac:spMkLst>
        </pc:spChg>
        <pc:spChg chg="add del">
          <ac:chgData name="Jain, Sayyam (Cognizant)" userId="1ac8c202-8e9c-4a41-9e50-220cbc91e303" providerId="ADAL" clId="{C8C2C7D4-35E5-4FE6-8F39-2F09DA62C248}" dt="2024-08-09T14:23:01.598" v="850" actId="26606"/>
          <ac:spMkLst>
            <pc:docMk/>
            <pc:sldMk cId="2485384520" sldId="272"/>
            <ac:spMk id="1043" creationId="{08C9B587-E65E-4B52-B37C-ABEBB6E87928}"/>
          </ac:spMkLst>
        </pc:spChg>
        <pc:spChg chg="add del">
          <ac:chgData name="Jain, Sayyam (Cognizant)" userId="1ac8c202-8e9c-4a41-9e50-220cbc91e303" providerId="ADAL" clId="{C8C2C7D4-35E5-4FE6-8F39-2F09DA62C248}" dt="2024-08-09T14:23:10.089" v="852" actId="26606"/>
          <ac:spMkLst>
            <pc:docMk/>
            <pc:sldMk cId="2485384520" sldId="272"/>
            <ac:spMk id="1045" creationId="{C1A1C5D3-C053-4EE9-BE1A-419B6E27CCAE}"/>
          </ac:spMkLst>
        </pc:spChg>
        <pc:spChg chg="add del">
          <ac:chgData name="Jain, Sayyam (Cognizant)" userId="1ac8c202-8e9c-4a41-9e50-220cbc91e303" providerId="ADAL" clId="{C8C2C7D4-35E5-4FE6-8F39-2F09DA62C248}" dt="2024-08-09T14:23:10.089" v="852" actId="26606"/>
          <ac:spMkLst>
            <pc:docMk/>
            <pc:sldMk cId="2485384520" sldId="272"/>
            <ac:spMk id="1046" creationId="{A3473CF9-37EB-43E7-89EF-D2D1C53D1DAC}"/>
          </ac:spMkLst>
        </pc:spChg>
        <pc:spChg chg="add del">
          <ac:chgData name="Jain, Sayyam (Cognizant)" userId="1ac8c202-8e9c-4a41-9e50-220cbc91e303" providerId="ADAL" clId="{C8C2C7D4-35E5-4FE6-8F39-2F09DA62C248}" dt="2024-08-09T14:23:10.089" v="852" actId="26606"/>
          <ac:spMkLst>
            <pc:docMk/>
            <pc:sldMk cId="2485384520" sldId="272"/>
            <ac:spMk id="1047" creationId="{586B4EF9-43BA-4655-A6FF-1D8E21574C95}"/>
          </ac:spMkLst>
        </pc:spChg>
        <pc:spChg chg="add del">
          <ac:chgData name="Jain, Sayyam (Cognizant)" userId="1ac8c202-8e9c-4a41-9e50-220cbc91e303" providerId="ADAL" clId="{C8C2C7D4-35E5-4FE6-8F39-2F09DA62C248}" dt="2024-08-09T14:23:13.065" v="854" actId="26606"/>
          <ac:spMkLst>
            <pc:docMk/>
            <pc:sldMk cId="2485384520" sldId="272"/>
            <ac:spMk id="1049" creationId="{5DCB5928-DC7D-4612-9922-441966E15627}"/>
          </ac:spMkLst>
        </pc:spChg>
        <pc:spChg chg="add del">
          <ac:chgData name="Jain, Sayyam (Cognizant)" userId="1ac8c202-8e9c-4a41-9e50-220cbc91e303" providerId="ADAL" clId="{C8C2C7D4-35E5-4FE6-8F39-2F09DA62C248}" dt="2024-08-09T14:23:13.065" v="854" actId="26606"/>
          <ac:spMkLst>
            <pc:docMk/>
            <pc:sldMk cId="2485384520" sldId="272"/>
            <ac:spMk id="1050" creationId="{682C1161-1736-45EC-99B7-33F3CAE9D517}"/>
          </ac:spMkLst>
        </pc:spChg>
        <pc:spChg chg="add del">
          <ac:chgData name="Jain, Sayyam (Cognizant)" userId="1ac8c202-8e9c-4a41-9e50-220cbc91e303" providerId="ADAL" clId="{C8C2C7D4-35E5-4FE6-8F39-2F09DA62C248}" dt="2024-08-09T14:23:13.065" v="854" actId="26606"/>
          <ac:spMkLst>
            <pc:docMk/>
            <pc:sldMk cId="2485384520" sldId="272"/>
            <ac:spMk id="1051" creationId="{84D4DDB8-B68F-45B0-9F62-C4279996F672}"/>
          </ac:spMkLst>
        </pc:spChg>
        <pc:spChg chg="add del">
          <ac:chgData name="Jain, Sayyam (Cognizant)" userId="1ac8c202-8e9c-4a41-9e50-220cbc91e303" providerId="ADAL" clId="{C8C2C7D4-35E5-4FE6-8F39-2F09DA62C248}" dt="2024-08-09T14:23:13.065" v="854" actId="26606"/>
          <ac:spMkLst>
            <pc:docMk/>
            <pc:sldMk cId="2485384520" sldId="272"/>
            <ac:spMk id="1052" creationId="{AF2F604E-43BE-4DC3-B983-E071523364F8}"/>
          </ac:spMkLst>
        </pc:spChg>
        <pc:spChg chg="add del">
          <ac:chgData name="Jain, Sayyam (Cognizant)" userId="1ac8c202-8e9c-4a41-9e50-220cbc91e303" providerId="ADAL" clId="{C8C2C7D4-35E5-4FE6-8F39-2F09DA62C248}" dt="2024-08-09T14:23:13.065" v="854" actId="26606"/>
          <ac:spMkLst>
            <pc:docMk/>
            <pc:sldMk cId="2485384520" sldId="272"/>
            <ac:spMk id="1053" creationId="{08C9B587-E65E-4B52-B37C-ABEBB6E87928}"/>
          </ac:spMkLst>
        </pc:spChg>
        <pc:spChg chg="add del">
          <ac:chgData name="Jain, Sayyam (Cognizant)" userId="1ac8c202-8e9c-4a41-9e50-220cbc91e303" providerId="ADAL" clId="{C8C2C7D4-35E5-4FE6-8F39-2F09DA62C248}" dt="2024-08-09T14:23:15.526" v="856" actId="26606"/>
          <ac:spMkLst>
            <pc:docMk/>
            <pc:sldMk cId="2485384520" sldId="272"/>
            <ac:spMk id="1055" creationId="{C59AB4C8-9178-4F7A-8404-6890510B5917}"/>
          </ac:spMkLst>
        </pc:spChg>
        <pc:spChg chg="add del">
          <ac:chgData name="Jain, Sayyam (Cognizant)" userId="1ac8c202-8e9c-4a41-9e50-220cbc91e303" providerId="ADAL" clId="{C8C2C7D4-35E5-4FE6-8F39-2F09DA62C248}" dt="2024-08-09T14:23:15.526" v="856" actId="26606"/>
          <ac:spMkLst>
            <pc:docMk/>
            <pc:sldMk cId="2485384520" sldId="272"/>
            <ac:spMk id="1056" creationId="{4CFDFB37-4BC7-42C6-915D-A6609139BFE7}"/>
          </ac:spMkLst>
        </pc:spChg>
        <pc:spChg chg="add del">
          <ac:chgData name="Jain, Sayyam (Cognizant)" userId="1ac8c202-8e9c-4a41-9e50-220cbc91e303" providerId="ADAL" clId="{C8C2C7D4-35E5-4FE6-8F39-2F09DA62C248}" dt="2024-08-09T14:23:19.084" v="858" actId="26606"/>
          <ac:spMkLst>
            <pc:docMk/>
            <pc:sldMk cId="2485384520" sldId="272"/>
            <ac:spMk id="1058" creationId="{BCED4D40-4B67-4331-AC48-79B82B4A47D8}"/>
          </ac:spMkLst>
        </pc:spChg>
        <pc:spChg chg="add del">
          <ac:chgData name="Jain, Sayyam (Cognizant)" userId="1ac8c202-8e9c-4a41-9e50-220cbc91e303" providerId="ADAL" clId="{C8C2C7D4-35E5-4FE6-8F39-2F09DA62C248}" dt="2024-08-09T14:23:19.084" v="858" actId="26606"/>
          <ac:spMkLst>
            <pc:docMk/>
            <pc:sldMk cId="2485384520" sldId="272"/>
            <ac:spMk id="1059" creationId="{670CEDEF-4F34-412E-84EE-329C1E936AF5}"/>
          </ac:spMkLst>
        </pc:spChg>
        <pc:spChg chg="add">
          <ac:chgData name="Jain, Sayyam (Cognizant)" userId="1ac8c202-8e9c-4a41-9e50-220cbc91e303" providerId="ADAL" clId="{C8C2C7D4-35E5-4FE6-8F39-2F09DA62C248}" dt="2024-08-09T14:23:19.115" v="859" actId="26606"/>
          <ac:spMkLst>
            <pc:docMk/>
            <pc:sldMk cId="2485384520" sldId="272"/>
            <ac:spMk id="1061" creationId="{C1A1C5D3-C053-4EE9-BE1A-419B6E27CCAE}"/>
          </ac:spMkLst>
        </pc:spChg>
        <pc:spChg chg="add">
          <ac:chgData name="Jain, Sayyam (Cognizant)" userId="1ac8c202-8e9c-4a41-9e50-220cbc91e303" providerId="ADAL" clId="{C8C2C7D4-35E5-4FE6-8F39-2F09DA62C248}" dt="2024-08-09T14:23:19.115" v="859" actId="26606"/>
          <ac:spMkLst>
            <pc:docMk/>
            <pc:sldMk cId="2485384520" sldId="272"/>
            <ac:spMk id="1062" creationId="{A3473CF9-37EB-43E7-89EF-D2D1C53D1DAC}"/>
          </ac:spMkLst>
        </pc:spChg>
        <pc:spChg chg="add">
          <ac:chgData name="Jain, Sayyam (Cognizant)" userId="1ac8c202-8e9c-4a41-9e50-220cbc91e303" providerId="ADAL" clId="{C8C2C7D4-35E5-4FE6-8F39-2F09DA62C248}" dt="2024-08-09T14:23:19.115" v="859" actId="26606"/>
          <ac:spMkLst>
            <pc:docMk/>
            <pc:sldMk cId="2485384520" sldId="272"/>
            <ac:spMk id="1063" creationId="{586B4EF9-43BA-4655-A6FF-1D8E21574C95}"/>
          </ac:spMkLst>
        </pc:spChg>
        <pc:picChg chg="mod">
          <ac:chgData name="Jain, Sayyam (Cognizant)" userId="1ac8c202-8e9c-4a41-9e50-220cbc91e303" providerId="ADAL" clId="{C8C2C7D4-35E5-4FE6-8F39-2F09DA62C248}" dt="2024-08-09T14:23:25.994" v="860" actId="27614"/>
          <ac:picMkLst>
            <pc:docMk/>
            <pc:sldMk cId="2485384520" sldId="272"/>
            <ac:picMk id="1030" creationId="{34C3C4AA-7730-24D8-FE1E-33DD7CF13423}"/>
          </ac:picMkLst>
        </pc:picChg>
      </pc:sldChg>
    </pc:docChg>
  </pc:docChgLst>
  <pc:docChgLst>
    <pc:chgData name="Jain, Sayyam (Cognizant)" userId="1ac8c202-8e9c-4a41-9e50-220cbc91e303" providerId="ADAL" clId="{0D79D6F1-91B6-4530-98D3-E3EB7DD263C5}"/>
    <pc:docChg chg="modSld">
      <pc:chgData name="Jain, Sayyam (Cognizant)" userId="1ac8c202-8e9c-4a41-9e50-220cbc91e303" providerId="ADAL" clId="{0D79D6F1-91B6-4530-98D3-E3EB7DD263C5}" dt="2024-11-08T12:29:57.258" v="8" actId="20577"/>
      <pc:docMkLst>
        <pc:docMk/>
      </pc:docMkLst>
      <pc:sldChg chg="modSp mod">
        <pc:chgData name="Jain, Sayyam (Cognizant)" userId="1ac8c202-8e9c-4a41-9e50-220cbc91e303" providerId="ADAL" clId="{0D79D6F1-91B6-4530-98D3-E3EB7DD263C5}" dt="2024-11-08T12:29:57.258" v="8" actId="20577"/>
        <pc:sldMkLst>
          <pc:docMk/>
          <pc:sldMk cId="2656197699" sldId="256"/>
        </pc:sldMkLst>
        <pc:spChg chg="mod">
          <ac:chgData name="Jain, Sayyam (Cognizant)" userId="1ac8c202-8e9c-4a41-9e50-220cbc91e303" providerId="ADAL" clId="{0D79D6F1-91B6-4530-98D3-E3EB7DD263C5}" dt="2024-11-08T12:29:57.258" v="8" actId="20577"/>
          <ac:spMkLst>
            <pc:docMk/>
            <pc:sldMk cId="2656197699" sldId="256"/>
            <ac:spMk id="3" creationId="{2F2436BE-ADC3-FF19-B2F4-3DB664A22ED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1922F-C0A2-4A02-80B0-C7E91A4806A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CB29C-C536-4E0A-A732-D13BDE31B2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Converts data between formats (JSON, CSV, XML, YAML, EXCEL)</a:t>
          </a:r>
        </a:p>
      </dgm:t>
    </dgm:pt>
    <dgm:pt modelId="{D30C706F-7A33-4966-943A-E5C56F9CA443}" type="parTrans" cxnId="{DF8B719C-333E-448D-B95B-A23CA1098E35}">
      <dgm:prSet/>
      <dgm:spPr/>
      <dgm:t>
        <a:bodyPr/>
        <a:lstStyle/>
        <a:p>
          <a:endParaRPr lang="en-US"/>
        </a:p>
      </dgm:t>
    </dgm:pt>
    <dgm:pt modelId="{A7A00650-CF07-4D55-9B91-CCD956F8BA1B}" type="sibTrans" cxnId="{DF8B719C-333E-448D-B95B-A23CA1098E35}">
      <dgm:prSet/>
      <dgm:spPr/>
      <dgm:t>
        <a:bodyPr/>
        <a:lstStyle/>
        <a:p>
          <a:endParaRPr lang="en-US"/>
        </a:p>
      </dgm:t>
    </dgm:pt>
    <dgm:pt modelId="{E8B9518F-C071-4FAC-A6FA-FC7DE2A952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User-friendly and efficient</a:t>
          </a:r>
        </a:p>
      </dgm:t>
    </dgm:pt>
    <dgm:pt modelId="{B4955BDA-136D-4999-9120-76E5088FFCDD}" type="parTrans" cxnId="{EC87E206-B139-49B1-9A51-615EEF28B832}">
      <dgm:prSet/>
      <dgm:spPr/>
      <dgm:t>
        <a:bodyPr/>
        <a:lstStyle/>
        <a:p>
          <a:endParaRPr lang="en-US"/>
        </a:p>
      </dgm:t>
    </dgm:pt>
    <dgm:pt modelId="{C4ED5A5D-5F1F-4D26-9B17-3CBAC4729E89}" type="sibTrans" cxnId="{EC87E206-B139-49B1-9A51-615EEF28B832}">
      <dgm:prSet/>
      <dgm:spPr/>
      <dgm:t>
        <a:bodyPr/>
        <a:lstStyle/>
        <a:p>
          <a:endParaRPr lang="en-US"/>
        </a:p>
      </dgm:t>
    </dgm:pt>
    <dgm:pt modelId="{D4F1C269-69AF-4D32-B4D1-2770CD85956E}" type="pres">
      <dgm:prSet presAssocID="{EDA1922F-C0A2-4A02-80B0-C7E91A4806AE}" presName="root" presStyleCnt="0">
        <dgm:presLayoutVars>
          <dgm:dir/>
          <dgm:resizeHandles val="exact"/>
        </dgm:presLayoutVars>
      </dgm:prSet>
      <dgm:spPr/>
    </dgm:pt>
    <dgm:pt modelId="{2374602B-2BFB-485D-BDA8-88715CB7AE69}" type="pres">
      <dgm:prSet presAssocID="{272CB29C-C536-4E0A-A732-D13BDE31B2D1}" presName="compNode" presStyleCnt="0"/>
      <dgm:spPr/>
    </dgm:pt>
    <dgm:pt modelId="{48BA27A7-4098-4C32-BF08-3D63FF9AA7E3}" type="pres">
      <dgm:prSet presAssocID="{272CB29C-C536-4E0A-A732-D13BDE31B2D1}" presName="bgRect" presStyleLbl="bgShp" presStyleIdx="0" presStyleCnt="2"/>
      <dgm:spPr/>
    </dgm:pt>
    <dgm:pt modelId="{4EED1D78-559E-48C0-A46F-85D0F62FF276}" type="pres">
      <dgm:prSet presAssocID="{272CB29C-C536-4E0A-A732-D13BDE31B2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85D5FAF-F11E-4C15-AED0-18523A9200C9}" type="pres">
      <dgm:prSet presAssocID="{272CB29C-C536-4E0A-A732-D13BDE31B2D1}" presName="spaceRect" presStyleCnt="0"/>
      <dgm:spPr/>
    </dgm:pt>
    <dgm:pt modelId="{55D6E851-C5EF-4E78-B61F-84CE84EFFE4E}" type="pres">
      <dgm:prSet presAssocID="{272CB29C-C536-4E0A-A732-D13BDE31B2D1}" presName="parTx" presStyleLbl="revTx" presStyleIdx="0" presStyleCnt="2">
        <dgm:presLayoutVars>
          <dgm:chMax val="0"/>
          <dgm:chPref val="0"/>
        </dgm:presLayoutVars>
      </dgm:prSet>
      <dgm:spPr/>
    </dgm:pt>
    <dgm:pt modelId="{821C3A1E-548A-487B-8710-E8BF69A4794A}" type="pres">
      <dgm:prSet presAssocID="{A7A00650-CF07-4D55-9B91-CCD956F8BA1B}" presName="sibTrans" presStyleCnt="0"/>
      <dgm:spPr/>
    </dgm:pt>
    <dgm:pt modelId="{B7EAABC1-C7DC-4744-8187-A47BA197E9CA}" type="pres">
      <dgm:prSet presAssocID="{E8B9518F-C071-4FAC-A6FA-FC7DE2A95217}" presName="compNode" presStyleCnt="0"/>
      <dgm:spPr/>
    </dgm:pt>
    <dgm:pt modelId="{1C221E2F-3388-4098-9E7A-114D2D38A05D}" type="pres">
      <dgm:prSet presAssocID="{E8B9518F-C071-4FAC-A6FA-FC7DE2A95217}" presName="bgRect" presStyleLbl="bgShp" presStyleIdx="1" presStyleCnt="2"/>
      <dgm:spPr/>
    </dgm:pt>
    <dgm:pt modelId="{4F0E6A6A-3A7A-4220-999C-0C3082C646F4}" type="pres">
      <dgm:prSet presAssocID="{E8B9518F-C071-4FAC-A6FA-FC7DE2A952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94509F87-24C2-438C-AA4A-2A9F02958886}" type="pres">
      <dgm:prSet presAssocID="{E8B9518F-C071-4FAC-A6FA-FC7DE2A95217}" presName="spaceRect" presStyleCnt="0"/>
      <dgm:spPr/>
    </dgm:pt>
    <dgm:pt modelId="{101B5B13-3D21-4D64-894B-04DA2DF19E61}" type="pres">
      <dgm:prSet presAssocID="{E8B9518F-C071-4FAC-A6FA-FC7DE2A952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C87E206-B139-49B1-9A51-615EEF28B832}" srcId="{EDA1922F-C0A2-4A02-80B0-C7E91A4806AE}" destId="{E8B9518F-C071-4FAC-A6FA-FC7DE2A95217}" srcOrd="1" destOrd="0" parTransId="{B4955BDA-136D-4999-9120-76E5088FFCDD}" sibTransId="{C4ED5A5D-5F1F-4D26-9B17-3CBAC4729E89}"/>
    <dgm:cxn modelId="{E4068014-FA45-4511-B4A2-BDE83D8B1815}" type="presOf" srcId="{E8B9518F-C071-4FAC-A6FA-FC7DE2A95217}" destId="{101B5B13-3D21-4D64-894B-04DA2DF19E61}" srcOrd="0" destOrd="0" presId="urn:microsoft.com/office/officeart/2018/2/layout/IconVerticalSolidList"/>
    <dgm:cxn modelId="{76377F5B-0B2E-41E9-8FF2-ABD17A883532}" type="presOf" srcId="{272CB29C-C536-4E0A-A732-D13BDE31B2D1}" destId="{55D6E851-C5EF-4E78-B61F-84CE84EFFE4E}" srcOrd="0" destOrd="0" presId="urn:microsoft.com/office/officeart/2018/2/layout/IconVerticalSolidList"/>
    <dgm:cxn modelId="{C506054B-B4A1-4F44-B9AF-97230D9D106E}" type="presOf" srcId="{EDA1922F-C0A2-4A02-80B0-C7E91A4806AE}" destId="{D4F1C269-69AF-4D32-B4D1-2770CD85956E}" srcOrd="0" destOrd="0" presId="urn:microsoft.com/office/officeart/2018/2/layout/IconVerticalSolidList"/>
    <dgm:cxn modelId="{DF8B719C-333E-448D-B95B-A23CA1098E35}" srcId="{EDA1922F-C0A2-4A02-80B0-C7E91A4806AE}" destId="{272CB29C-C536-4E0A-A732-D13BDE31B2D1}" srcOrd="0" destOrd="0" parTransId="{D30C706F-7A33-4966-943A-E5C56F9CA443}" sibTransId="{A7A00650-CF07-4D55-9B91-CCD956F8BA1B}"/>
    <dgm:cxn modelId="{64550EBC-1A0E-4987-A478-DF361F9FC154}" type="presParOf" srcId="{D4F1C269-69AF-4D32-B4D1-2770CD85956E}" destId="{2374602B-2BFB-485D-BDA8-88715CB7AE69}" srcOrd="0" destOrd="0" presId="urn:microsoft.com/office/officeart/2018/2/layout/IconVerticalSolidList"/>
    <dgm:cxn modelId="{3631C439-E0B6-4506-B14A-A96EC8B76A96}" type="presParOf" srcId="{2374602B-2BFB-485D-BDA8-88715CB7AE69}" destId="{48BA27A7-4098-4C32-BF08-3D63FF9AA7E3}" srcOrd="0" destOrd="0" presId="urn:microsoft.com/office/officeart/2018/2/layout/IconVerticalSolidList"/>
    <dgm:cxn modelId="{F4B32F5D-3094-4B6D-91CA-FCC305671718}" type="presParOf" srcId="{2374602B-2BFB-485D-BDA8-88715CB7AE69}" destId="{4EED1D78-559E-48C0-A46F-85D0F62FF276}" srcOrd="1" destOrd="0" presId="urn:microsoft.com/office/officeart/2018/2/layout/IconVerticalSolidList"/>
    <dgm:cxn modelId="{1CC2FA39-B31E-4378-8C5D-6832CDD5DC43}" type="presParOf" srcId="{2374602B-2BFB-485D-BDA8-88715CB7AE69}" destId="{585D5FAF-F11E-4C15-AED0-18523A9200C9}" srcOrd="2" destOrd="0" presId="urn:microsoft.com/office/officeart/2018/2/layout/IconVerticalSolidList"/>
    <dgm:cxn modelId="{F6B73312-9E52-499D-A8C6-BAA2E84E73D3}" type="presParOf" srcId="{2374602B-2BFB-485D-BDA8-88715CB7AE69}" destId="{55D6E851-C5EF-4E78-B61F-84CE84EFFE4E}" srcOrd="3" destOrd="0" presId="urn:microsoft.com/office/officeart/2018/2/layout/IconVerticalSolidList"/>
    <dgm:cxn modelId="{FD89639A-6FD7-463B-896E-9C824E1C2BB7}" type="presParOf" srcId="{D4F1C269-69AF-4D32-B4D1-2770CD85956E}" destId="{821C3A1E-548A-487B-8710-E8BF69A4794A}" srcOrd="1" destOrd="0" presId="urn:microsoft.com/office/officeart/2018/2/layout/IconVerticalSolidList"/>
    <dgm:cxn modelId="{FE28DAE7-9C39-47EB-9784-1B807FE2EE4D}" type="presParOf" srcId="{D4F1C269-69AF-4D32-B4D1-2770CD85956E}" destId="{B7EAABC1-C7DC-4744-8187-A47BA197E9CA}" srcOrd="2" destOrd="0" presId="urn:microsoft.com/office/officeart/2018/2/layout/IconVerticalSolidList"/>
    <dgm:cxn modelId="{668E97E0-7F23-41CF-ADB5-7BE9F4EE8907}" type="presParOf" srcId="{B7EAABC1-C7DC-4744-8187-A47BA197E9CA}" destId="{1C221E2F-3388-4098-9E7A-114D2D38A05D}" srcOrd="0" destOrd="0" presId="urn:microsoft.com/office/officeart/2018/2/layout/IconVerticalSolidList"/>
    <dgm:cxn modelId="{BF8847AD-8E88-41F1-B874-058CA86DDEEC}" type="presParOf" srcId="{B7EAABC1-C7DC-4744-8187-A47BA197E9CA}" destId="{4F0E6A6A-3A7A-4220-999C-0C3082C646F4}" srcOrd="1" destOrd="0" presId="urn:microsoft.com/office/officeart/2018/2/layout/IconVerticalSolidList"/>
    <dgm:cxn modelId="{A1F5C495-3DE0-4D2D-94D3-D67BA8001A67}" type="presParOf" srcId="{B7EAABC1-C7DC-4744-8187-A47BA197E9CA}" destId="{94509F87-24C2-438C-AA4A-2A9F02958886}" srcOrd="2" destOrd="0" presId="urn:microsoft.com/office/officeart/2018/2/layout/IconVerticalSolidList"/>
    <dgm:cxn modelId="{722E6E2E-E16B-4A3E-9AD1-DCC3A486DBDF}" type="presParOf" srcId="{B7EAABC1-C7DC-4744-8187-A47BA197E9CA}" destId="{101B5B13-3D21-4D64-894B-04DA2DF19E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9EA9DA-0C8E-4F5B-9DDB-44B9FA5A8E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6BE678-00BE-4E71-9F5B-6AAFEEA6E265}">
      <dgm:prSet/>
      <dgm:spPr/>
      <dgm:t>
        <a:bodyPr/>
        <a:lstStyle/>
        <a:p>
          <a:r>
            <a:rPr lang="en-US" dirty="0"/>
            <a:t>Automated conversion from one format to another with a few clicks.</a:t>
          </a:r>
        </a:p>
      </dgm:t>
    </dgm:pt>
    <dgm:pt modelId="{BC45F85A-DCA0-428A-B546-D5C86757B004}" type="parTrans" cxnId="{77D378D1-BB59-4EF2-B589-CB91635846BE}">
      <dgm:prSet/>
      <dgm:spPr/>
      <dgm:t>
        <a:bodyPr/>
        <a:lstStyle/>
        <a:p>
          <a:endParaRPr lang="en-US"/>
        </a:p>
      </dgm:t>
    </dgm:pt>
    <dgm:pt modelId="{66887868-B348-42C7-A353-789F012F1C04}" type="sibTrans" cxnId="{77D378D1-BB59-4EF2-B589-CB91635846BE}">
      <dgm:prSet/>
      <dgm:spPr/>
      <dgm:t>
        <a:bodyPr/>
        <a:lstStyle/>
        <a:p>
          <a:endParaRPr lang="en-US"/>
        </a:p>
      </dgm:t>
    </dgm:pt>
    <dgm:pt modelId="{19172576-DA2A-4E67-A06A-EE2087E4F13B}">
      <dgm:prSet/>
      <dgm:spPr/>
      <dgm:t>
        <a:bodyPr/>
        <a:lstStyle/>
        <a:p>
          <a:r>
            <a:rPr lang="en-US" dirty="0"/>
            <a:t>Proper Error Handling for conversion or file type with relevant error messages.</a:t>
          </a:r>
        </a:p>
      </dgm:t>
    </dgm:pt>
    <dgm:pt modelId="{FDF2755D-D84A-4F1F-8AB4-C7AE27BCEE3E}" type="parTrans" cxnId="{335533A8-9868-43D2-950A-8E431EFCFCF2}">
      <dgm:prSet/>
      <dgm:spPr/>
      <dgm:t>
        <a:bodyPr/>
        <a:lstStyle/>
        <a:p>
          <a:endParaRPr lang="en-US"/>
        </a:p>
      </dgm:t>
    </dgm:pt>
    <dgm:pt modelId="{93371624-9263-4EDA-967B-199B97D7B33A}" type="sibTrans" cxnId="{335533A8-9868-43D2-950A-8E431EFCFCF2}">
      <dgm:prSet/>
      <dgm:spPr/>
      <dgm:t>
        <a:bodyPr/>
        <a:lstStyle/>
        <a:p>
          <a:endParaRPr lang="en-US"/>
        </a:p>
      </dgm:t>
    </dgm:pt>
    <dgm:pt modelId="{DEA131B3-F3F6-406C-B7B5-2E9E03E0EB3B}">
      <dgm:prSet/>
      <dgm:spPr/>
      <dgm:t>
        <a:bodyPr/>
        <a:lstStyle/>
        <a:p>
          <a:r>
            <a:rPr lang="en-US"/>
            <a:t>Output file path creation based on the input file path along with output file extension (e.g., .json, .xml, .xlsx) both automatically and manually.</a:t>
          </a:r>
        </a:p>
      </dgm:t>
    </dgm:pt>
    <dgm:pt modelId="{7C21B85D-A3FA-4EEC-A995-021E4BA291C7}" type="parTrans" cxnId="{2CC5FABE-4D81-44FC-8582-3F85BF43577A}">
      <dgm:prSet/>
      <dgm:spPr/>
      <dgm:t>
        <a:bodyPr/>
        <a:lstStyle/>
        <a:p>
          <a:endParaRPr lang="en-US"/>
        </a:p>
      </dgm:t>
    </dgm:pt>
    <dgm:pt modelId="{831E604D-8B6B-495C-9D06-661BA5DCE3F9}" type="sibTrans" cxnId="{2CC5FABE-4D81-44FC-8582-3F85BF43577A}">
      <dgm:prSet/>
      <dgm:spPr/>
      <dgm:t>
        <a:bodyPr/>
        <a:lstStyle/>
        <a:p>
          <a:endParaRPr lang="en-US"/>
        </a:p>
      </dgm:t>
    </dgm:pt>
    <dgm:pt modelId="{DAFAF88C-0DA5-4590-81D7-54ACC7A2B77B}">
      <dgm:prSet/>
      <dgm:spPr/>
      <dgm:t>
        <a:bodyPr/>
        <a:lstStyle/>
        <a:p>
          <a:r>
            <a:rPr lang="en-US"/>
            <a:t>Display of real-time status of the process.</a:t>
          </a:r>
        </a:p>
      </dgm:t>
    </dgm:pt>
    <dgm:pt modelId="{2BAC88FA-21B7-4F40-BBBD-9A52C2B75C5E}" type="parTrans" cxnId="{D56531ED-BF7A-4F8A-B162-7BEA6DC0AE34}">
      <dgm:prSet/>
      <dgm:spPr/>
      <dgm:t>
        <a:bodyPr/>
        <a:lstStyle/>
        <a:p>
          <a:endParaRPr lang="en-US"/>
        </a:p>
      </dgm:t>
    </dgm:pt>
    <dgm:pt modelId="{8E53B766-7080-41C9-937E-3C1C31FED747}" type="sibTrans" cxnId="{D56531ED-BF7A-4F8A-B162-7BEA6DC0AE34}">
      <dgm:prSet/>
      <dgm:spPr/>
      <dgm:t>
        <a:bodyPr/>
        <a:lstStyle/>
        <a:p>
          <a:endParaRPr lang="en-US"/>
        </a:p>
      </dgm:t>
    </dgm:pt>
    <dgm:pt modelId="{8D1933BA-A6B7-4748-9495-82B69FD209DE}" type="pres">
      <dgm:prSet presAssocID="{B49EA9DA-0C8E-4F5B-9DDB-44B9FA5A8E8B}" presName="linear" presStyleCnt="0">
        <dgm:presLayoutVars>
          <dgm:animLvl val="lvl"/>
          <dgm:resizeHandles val="exact"/>
        </dgm:presLayoutVars>
      </dgm:prSet>
      <dgm:spPr/>
    </dgm:pt>
    <dgm:pt modelId="{2AA2298D-25B7-49A3-9F1B-323F9CE1ADF2}" type="pres">
      <dgm:prSet presAssocID="{956BE678-00BE-4E71-9F5B-6AAFEEA6E2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FE29B2-AC63-4381-A5AB-F485F156E257}" type="pres">
      <dgm:prSet presAssocID="{66887868-B348-42C7-A353-789F012F1C04}" presName="spacer" presStyleCnt="0"/>
      <dgm:spPr/>
    </dgm:pt>
    <dgm:pt modelId="{DE77F63B-561A-43BA-846F-E7C28D185232}" type="pres">
      <dgm:prSet presAssocID="{19172576-DA2A-4E67-A06A-EE2087E4F1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33A03D-E64F-4C08-A207-7E3C11F9594C}" type="pres">
      <dgm:prSet presAssocID="{93371624-9263-4EDA-967B-199B97D7B33A}" presName="spacer" presStyleCnt="0"/>
      <dgm:spPr/>
    </dgm:pt>
    <dgm:pt modelId="{6CA5DD61-4BDC-4262-AD7C-6FD93D40B320}" type="pres">
      <dgm:prSet presAssocID="{DEA131B3-F3F6-406C-B7B5-2E9E03E0EB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4C90EB-4BE0-4902-B8CD-8AB31ECE6835}" type="pres">
      <dgm:prSet presAssocID="{831E604D-8B6B-495C-9D06-661BA5DCE3F9}" presName="spacer" presStyleCnt="0"/>
      <dgm:spPr/>
    </dgm:pt>
    <dgm:pt modelId="{C0385356-3B25-4F20-B02C-D7B6A142467D}" type="pres">
      <dgm:prSet presAssocID="{DAFAF88C-0DA5-4590-81D7-54ACC7A2B77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FFD513-C882-4B32-9024-52C5A2EBA3A8}" type="presOf" srcId="{19172576-DA2A-4E67-A06A-EE2087E4F13B}" destId="{DE77F63B-561A-43BA-846F-E7C28D185232}" srcOrd="0" destOrd="0" presId="urn:microsoft.com/office/officeart/2005/8/layout/vList2"/>
    <dgm:cxn modelId="{3D7C2A20-A33D-475B-B4E3-B685FEAB44A3}" type="presOf" srcId="{DAFAF88C-0DA5-4590-81D7-54ACC7A2B77B}" destId="{C0385356-3B25-4F20-B02C-D7B6A142467D}" srcOrd="0" destOrd="0" presId="urn:microsoft.com/office/officeart/2005/8/layout/vList2"/>
    <dgm:cxn modelId="{6526145E-F2C2-467A-B8C3-F42BE02A4B49}" type="presOf" srcId="{956BE678-00BE-4E71-9F5B-6AAFEEA6E265}" destId="{2AA2298D-25B7-49A3-9F1B-323F9CE1ADF2}" srcOrd="0" destOrd="0" presId="urn:microsoft.com/office/officeart/2005/8/layout/vList2"/>
    <dgm:cxn modelId="{335533A8-9868-43D2-950A-8E431EFCFCF2}" srcId="{B49EA9DA-0C8E-4F5B-9DDB-44B9FA5A8E8B}" destId="{19172576-DA2A-4E67-A06A-EE2087E4F13B}" srcOrd="1" destOrd="0" parTransId="{FDF2755D-D84A-4F1F-8AB4-C7AE27BCEE3E}" sibTransId="{93371624-9263-4EDA-967B-199B97D7B33A}"/>
    <dgm:cxn modelId="{38D7B9B9-12FC-4943-A863-CE1F4BAEB4FB}" type="presOf" srcId="{DEA131B3-F3F6-406C-B7B5-2E9E03E0EB3B}" destId="{6CA5DD61-4BDC-4262-AD7C-6FD93D40B320}" srcOrd="0" destOrd="0" presId="urn:microsoft.com/office/officeart/2005/8/layout/vList2"/>
    <dgm:cxn modelId="{2CC5FABE-4D81-44FC-8582-3F85BF43577A}" srcId="{B49EA9DA-0C8E-4F5B-9DDB-44B9FA5A8E8B}" destId="{DEA131B3-F3F6-406C-B7B5-2E9E03E0EB3B}" srcOrd="2" destOrd="0" parTransId="{7C21B85D-A3FA-4EEC-A995-021E4BA291C7}" sibTransId="{831E604D-8B6B-495C-9D06-661BA5DCE3F9}"/>
    <dgm:cxn modelId="{D6C8D0C1-D17D-45DC-86CD-DC92A3EF0769}" type="presOf" srcId="{B49EA9DA-0C8E-4F5B-9DDB-44B9FA5A8E8B}" destId="{8D1933BA-A6B7-4748-9495-82B69FD209DE}" srcOrd="0" destOrd="0" presId="urn:microsoft.com/office/officeart/2005/8/layout/vList2"/>
    <dgm:cxn modelId="{77D378D1-BB59-4EF2-B589-CB91635846BE}" srcId="{B49EA9DA-0C8E-4F5B-9DDB-44B9FA5A8E8B}" destId="{956BE678-00BE-4E71-9F5B-6AAFEEA6E265}" srcOrd="0" destOrd="0" parTransId="{BC45F85A-DCA0-428A-B546-D5C86757B004}" sibTransId="{66887868-B348-42C7-A353-789F012F1C04}"/>
    <dgm:cxn modelId="{D56531ED-BF7A-4F8A-B162-7BEA6DC0AE34}" srcId="{B49EA9DA-0C8E-4F5B-9DDB-44B9FA5A8E8B}" destId="{DAFAF88C-0DA5-4590-81D7-54ACC7A2B77B}" srcOrd="3" destOrd="0" parTransId="{2BAC88FA-21B7-4F40-BBBD-9A52C2B75C5E}" sibTransId="{8E53B766-7080-41C9-937E-3C1C31FED747}"/>
    <dgm:cxn modelId="{8B246007-F5DC-4FB9-AC96-9A49F17AB5FB}" type="presParOf" srcId="{8D1933BA-A6B7-4748-9495-82B69FD209DE}" destId="{2AA2298D-25B7-49A3-9F1B-323F9CE1ADF2}" srcOrd="0" destOrd="0" presId="urn:microsoft.com/office/officeart/2005/8/layout/vList2"/>
    <dgm:cxn modelId="{88C71F16-AC83-4B72-9EF7-23BA598760A1}" type="presParOf" srcId="{8D1933BA-A6B7-4748-9495-82B69FD209DE}" destId="{EAFE29B2-AC63-4381-A5AB-F485F156E257}" srcOrd="1" destOrd="0" presId="urn:microsoft.com/office/officeart/2005/8/layout/vList2"/>
    <dgm:cxn modelId="{6DE4F71A-0355-4369-9451-29874B5D0FCE}" type="presParOf" srcId="{8D1933BA-A6B7-4748-9495-82B69FD209DE}" destId="{DE77F63B-561A-43BA-846F-E7C28D185232}" srcOrd="2" destOrd="0" presId="urn:microsoft.com/office/officeart/2005/8/layout/vList2"/>
    <dgm:cxn modelId="{5D6A6B27-233D-40DA-8E42-32D619FBA88E}" type="presParOf" srcId="{8D1933BA-A6B7-4748-9495-82B69FD209DE}" destId="{3333A03D-E64F-4C08-A207-7E3C11F9594C}" srcOrd="3" destOrd="0" presId="urn:microsoft.com/office/officeart/2005/8/layout/vList2"/>
    <dgm:cxn modelId="{A25BF3AE-3EF2-4EA3-927D-55CF1683A22F}" type="presParOf" srcId="{8D1933BA-A6B7-4748-9495-82B69FD209DE}" destId="{6CA5DD61-4BDC-4262-AD7C-6FD93D40B320}" srcOrd="4" destOrd="0" presId="urn:microsoft.com/office/officeart/2005/8/layout/vList2"/>
    <dgm:cxn modelId="{4DC81C37-C81B-4DE4-A55E-E0A9C303A4C5}" type="presParOf" srcId="{8D1933BA-A6B7-4748-9495-82B69FD209DE}" destId="{354C90EB-4BE0-4902-B8CD-8AB31ECE6835}" srcOrd="5" destOrd="0" presId="urn:microsoft.com/office/officeart/2005/8/layout/vList2"/>
    <dgm:cxn modelId="{07336D60-0E38-477F-A656-708EA03B7FE1}" type="presParOf" srcId="{8D1933BA-A6B7-4748-9495-82B69FD209DE}" destId="{C0385356-3B25-4F20-B02C-D7B6A142467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16BB5-23E8-4C14-8A91-CD0C8407C3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0E620-1569-45DF-BC05-E1A2D66269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Increased Efficiency: Streamlines the data conversion process, saving time and reducing the effort required for manual conversions.</a:t>
          </a:r>
        </a:p>
      </dgm:t>
    </dgm:pt>
    <dgm:pt modelId="{A54D05E4-7952-4F6D-A31B-1FEB6F672981}" type="parTrans" cxnId="{39D59BDF-8F71-4290-8EBF-A10AC8CA2BD7}">
      <dgm:prSet/>
      <dgm:spPr/>
      <dgm:t>
        <a:bodyPr/>
        <a:lstStyle/>
        <a:p>
          <a:endParaRPr lang="en-US"/>
        </a:p>
      </dgm:t>
    </dgm:pt>
    <dgm:pt modelId="{11BCEF1E-6766-4FDE-8B92-7EE648C3D27B}" type="sibTrans" cxnId="{39D59BDF-8F71-4290-8EBF-A10AC8CA2BD7}">
      <dgm:prSet/>
      <dgm:spPr/>
      <dgm:t>
        <a:bodyPr/>
        <a:lstStyle/>
        <a:p>
          <a:endParaRPr lang="en-US"/>
        </a:p>
      </dgm:t>
    </dgm:pt>
    <dgm:pt modelId="{ED7B2B10-0160-477F-A80F-5C4C7033F8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User-Friendly: Provides a simple and intuitive GUI, enabling users with minimal technical knowledge to perform data conversions without any coding.</a:t>
          </a:r>
        </a:p>
      </dgm:t>
    </dgm:pt>
    <dgm:pt modelId="{41146392-A746-4782-91E4-5CB0119D5B77}" type="parTrans" cxnId="{7F6ED6FB-5BD0-4FE8-8359-B1B537F58916}">
      <dgm:prSet/>
      <dgm:spPr/>
      <dgm:t>
        <a:bodyPr/>
        <a:lstStyle/>
        <a:p>
          <a:endParaRPr lang="en-US"/>
        </a:p>
      </dgm:t>
    </dgm:pt>
    <dgm:pt modelId="{3796B8A8-3B17-4BFA-9E1E-C9BE2EE79CB7}" type="sibTrans" cxnId="{7F6ED6FB-5BD0-4FE8-8359-B1B537F58916}">
      <dgm:prSet/>
      <dgm:spPr/>
      <dgm:t>
        <a:bodyPr/>
        <a:lstStyle/>
        <a:p>
          <a:endParaRPr lang="en-US"/>
        </a:p>
      </dgm:t>
    </dgm:pt>
    <dgm:pt modelId="{C9BF3B58-28C0-4BA1-B44D-02C016F878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Reduction: Minimizes human errors by automating the conversion process, ensuring data integrity and consistency.</a:t>
          </a:r>
        </a:p>
      </dgm:t>
    </dgm:pt>
    <dgm:pt modelId="{22396589-5E2F-4F70-8884-38277DBCE11B}" type="parTrans" cxnId="{070DAC9C-41CF-475F-88D9-47D2A71B7243}">
      <dgm:prSet/>
      <dgm:spPr/>
      <dgm:t>
        <a:bodyPr/>
        <a:lstStyle/>
        <a:p>
          <a:endParaRPr lang="en-US"/>
        </a:p>
      </dgm:t>
    </dgm:pt>
    <dgm:pt modelId="{B7FF8607-E671-4B32-AC91-8D227FB5E753}" type="sibTrans" cxnId="{070DAC9C-41CF-475F-88D9-47D2A71B7243}">
      <dgm:prSet/>
      <dgm:spPr/>
      <dgm:t>
        <a:bodyPr/>
        <a:lstStyle/>
        <a:p>
          <a:endParaRPr lang="en-US"/>
        </a:p>
      </dgm:t>
    </dgm:pt>
    <dgm:pt modelId="{4A4E334C-22BF-46C1-99B9-EAFB87FEFB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Versatility: Supports multiple data formats (JSON, CSV, XML, YAML, EXCEL), making it a versatile tool for various data management tasks.</a:t>
          </a:r>
        </a:p>
      </dgm:t>
    </dgm:pt>
    <dgm:pt modelId="{4EFBABCE-7024-45EE-A472-E58ACB2FE8B3}" type="parTrans" cxnId="{962C3117-791B-43EC-AA1B-311BEB274210}">
      <dgm:prSet/>
      <dgm:spPr/>
      <dgm:t>
        <a:bodyPr/>
        <a:lstStyle/>
        <a:p>
          <a:endParaRPr lang="en-US"/>
        </a:p>
      </dgm:t>
    </dgm:pt>
    <dgm:pt modelId="{EB0A5721-FF2C-4836-BE90-9A343AFDD6BF}" type="sibTrans" cxnId="{962C3117-791B-43EC-AA1B-311BEB274210}">
      <dgm:prSet/>
      <dgm:spPr/>
      <dgm:t>
        <a:bodyPr/>
        <a:lstStyle/>
        <a:p>
          <a:endParaRPr lang="en-US"/>
        </a:p>
      </dgm:t>
    </dgm:pt>
    <dgm:pt modelId="{9B38A598-1141-4855-9910-3D99C83ABC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 Savings: Reduces the need for specialized software or hiring technical staff for data conversion tasks.</a:t>
          </a:r>
        </a:p>
      </dgm:t>
    </dgm:pt>
    <dgm:pt modelId="{C83E7B89-D817-4738-9153-DBEBF1F36F92}" type="parTrans" cxnId="{BE3DBEC0-80CB-4503-AAD5-3F56E4CA9B3F}">
      <dgm:prSet/>
      <dgm:spPr/>
      <dgm:t>
        <a:bodyPr/>
        <a:lstStyle/>
        <a:p>
          <a:endParaRPr lang="en-US"/>
        </a:p>
      </dgm:t>
    </dgm:pt>
    <dgm:pt modelId="{26402699-82BF-4126-8827-CCCB31C575B4}" type="sibTrans" cxnId="{BE3DBEC0-80CB-4503-AAD5-3F56E4CA9B3F}">
      <dgm:prSet/>
      <dgm:spPr/>
      <dgm:t>
        <a:bodyPr/>
        <a:lstStyle/>
        <a:p>
          <a:endParaRPr lang="en-US"/>
        </a:p>
      </dgm:t>
    </dgm:pt>
    <dgm:pt modelId="{1988197A-C9E3-4995-AA8A-FFD4F9E67C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Data Accessibility: Facilitates easy access and manipulation of data across different formats, enhancing data usability for analysis and reporting.</a:t>
          </a:r>
        </a:p>
      </dgm:t>
    </dgm:pt>
    <dgm:pt modelId="{F5F50794-368E-4402-B563-684453EBD1C5}" type="parTrans" cxnId="{5F15ADB6-10D8-412A-803E-6A95606AC8B6}">
      <dgm:prSet/>
      <dgm:spPr/>
      <dgm:t>
        <a:bodyPr/>
        <a:lstStyle/>
        <a:p>
          <a:endParaRPr lang="en-US"/>
        </a:p>
      </dgm:t>
    </dgm:pt>
    <dgm:pt modelId="{CE06ACB4-75E6-436B-AD51-FF9A99CB66A3}" type="sibTrans" cxnId="{5F15ADB6-10D8-412A-803E-6A95606AC8B6}">
      <dgm:prSet/>
      <dgm:spPr/>
      <dgm:t>
        <a:bodyPr/>
        <a:lstStyle/>
        <a:p>
          <a:endParaRPr lang="en-US"/>
        </a:p>
      </dgm:t>
    </dgm:pt>
    <dgm:pt modelId="{4B20D33E-26DE-4300-9D20-A38973BE95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Scalability: Can be adapted for larger-scale data conversion tasks with minimal adjustments.</a:t>
          </a:r>
        </a:p>
      </dgm:t>
    </dgm:pt>
    <dgm:pt modelId="{D4468EE0-34E1-4E79-B220-318B55B8F712}" type="parTrans" cxnId="{2961E427-9F41-41FC-8C46-23643319027D}">
      <dgm:prSet/>
      <dgm:spPr/>
      <dgm:t>
        <a:bodyPr/>
        <a:lstStyle/>
        <a:p>
          <a:endParaRPr lang="en-US"/>
        </a:p>
      </dgm:t>
    </dgm:pt>
    <dgm:pt modelId="{1C3D2CCF-71C6-478A-872D-78CDB05FCBFC}" type="sibTrans" cxnId="{2961E427-9F41-41FC-8C46-23643319027D}">
      <dgm:prSet/>
      <dgm:spPr/>
      <dgm:t>
        <a:bodyPr/>
        <a:lstStyle/>
        <a:p>
          <a:endParaRPr lang="en-US"/>
        </a:p>
      </dgm:t>
    </dgm:pt>
    <dgm:pt modelId="{4131D356-7C64-428F-BA86-5E4AE04DE715}" type="pres">
      <dgm:prSet presAssocID="{2B716BB5-23E8-4C14-8A91-CD0C8407C316}" presName="root" presStyleCnt="0">
        <dgm:presLayoutVars>
          <dgm:dir/>
          <dgm:resizeHandles val="exact"/>
        </dgm:presLayoutVars>
      </dgm:prSet>
      <dgm:spPr/>
    </dgm:pt>
    <dgm:pt modelId="{4A980659-CCA2-423E-AA8A-294F38CD9839}" type="pres">
      <dgm:prSet presAssocID="{1240E620-1569-45DF-BC05-E1A2D66269C7}" presName="compNode" presStyleCnt="0"/>
      <dgm:spPr/>
    </dgm:pt>
    <dgm:pt modelId="{348AF60F-D4C7-462D-ABC4-03601BD2862D}" type="pres">
      <dgm:prSet presAssocID="{1240E620-1569-45DF-BC05-E1A2D66269C7}" presName="bgRect" presStyleLbl="bgShp" presStyleIdx="0" presStyleCnt="7"/>
      <dgm:spPr/>
    </dgm:pt>
    <dgm:pt modelId="{D7A59E96-5258-45AD-B86A-3439628ACBA3}" type="pres">
      <dgm:prSet presAssocID="{1240E620-1569-45DF-BC05-E1A2D66269C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2366CDD-D152-4223-B7C0-B0A34DAC5985}" type="pres">
      <dgm:prSet presAssocID="{1240E620-1569-45DF-BC05-E1A2D66269C7}" presName="spaceRect" presStyleCnt="0"/>
      <dgm:spPr/>
    </dgm:pt>
    <dgm:pt modelId="{E5224872-2D47-4108-B677-13CFA89FF005}" type="pres">
      <dgm:prSet presAssocID="{1240E620-1569-45DF-BC05-E1A2D66269C7}" presName="parTx" presStyleLbl="revTx" presStyleIdx="0" presStyleCnt="7">
        <dgm:presLayoutVars>
          <dgm:chMax val="0"/>
          <dgm:chPref val="0"/>
        </dgm:presLayoutVars>
      </dgm:prSet>
      <dgm:spPr/>
    </dgm:pt>
    <dgm:pt modelId="{B8838C9D-4D92-45D2-A72D-1F3B28CCA987}" type="pres">
      <dgm:prSet presAssocID="{11BCEF1E-6766-4FDE-8B92-7EE648C3D27B}" presName="sibTrans" presStyleCnt="0"/>
      <dgm:spPr/>
    </dgm:pt>
    <dgm:pt modelId="{B548FFF9-C6AD-4727-89DC-D4DBD5849DCE}" type="pres">
      <dgm:prSet presAssocID="{ED7B2B10-0160-477F-A80F-5C4C7033F814}" presName="compNode" presStyleCnt="0"/>
      <dgm:spPr/>
    </dgm:pt>
    <dgm:pt modelId="{5B1DCDAF-CF43-4E64-8D70-4A9899CEE6DD}" type="pres">
      <dgm:prSet presAssocID="{ED7B2B10-0160-477F-A80F-5C4C7033F814}" presName="bgRect" presStyleLbl="bgShp" presStyleIdx="1" presStyleCnt="7"/>
      <dgm:spPr/>
    </dgm:pt>
    <dgm:pt modelId="{D690FC3B-64FE-4270-B37E-B0351A84EE1A}" type="pres">
      <dgm:prSet presAssocID="{ED7B2B10-0160-477F-A80F-5C4C7033F81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CBD3D4B-44C1-4755-9410-7C6E61979FB7}" type="pres">
      <dgm:prSet presAssocID="{ED7B2B10-0160-477F-A80F-5C4C7033F814}" presName="spaceRect" presStyleCnt="0"/>
      <dgm:spPr/>
    </dgm:pt>
    <dgm:pt modelId="{6FCF6033-B241-49BC-969E-B689E4C4BEEC}" type="pres">
      <dgm:prSet presAssocID="{ED7B2B10-0160-477F-A80F-5C4C7033F814}" presName="parTx" presStyleLbl="revTx" presStyleIdx="1" presStyleCnt="7">
        <dgm:presLayoutVars>
          <dgm:chMax val="0"/>
          <dgm:chPref val="0"/>
        </dgm:presLayoutVars>
      </dgm:prSet>
      <dgm:spPr/>
    </dgm:pt>
    <dgm:pt modelId="{C3EBCCEB-44D3-47F0-A918-29BCFA6A96B7}" type="pres">
      <dgm:prSet presAssocID="{3796B8A8-3B17-4BFA-9E1E-C9BE2EE79CB7}" presName="sibTrans" presStyleCnt="0"/>
      <dgm:spPr/>
    </dgm:pt>
    <dgm:pt modelId="{FCFBCA37-FA5D-4397-96F7-563499DF6C26}" type="pres">
      <dgm:prSet presAssocID="{C9BF3B58-28C0-4BA1-B44D-02C016F87849}" presName="compNode" presStyleCnt="0"/>
      <dgm:spPr/>
    </dgm:pt>
    <dgm:pt modelId="{D0F08A5D-25B2-474F-8C2D-02903404A1F4}" type="pres">
      <dgm:prSet presAssocID="{C9BF3B58-28C0-4BA1-B44D-02C016F87849}" presName="bgRect" presStyleLbl="bgShp" presStyleIdx="2" presStyleCnt="7"/>
      <dgm:spPr/>
    </dgm:pt>
    <dgm:pt modelId="{340693F2-D660-4487-8984-20F7A6C2EBE9}" type="pres">
      <dgm:prSet presAssocID="{C9BF3B58-28C0-4BA1-B44D-02C016F8784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C823D42-4020-4292-B098-FA8AC271CA17}" type="pres">
      <dgm:prSet presAssocID="{C9BF3B58-28C0-4BA1-B44D-02C016F87849}" presName="spaceRect" presStyleCnt="0"/>
      <dgm:spPr/>
    </dgm:pt>
    <dgm:pt modelId="{24A02A7B-6508-4E99-BBC2-C0F709D55CBD}" type="pres">
      <dgm:prSet presAssocID="{C9BF3B58-28C0-4BA1-B44D-02C016F87849}" presName="parTx" presStyleLbl="revTx" presStyleIdx="2" presStyleCnt="7">
        <dgm:presLayoutVars>
          <dgm:chMax val="0"/>
          <dgm:chPref val="0"/>
        </dgm:presLayoutVars>
      </dgm:prSet>
      <dgm:spPr/>
    </dgm:pt>
    <dgm:pt modelId="{77DDAD7D-5692-4208-9492-5D5809B100F7}" type="pres">
      <dgm:prSet presAssocID="{B7FF8607-E671-4B32-AC91-8D227FB5E753}" presName="sibTrans" presStyleCnt="0"/>
      <dgm:spPr/>
    </dgm:pt>
    <dgm:pt modelId="{2CD072A4-BED7-471E-A160-BC6E7BC2D4E6}" type="pres">
      <dgm:prSet presAssocID="{4A4E334C-22BF-46C1-99B9-EAFB87FEFB8D}" presName="compNode" presStyleCnt="0"/>
      <dgm:spPr/>
    </dgm:pt>
    <dgm:pt modelId="{9466FA72-9897-495E-9766-177BF38E162C}" type="pres">
      <dgm:prSet presAssocID="{4A4E334C-22BF-46C1-99B9-EAFB87FEFB8D}" presName="bgRect" presStyleLbl="bgShp" presStyleIdx="3" presStyleCnt="7"/>
      <dgm:spPr/>
    </dgm:pt>
    <dgm:pt modelId="{F3F2B26D-AB58-48C9-8985-6BFA38F20CFD}" type="pres">
      <dgm:prSet presAssocID="{4A4E334C-22BF-46C1-99B9-EAFB87FEFB8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92475D3-156F-4F00-802E-C0CD30E3B9FF}" type="pres">
      <dgm:prSet presAssocID="{4A4E334C-22BF-46C1-99B9-EAFB87FEFB8D}" presName="spaceRect" presStyleCnt="0"/>
      <dgm:spPr/>
    </dgm:pt>
    <dgm:pt modelId="{631F03A2-5145-49B9-B912-3A030D856FB7}" type="pres">
      <dgm:prSet presAssocID="{4A4E334C-22BF-46C1-99B9-EAFB87FEFB8D}" presName="parTx" presStyleLbl="revTx" presStyleIdx="3" presStyleCnt="7">
        <dgm:presLayoutVars>
          <dgm:chMax val="0"/>
          <dgm:chPref val="0"/>
        </dgm:presLayoutVars>
      </dgm:prSet>
      <dgm:spPr/>
    </dgm:pt>
    <dgm:pt modelId="{C1FF9617-88BC-4390-B44B-2360AC93533F}" type="pres">
      <dgm:prSet presAssocID="{EB0A5721-FF2C-4836-BE90-9A343AFDD6BF}" presName="sibTrans" presStyleCnt="0"/>
      <dgm:spPr/>
    </dgm:pt>
    <dgm:pt modelId="{DFAE7891-C737-4DE0-991F-25EC3497083A}" type="pres">
      <dgm:prSet presAssocID="{9B38A598-1141-4855-9910-3D99C83ABC59}" presName="compNode" presStyleCnt="0"/>
      <dgm:spPr/>
    </dgm:pt>
    <dgm:pt modelId="{7EE34018-0D46-4C30-82B1-A78782788B9C}" type="pres">
      <dgm:prSet presAssocID="{9B38A598-1141-4855-9910-3D99C83ABC59}" presName="bgRect" presStyleLbl="bgShp" presStyleIdx="4" presStyleCnt="7"/>
      <dgm:spPr/>
    </dgm:pt>
    <dgm:pt modelId="{36A384E9-B611-45BC-B814-CBBCC01C5567}" type="pres">
      <dgm:prSet presAssocID="{9B38A598-1141-4855-9910-3D99C83ABC5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E341CD8C-3935-4D76-8953-7368687F2BDE}" type="pres">
      <dgm:prSet presAssocID="{9B38A598-1141-4855-9910-3D99C83ABC59}" presName="spaceRect" presStyleCnt="0"/>
      <dgm:spPr/>
    </dgm:pt>
    <dgm:pt modelId="{EBB33B10-2500-42C1-BC94-B751FAEEE886}" type="pres">
      <dgm:prSet presAssocID="{9B38A598-1141-4855-9910-3D99C83ABC59}" presName="parTx" presStyleLbl="revTx" presStyleIdx="4" presStyleCnt="7">
        <dgm:presLayoutVars>
          <dgm:chMax val="0"/>
          <dgm:chPref val="0"/>
        </dgm:presLayoutVars>
      </dgm:prSet>
      <dgm:spPr/>
    </dgm:pt>
    <dgm:pt modelId="{01B33A84-0660-46FF-A00A-B51727F81979}" type="pres">
      <dgm:prSet presAssocID="{26402699-82BF-4126-8827-CCCB31C575B4}" presName="sibTrans" presStyleCnt="0"/>
      <dgm:spPr/>
    </dgm:pt>
    <dgm:pt modelId="{C65E3C5C-7EEE-4A8F-8301-25B3C95628B3}" type="pres">
      <dgm:prSet presAssocID="{1988197A-C9E3-4995-AA8A-FFD4F9E67C5D}" presName="compNode" presStyleCnt="0"/>
      <dgm:spPr/>
    </dgm:pt>
    <dgm:pt modelId="{52C84173-134E-465F-9037-E8D9A03B32BB}" type="pres">
      <dgm:prSet presAssocID="{1988197A-C9E3-4995-AA8A-FFD4F9E67C5D}" presName="bgRect" presStyleLbl="bgShp" presStyleIdx="5" presStyleCnt="7"/>
      <dgm:spPr/>
    </dgm:pt>
    <dgm:pt modelId="{EAF7229F-B958-472E-8296-9803ADF66392}" type="pres">
      <dgm:prSet presAssocID="{1988197A-C9E3-4995-AA8A-FFD4F9E67C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6452617-F374-49F4-83E9-65928FB592A1}" type="pres">
      <dgm:prSet presAssocID="{1988197A-C9E3-4995-AA8A-FFD4F9E67C5D}" presName="spaceRect" presStyleCnt="0"/>
      <dgm:spPr/>
    </dgm:pt>
    <dgm:pt modelId="{EDE56E15-D1C5-49D8-A6B8-22D9E77B2BC7}" type="pres">
      <dgm:prSet presAssocID="{1988197A-C9E3-4995-AA8A-FFD4F9E67C5D}" presName="parTx" presStyleLbl="revTx" presStyleIdx="5" presStyleCnt="7">
        <dgm:presLayoutVars>
          <dgm:chMax val="0"/>
          <dgm:chPref val="0"/>
        </dgm:presLayoutVars>
      </dgm:prSet>
      <dgm:spPr/>
    </dgm:pt>
    <dgm:pt modelId="{392DA8D9-50DC-4DAA-9B65-0F937A6CADBF}" type="pres">
      <dgm:prSet presAssocID="{CE06ACB4-75E6-436B-AD51-FF9A99CB66A3}" presName="sibTrans" presStyleCnt="0"/>
      <dgm:spPr/>
    </dgm:pt>
    <dgm:pt modelId="{7B202227-C217-47D4-8150-8F06B3B7EF89}" type="pres">
      <dgm:prSet presAssocID="{4B20D33E-26DE-4300-9D20-A38973BE9531}" presName="compNode" presStyleCnt="0"/>
      <dgm:spPr/>
    </dgm:pt>
    <dgm:pt modelId="{F6326669-B692-4183-9F1A-C5412FD2249E}" type="pres">
      <dgm:prSet presAssocID="{4B20D33E-26DE-4300-9D20-A38973BE9531}" presName="bgRect" presStyleLbl="bgShp" presStyleIdx="6" presStyleCnt="7"/>
      <dgm:spPr/>
    </dgm:pt>
    <dgm:pt modelId="{687C0CDE-EC36-4D74-8DAD-A4D8E20581B3}" type="pres">
      <dgm:prSet presAssocID="{4B20D33E-26DE-4300-9D20-A38973BE953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6FE2C23-1657-41FE-B6C6-9A762864338D}" type="pres">
      <dgm:prSet presAssocID="{4B20D33E-26DE-4300-9D20-A38973BE9531}" presName="spaceRect" presStyleCnt="0"/>
      <dgm:spPr/>
    </dgm:pt>
    <dgm:pt modelId="{FAFCED5B-0E00-4A22-809E-89EE8FD116F5}" type="pres">
      <dgm:prSet presAssocID="{4B20D33E-26DE-4300-9D20-A38973BE953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62C3117-791B-43EC-AA1B-311BEB274210}" srcId="{2B716BB5-23E8-4C14-8A91-CD0C8407C316}" destId="{4A4E334C-22BF-46C1-99B9-EAFB87FEFB8D}" srcOrd="3" destOrd="0" parTransId="{4EFBABCE-7024-45EE-A472-E58ACB2FE8B3}" sibTransId="{EB0A5721-FF2C-4836-BE90-9A343AFDD6BF}"/>
    <dgm:cxn modelId="{00535319-1AD2-4D9E-820C-6903FD6E61E6}" type="presOf" srcId="{C9BF3B58-28C0-4BA1-B44D-02C016F87849}" destId="{24A02A7B-6508-4E99-BBC2-C0F709D55CBD}" srcOrd="0" destOrd="0" presId="urn:microsoft.com/office/officeart/2018/2/layout/IconVerticalSolidList"/>
    <dgm:cxn modelId="{2961E427-9F41-41FC-8C46-23643319027D}" srcId="{2B716BB5-23E8-4C14-8A91-CD0C8407C316}" destId="{4B20D33E-26DE-4300-9D20-A38973BE9531}" srcOrd="6" destOrd="0" parTransId="{D4468EE0-34E1-4E79-B220-318B55B8F712}" sibTransId="{1C3D2CCF-71C6-478A-872D-78CDB05FCBFC}"/>
    <dgm:cxn modelId="{DB081648-F031-4B46-BFB1-697F7B881267}" type="presOf" srcId="{4A4E334C-22BF-46C1-99B9-EAFB87FEFB8D}" destId="{631F03A2-5145-49B9-B912-3A030D856FB7}" srcOrd="0" destOrd="0" presId="urn:microsoft.com/office/officeart/2018/2/layout/IconVerticalSolidList"/>
    <dgm:cxn modelId="{97914D95-319F-43F0-8269-F62FBA852119}" type="presOf" srcId="{1240E620-1569-45DF-BC05-E1A2D66269C7}" destId="{E5224872-2D47-4108-B677-13CFA89FF005}" srcOrd="0" destOrd="0" presId="urn:microsoft.com/office/officeart/2018/2/layout/IconVerticalSolidList"/>
    <dgm:cxn modelId="{070DAC9C-41CF-475F-88D9-47D2A71B7243}" srcId="{2B716BB5-23E8-4C14-8A91-CD0C8407C316}" destId="{C9BF3B58-28C0-4BA1-B44D-02C016F87849}" srcOrd="2" destOrd="0" parTransId="{22396589-5E2F-4F70-8884-38277DBCE11B}" sibTransId="{B7FF8607-E671-4B32-AC91-8D227FB5E753}"/>
    <dgm:cxn modelId="{5F15ADB6-10D8-412A-803E-6A95606AC8B6}" srcId="{2B716BB5-23E8-4C14-8A91-CD0C8407C316}" destId="{1988197A-C9E3-4995-AA8A-FFD4F9E67C5D}" srcOrd="5" destOrd="0" parTransId="{F5F50794-368E-4402-B563-684453EBD1C5}" sibTransId="{CE06ACB4-75E6-436B-AD51-FF9A99CB66A3}"/>
    <dgm:cxn modelId="{489726BC-5728-4242-87F9-09383FEE896B}" type="presOf" srcId="{2B716BB5-23E8-4C14-8A91-CD0C8407C316}" destId="{4131D356-7C64-428F-BA86-5E4AE04DE715}" srcOrd="0" destOrd="0" presId="urn:microsoft.com/office/officeart/2018/2/layout/IconVerticalSolidList"/>
    <dgm:cxn modelId="{BE3DBEC0-80CB-4503-AAD5-3F56E4CA9B3F}" srcId="{2B716BB5-23E8-4C14-8A91-CD0C8407C316}" destId="{9B38A598-1141-4855-9910-3D99C83ABC59}" srcOrd="4" destOrd="0" parTransId="{C83E7B89-D817-4738-9153-DBEBF1F36F92}" sibTransId="{26402699-82BF-4126-8827-CCCB31C575B4}"/>
    <dgm:cxn modelId="{E66CECDD-F548-459A-9C58-39EB38C1A5FF}" type="presOf" srcId="{ED7B2B10-0160-477F-A80F-5C4C7033F814}" destId="{6FCF6033-B241-49BC-969E-B689E4C4BEEC}" srcOrd="0" destOrd="0" presId="urn:microsoft.com/office/officeart/2018/2/layout/IconVerticalSolidList"/>
    <dgm:cxn modelId="{39D59BDF-8F71-4290-8EBF-A10AC8CA2BD7}" srcId="{2B716BB5-23E8-4C14-8A91-CD0C8407C316}" destId="{1240E620-1569-45DF-BC05-E1A2D66269C7}" srcOrd="0" destOrd="0" parTransId="{A54D05E4-7952-4F6D-A31B-1FEB6F672981}" sibTransId="{11BCEF1E-6766-4FDE-8B92-7EE648C3D27B}"/>
    <dgm:cxn modelId="{909F34EC-2F87-4219-84E3-2C3E15D3ABC5}" type="presOf" srcId="{4B20D33E-26DE-4300-9D20-A38973BE9531}" destId="{FAFCED5B-0E00-4A22-809E-89EE8FD116F5}" srcOrd="0" destOrd="0" presId="urn:microsoft.com/office/officeart/2018/2/layout/IconVerticalSolidList"/>
    <dgm:cxn modelId="{A03E43FA-48FE-4C1D-844D-3E7E418F6794}" type="presOf" srcId="{1988197A-C9E3-4995-AA8A-FFD4F9E67C5D}" destId="{EDE56E15-D1C5-49D8-A6B8-22D9E77B2BC7}" srcOrd="0" destOrd="0" presId="urn:microsoft.com/office/officeart/2018/2/layout/IconVerticalSolidList"/>
    <dgm:cxn modelId="{7F6ED6FB-5BD0-4FE8-8359-B1B537F58916}" srcId="{2B716BB5-23E8-4C14-8A91-CD0C8407C316}" destId="{ED7B2B10-0160-477F-A80F-5C4C7033F814}" srcOrd="1" destOrd="0" parTransId="{41146392-A746-4782-91E4-5CB0119D5B77}" sibTransId="{3796B8A8-3B17-4BFA-9E1E-C9BE2EE79CB7}"/>
    <dgm:cxn modelId="{B6EFE0FF-81D9-4719-893F-0D049A0867F8}" type="presOf" srcId="{9B38A598-1141-4855-9910-3D99C83ABC59}" destId="{EBB33B10-2500-42C1-BC94-B751FAEEE886}" srcOrd="0" destOrd="0" presId="urn:microsoft.com/office/officeart/2018/2/layout/IconVerticalSolidList"/>
    <dgm:cxn modelId="{590B62B2-18C0-4331-8F4B-E282E9D5F43B}" type="presParOf" srcId="{4131D356-7C64-428F-BA86-5E4AE04DE715}" destId="{4A980659-CCA2-423E-AA8A-294F38CD9839}" srcOrd="0" destOrd="0" presId="urn:microsoft.com/office/officeart/2018/2/layout/IconVerticalSolidList"/>
    <dgm:cxn modelId="{8F0B0E5F-DA4F-4057-9816-C57FDF35162C}" type="presParOf" srcId="{4A980659-CCA2-423E-AA8A-294F38CD9839}" destId="{348AF60F-D4C7-462D-ABC4-03601BD2862D}" srcOrd="0" destOrd="0" presId="urn:microsoft.com/office/officeart/2018/2/layout/IconVerticalSolidList"/>
    <dgm:cxn modelId="{A08ACA27-4CA4-4183-A10A-D9C816178C36}" type="presParOf" srcId="{4A980659-CCA2-423E-AA8A-294F38CD9839}" destId="{D7A59E96-5258-45AD-B86A-3439628ACBA3}" srcOrd="1" destOrd="0" presId="urn:microsoft.com/office/officeart/2018/2/layout/IconVerticalSolidList"/>
    <dgm:cxn modelId="{194EDD12-FD37-47CF-930B-DEDBFD8E24B8}" type="presParOf" srcId="{4A980659-CCA2-423E-AA8A-294F38CD9839}" destId="{92366CDD-D152-4223-B7C0-B0A34DAC5985}" srcOrd="2" destOrd="0" presId="urn:microsoft.com/office/officeart/2018/2/layout/IconVerticalSolidList"/>
    <dgm:cxn modelId="{14F9F8B5-551F-4646-971B-DDA24C6FEE5C}" type="presParOf" srcId="{4A980659-CCA2-423E-AA8A-294F38CD9839}" destId="{E5224872-2D47-4108-B677-13CFA89FF005}" srcOrd="3" destOrd="0" presId="urn:microsoft.com/office/officeart/2018/2/layout/IconVerticalSolidList"/>
    <dgm:cxn modelId="{39A0C40C-0384-4A51-8CC3-537E2C4EC61A}" type="presParOf" srcId="{4131D356-7C64-428F-BA86-5E4AE04DE715}" destId="{B8838C9D-4D92-45D2-A72D-1F3B28CCA987}" srcOrd="1" destOrd="0" presId="urn:microsoft.com/office/officeart/2018/2/layout/IconVerticalSolidList"/>
    <dgm:cxn modelId="{F6FF26B5-2ABB-4E83-8713-E3E40223A527}" type="presParOf" srcId="{4131D356-7C64-428F-BA86-5E4AE04DE715}" destId="{B548FFF9-C6AD-4727-89DC-D4DBD5849DCE}" srcOrd="2" destOrd="0" presId="urn:microsoft.com/office/officeart/2018/2/layout/IconVerticalSolidList"/>
    <dgm:cxn modelId="{A791D0FA-37C3-433B-B36D-613C6A285577}" type="presParOf" srcId="{B548FFF9-C6AD-4727-89DC-D4DBD5849DCE}" destId="{5B1DCDAF-CF43-4E64-8D70-4A9899CEE6DD}" srcOrd="0" destOrd="0" presId="urn:microsoft.com/office/officeart/2018/2/layout/IconVerticalSolidList"/>
    <dgm:cxn modelId="{9F173EFF-4B05-40D7-9244-EC09DB8ECA6A}" type="presParOf" srcId="{B548FFF9-C6AD-4727-89DC-D4DBD5849DCE}" destId="{D690FC3B-64FE-4270-B37E-B0351A84EE1A}" srcOrd="1" destOrd="0" presId="urn:microsoft.com/office/officeart/2018/2/layout/IconVerticalSolidList"/>
    <dgm:cxn modelId="{89BD1ACE-3EE3-44D6-B3B2-869159DE4594}" type="presParOf" srcId="{B548FFF9-C6AD-4727-89DC-D4DBD5849DCE}" destId="{2CBD3D4B-44C1-4755-9410-7C6E61979FB7}" srcOrd="2" destOrd="0" presId="urn:microsoft.com/office/officeart/2018/2/layout/IconVerticalSolidList"/>
    <dgm:cxn modelId="{84BDFF5D-D299-447F-AB7E-D9ABBBBE3C22}" type="presParOf" srcId="{B548FFF9-C6AD-4727-89DC-D4DBD5849DCE}" destId="{6FCF6033-B241-49BC-969E-B689E4C4BEEC}" srcOrd="3" destOrd="0" presId="urn:microsoft.com/office/officeart/2018/2/layout/IconVerticalSolidList"/>
    <dgm:cxn modelId="{8D9D2500-F5A9-4216-9A0B-0045439C5B34}" type="presParOf" srcId="{4131D356-7C64-428F-BA86-5E4AE04DE715}" destId="{C3EBCCEB-44D3-47F0-A918-29BCFA6A96B7}" srcOrd="3" destOrd="0" presId="urn:microsoft.com/office/officeart/2018/2/layout/IconVerticalSolidList"/>
    <dgm:cxn modelId="{70A10C19-136C-4CAE-B10D-CDFE3E464184}" type="presParOf" srcId="{4131D356-7C64-428F-BA86-5E4AE04DE715}" destId="{FCFBCA37-FA5D-4397-96F7-563499DF6C26}" srcOrd="4" destOrd="0" presId="urn:microsoft.com/office/officeart/2018/2/layout/IconVerticalSolidList"/>
    <dgm:cxn modelId="{4D804AB6-2837-43C1-B3A4-B737CF675111}" type="presParOf" srcId="{FCFBCA37-FA5D-4397-96F7-563499DF6C26}" destId="{D0F08A5D-25B2-474F-8C2D-02903404A1F4}" srcOrd="0" destOrd="0" presId="urn:microsoft.com/office/officeart/2018/2/layout/IconVerticalSolidList"/>
    <dgm:cxn modelId="{D3E64B1E-F827-48B3-BDD9-C5DBC143CF96}" type="presParOf" srcId="{FCFBCA37-FA5D-4397-96F7-563499DF6C26}" destId="{340693F2-D660-4487-8984-20F7A6C2EBE9}" srcOrd="1" destOrd="0" presId="urn:microsoft.com/office/officeart/2018/2/layout/IconVerticalSolidList"/>
    <dgm:cxn modelId="{C931197A-5FC8-436E-A71C-F167214DEC42}" type="presParOf" srcId="{FCFBCA37-FA5D-4397-96F7-563499DF6C26}" destId="{3C823D42-4020-4292-B098-FA8AC271CA17}" srcOrd="2" destOrd="0" presId="urn:microsoft.com/office/officeart/2018/2/layout/IconVerticalSolidList"/>
    <dgm:cxn modelId="{E7FF63EB-6DC4-4B30-87B1-F9BEE6B33AAE}" type="presParOf" srcId="{FCFBCA37-FA5D-4397-96F7-563499DF6C26}" destId="{24A02A7B-6508-4E99-BBC2-C0F709D55CBD}" srcOrd="3" destOrd="0" presId="urn:microsoft.com/office/officeart/2018/2/layout/IconVerticalSolidList"/>
    <dgm:cxn modelId="{3E4CC7DA-F987-4BAC-B30C-174AA883E399}" type="presParOf" srcId="{4131D356-7C64-428F-BA86-5E4AE04DE715}" destId="{77DDAD7D-5692-4208-9492-5D5809B100F7}" srcOrd="5" destOrd="0" presId="urn:microsoft.com/office/officeart/2018/2/layout/IconVerticalSolidList"/>
    <dgm:cxn modelId="{08C0F4CC-4A2E-4508-8B44-21D1C6CAB206}" type="presParOf" srcId="{4131D356-7C64-428F-BA86-5E4AE04DE715}" destId="{2CD072A4-BED7-471E-A160-BC6E7BC2D4E6}" srcOrd="6" destOrd="0" presId="urn:microsoft.com/office/officeart/2018/2/layout/IconVerticalSolidList"/>
    <dgm:cxn modelId="{87C92203-5F39-4317-80C7-3F25771598B5}" type="presParOf" srcId="{2CD072A4-BED7-471E-A160-BC6E7BC2D4E6}" destId="{9466FA72-9897-495E-9766-177BF38E162C}" srcOrd="0" destOrd="0" presId="urn:microsoft.com/office/officeart/2018/2/layout/IconVerticalSolidList"/>
    <dgm:cxn modelId="{95050D6E-6C70-4690-BB63-A54C233B6A9A}" type="presParOf" srcId="{2CD072A4-BED7-471E-A160-BC6E7BC2D4E6}" destId="{F3F2B26D-AB58-48C9-8985-6BFA38F20CFD}" srcOrd="1" destOrd="0" presId="urn:microsoft.com/office/officeart/2018/2/layout/IconVerticalSolidList"/>
    <dgm:cxn modelId="{6ADF4F50-1DD2-438A-BAB8-6FB40A524884}" type="presParOf" srcId="{2CD072A4-BED7-471E-A160-BC6E7BC2D4E6}" destId="{792475D3-156F-4F00-802E-C0CD30E3B9FF}" srcOrd="2" destOrd="0" presId="urn:microsoft.com/office/officeart/2018/2/layout/IconVerticalSolidList"/>
    <dgm:cxn modelId="{BF5CAF52-5B69-4BA8-A6D9-3368F2540DA4}" type="presParOf" srcId="{2CD072A4-BED7-471E-A160-BC6E7BC2D4E6}" destId="{631F03A2-5145-49B9-B912-3A030D856FB7}" srcOrd="3" destOrd="0" presId="urn:microsoft.com/office/officeart/2018/2/layout/IconVerticalSolidList"/>
    <dgm:cxn modelId="{77D75FAE-B30E-4170-ABA6-22A7226E4049}" type="presParOf" srcId="{4131D356-7C64-428F-BA86-5E4AE04DE715}" destId="{C1FF9617-88BC-4390-B44B-2360AC93533F}" srcOrd="7" destOrd="0" presId="urn:microsoft.com/office/officeart/2018/2/layout/IconVerticalSolidList"/>
    <dgm:cxn modelId="{3C5EF3F9-827C-401D-AB8A-EB219FF94D87}" type="presParOf" srcId="{4131D356-7C64-428F-BA86-5E4AE04DE715}" destId="{DFAE7891-C737-4DE0-991F-25EC3497083A}" srcOrd="8" destOrd="0" presId="urn:microsoft.com/office/officeart/2018/2/layout/IconVerticalSolidList"/>
    <dgm:cxn modelId="{A051E1EE-ED44-49BB-B359-E411A7B9A8BD}" type="presParOf" srcId="{DFAE7891-C737-4DE0-991F-25EC3497083A}" destId="{7EE34018-0D46-4C30-82B1-A78782788B9C}" srcOrd="0" destOrd="0" presId="urn:microsoft.com/office/officeart/2018/2/layout/IconVerticalSolidList"/>
    <dgm:cxn modelId="{7FF61D58-4174-411A-A6BF-09013A430A2E}" type="presParOf" srcId="{DFAE7891-C737-4DE0-991F-25EC3497083A}" destId="{36A384E9-B611-45BC-B814-CBBCC01C5567}" srcOrd="1" destOrd="0" presId="urn:microsoft.com/office/officeart/2018/2/layout/IconVerticalSolidList"/>
    <dgm:cxn modelId="{87873D95-EF9D-4592-9DD0-0A30A48E67E6}" type="presParOf" srcId="{DFAE7891-C737-4DE0-991F-25EC3497083A}" destId="{E341CD8C-3935-4D76-8953-7368687F2BDE}" srcOrd="2" destOrd="0" presId="urn:microsoft.com/office/officeart/2018/2/layout/IconVerticalSolidList"/>
    <dgm:cxn modelId="{CD469EE5-DD00-4A39-B24C-25457C8E6B78}" type="presParOf" srcId="{DFAE7891-C737-4DE0-991F-25EC3497083A}" destId="{EBB33B10-2500-42C1-BC94-B751FAEEE886}" srcOrd="3" destOrd="0" presId="urn:microsoft.com/office/officeart/2018/2/layout/IconVerticalSolidList"/>
    <dgm:cxn modelId="{680CF376-F19B-4466-A7AE-0714AD6A0F55}" type="presParOf" srcId="{4131D356-7C64-428F-BA86-5E4AE04DE715}" destId="{01B33A84-0660-46FF-A00A-B51727F81979}" srcOrd="9" destOrd="0" presId="urn:microsoft.com/office/officeart/2018/2/layout/IconVerticalSolidList"/>
    <dgm:cxn modelId="{5B04AEA7-74FC-4D1D-B3E1-1C8A03522B31}" type="presParOf" srcId="{4131D356-7C64-428F-BA86-5E4AE04DE715}" destId="{C65E3C5C-7EEE-4A8F-8301-25B3C95628B3}" srcOrd="10" destOrd="0" presId="urn:microsoft.com/office/officeart/2018/2/layout/IconVerticalSolidList"/>
    <dgm:cxn modelId="{A69D2E34-88CC-47AF-B9F3-9D88907D3DFC}" type="presParOf" srcId="{C65E3C5C-7EEE-4A8F-8301-25B3C95628B3}" destId="{52C84173-134E-465F-9037-E8D9A03B32BB}" srcOrd="0" destOrd="0" presId="urn:microsoft.com/office/officeart/2018/2/layout/IconVerticalSolidList"/>
    <dgm:cxn modelId="{08764B08-1881-4A67-876A-89A9DF45F95F}" type="presParOf" srcId="{C65E3C5C-7EEE-4A8F-8301-25B3C95628B3}" destId="{EAF7229F-B958-472E-8296-9803ADF66392}" srcOrd="1" destOrd="0" presId="urn:microsoft.com/office/officeart/2018/2/layout/IconVerticalSolidList"/>
    <dgm:cxn modelId="{057C299F-4530-4D96-AEB6-843530F758FA}" type="presParOf" srcId="{C65E3C5C-7EEE-4A8F-8301-25B3C95628B3}" destId="{D6452617-F374-49F4-83E9-65928FB592A1}" srcOrd="2" destOrd="0" presId="urn:microsoft.com/office/officeart/2018/2/layout/IconVerticalSolidList"/>
    <dgm:cxn modelId="{9416A64D-3A93-4DD8-9C1D-ECC21F6EC80B}" type="presParOf" srcId="{C65E3C5C-7EEE-4A8F-8301-25B3C95628B3}" destId="{EDE56E15-D1C5-49D8-A6B8-22D9E77B2BC7}" srcOrd="3" destOrd="0" presId="urn:microsoft.com/office/officeart/2018/2/layout/IconVerticalSolidList"/>
    <dgm:cxn modelId="{DE1E7365-0DBC-4889-A5D9-87E783852C2B}" type="presParOf" srcId="{4131D356-7C64-428F-BA86-5E4AE04DE715}" destId="{392DA8D9-50DC-4DAA-9B65-0F937A6CADBF}" srcOrd="11" destOrd="0" presId="urn:microsoft.com/office/officeart/2018/2/layout/IconVerticalSolidList"/>
    <dgm:cxn modelId="{124D9526-BA6C-41F3-B271-A4065C75B3B6}" type="presParOf" srcId="{4131D356-7C64-428F-BA86-5E4AE04DE715}" destId="{7B202227-C217-47D4-8150-8F06B3B7EF89}" srcOrd="12" destOrd="0" presId="urn:microsoft.com/office/officeart/2018/2/layout/IconVerticalSolidList"/>
    <dgm:cxn modelId="{3009DB09-DDF0-4594-8577-773E4429FFF2}" type="presParOf" srcId="{7B202227-C217-47D4-8150-8F06B3B7EF89}" destId="{F6326669-B692-4183-9F1A-C5412FD2249E}" srcOrd="0" destOrd="0" presId="urn:microsoft.com/office/officeart/2018/2/layout/IconVerticalSolidList"/>
    <dgm:cxn modelId="{76C71E73-94E0-464A-8500-37A42F740ACD}" type="presParOf" srcId="{7B202227-C217-47D4-8150-8F06B3B7EF89}" destId="{687C0CDE-EC36-4D74-8DAD-A4D8E20581B3}" srcOrd="1" destOrd="0" presId="urn:microsoft.com/office/officeart/2018/2/layout/IconVerticalSolidList"/>
    <dgm:cxn modelId="{D804073B-8014-4F6A-8994-7C05944CC1CE}" type="presParOf" srcId="{7B202227-C217-47D4-8150-8F06B3B7EF89}" destId="{A6FE2C23-1657-41FE-B6C6-9A762864338D}" srcOrd="2" destOrd="0" presId="urn:microsoft.com/office/officeart/2018/2/layout/IconVerticalSolidList"/>
    <dgm:cxn modelId="{49F0CB9B-1D16-4223-9753-65EA91650ADB}" type="presParOf" srcId="{7B202227-C217-47D4-8150-8F06B3B7EF89}" destId="{FAFCED5B-0E00-4A22-809E-89EE8FD116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27A7-4098-4C32-BF08-3D63FF9AA7E3}">
      <dsp:nvSpPr>
        <dsp:cNvPr id="0" name=""/>
        <dsp:cNvSpPr/>
      </dsp:nvSpPr>
      <dsp:spPr>
        <a:xfrm>
          <a:off x="0" y="707092"/>
          <a:ext cx="5558489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D1D78-559E-48C0-A46F-85D0F62FF27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6E851-C5EF-4E78-B61F-84CE84EFFE4E}">
      <dsp:nvSpPr>
        <dsp:cNvPr id="0" name=""/>
        <dsp:cNvSpPr/>
      </dsp:nvSpPr>
      <dsp:spPr>
        <a:xfrm>
          <a:off x="1507738" y="707092"/>
          <a:ext cx="405075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Converts data between formats (JSON, CSV, XML, YAML, EXCEL)</a:t>
          </a:r>
        </a:p>
      </dsp:txBody>
      <dsp:txXfrm>
        <a:off x="1507738" y="707092"/>
        <a:ext cx="4050750" cy="1305401"/>
      </dsp:txXfrm>
    </dsp:sp>
    <dsp:sp modelId="{1C221E2F-3388-4098-9E7A-114D2D38A05D}">
      <dsp:nvSpPr>
        <dsp:cNvPr id="0" name=""/>
        <dsp:cNvSpPr/>
      </dsp:nvSpPr>
      <dsp:spPr>
        <a:xfrm>
          <a:off x="0" y="2338844"/>
          <a:ext cx="5558489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E6A6A-3A7A-4220-999C-0C3082C646F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B5B13-3D21-4D64-894B-04DA2DF19E61}">
      <dsp:nvSpPr>
        <dsp:cNvPr id="0" name=""/>
        <dsp:cNvSpPr/>
      </dsp:nvSpPr>
      <dsp:spPr>
        <a:xfrm>
          <a:off x="1507738" y="2338844"/>
          <a:ext cx="405075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User-friendly and efficient</a:t>
          </a:r>
        </a:p>
      </dsp:txBody>
      <dsp:txXfrm>
        <a:off x="1507738" y="2338844"/>
        <a:ext cx="4050750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2298D-25B7-49A3-9F1B-323F9CE1ADF2}">
      <dsp:nvSpPr>
        <dsp:cNvPr id="0" name=""/>
        <dsp:cNvSpPr/>
      </dsp:nvSpPr>
      <dsp:spPr>
        <a:xfrm>
          <a:off x="0" y="71356"/>
          <a:ext cx="10515600" cy="9981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Automated conversion from one format to another with a few clicks.</a:t>
          </a:r>
        </a:p>
      </dsp:txBody>
      <dsp:txXfrm>
        <a:off x="48726" y="120082"/>
        <a:ext cx="10418148" cy="900704"/>
      </dsp:txXfrm>
    </dsp:sp>
    <dsp:sp modelId="{DE77F63B-561A-43BA-846F-E7C28D185232}">
      <dsp:nvSpPr>
        <dsp:cNvPr id="0" name=""/>
        <dsp:cNvSpPr/>
      </dsp:nvSpPr>
      <dsp:spPr>
        <a:xfrm>
          <a:off x="0" y="1141512"/>
          <a:ext cx="10515600" cy="998156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Proper Error Handling for conversion or file type with relevant error messages.</a:t>
          </a:r>
        </a:p>
      </dsp:txBody>
      <dsp:txXfrm>
        <a:off x="48726" y="1190238"/>
        <a:ext cx="10418148" cy="900704"/>
      </dsp:txXfrm>
    </dsp:sp>
    <dsp:sp modelId="{6CA5DD61-4BDC-4262-AD7C-6FD93D40B320}">
      <dsp:nvSpPr>
        <dsp:cNvPr id="0" name=""/>
        <dsp:cNvSpPr/>
      </dsp:nvSpPr>
      <dsp:spPr>
        <a:xfrm>
          <a:off x="0" y="2211669"/>
          <a:ext cx="10515600" cy="998156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Output file path creation based on the input file path along with output file extension (e.g., .json, .xml, .xlsx) both automatically and manually.</a:t>
          </a:r>
        </a:p>
      </dsp:txBody>
      <dsp:txXfrm>
        <a:off x="48726" y="2260395"/>
        <a:ext cx="10418148" cy="900704"/>
      </dsp:txXfrm>
    </dsp:sp>
    <dsp:sp modelId="{C0385356-3B25-4F20-B02C-D7B6A142467D}">
      <dsp:nvSpPr>
        <dsp:cNvPr id="0" name=""/>
        <dsp:cNvSpPr/>
      </dsp:nvSpPr>
      <dsp:spPr>
        <a:xfrm>
          <a:off x="0" y="3281825"/>
          <a:ext cx="10515600" cy="99815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Display of real-time status of the process.</a:t>
          </a:r>
        </a:p>
      </dsp:txBody>
      <dsp:txXfrm>
        <a:off x="48726" y="3330551"/>
        <a:ext cx="10418148" cy="900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AF60F-D4C7-462D-ABC4-03601BD2862D}">
      <dsp:nvSpPr>
        <dsp:cNvPr id="0" name=""/>
        <dsp:cNvSpPr/>
      </dsp:nvSpPr>
      <dsp:spPr>
        <a:xfrm>
          <a:off x="0" y="477"/>
          <a:ext cx="6906491" cy="6570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59E96-5258-45AD-B86A-3439628ACBA3}">
      <dsp:nvSpPr>
        <dsp:cNvPr id="0" name=""/>
        <dsp:cNvSpPr/>
      </dsp:nvSpPr>
      <dsp:spPr>
        <a:xfrm>
          <a:off x="198748" y="148306"/>
          <a:ext cx="361360" cy="361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24872-2D47-4108-B677-13CFA89FF005}">
      <dsp:nvSpPr>
        <dsp:cNvPr id="0" name=""/>
        <dsp:cNvSpPr/>
      </dsp:nvSpPr>
      <dsp:spPr>
        <a:xfrm>
          <a:off x="758857" y="477"/>
          <a:ext cx="6147633" cy="657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35" tIns="69535" rIns="69535" bIns="695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Increased Efficiency: Streamlines the data conversion process, saving time and reducing the effort required for manual conversions.</a:t>
          </a:r>
        </a:p>
      </dsp:txBody>
      <dsp:txXfrm>
        <a:off x="758857" y="477"/>
        <a:ext cx="6147633" cy="657019"/>
      </dsp:txXfrm>
    </dsp:sp>
    <dsp:sp modelId="{5B1DCDAF-CF43-4E64-8D70-4A9899CEE6DD}">
      <dsp:nvSpPr>
        <dsp:cNvPr id="0" name=""/>
        <dsp:cNvSpPr/>
      </dsp:nvSpPr>
      <dsp:spPr>
        <a:xfrm>
          <a:off x="0" y="821751"/>
          <a:ext cx="6906491" cy="6570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0FC3B-64FE-4270-B37E-B0351A84EE1A}">
      <dsp:nvSpPr>
        <dsp:cNvPr id="0" name=""/>
        <dsp:cNvSpPr/>
      </dsp:nvSpPr>
      <dsp:spPr>
        <a:xfrm>
          <a:off x="198748" y="969580"/>
          <a:ext cx="361360" cy="361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F6033-B241-49BC-969E-B689E4C4BEEC}">
      <dsp:nvSpPr>
        <dsp:cNvPr id="0" name=""/>
        <dsp:cNvSpPr/>
      </dsp:nvSpPr>
      <dsp:spPr>
        <a:xfrm>
          <a:off x="758857" y="821751"/>
          <a:ext cx="6147633" cy="657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35" tIns="69535" rIns="69535" bIns="695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User-Friendly: Provides a simple and intuitive GUI, enabling users with minimal technical knowledge to perform data conversions without any coding.</a:t>
          </a:r>
        </a:p>
      </dsp:txBody>
      <dsp:txXfrm>
        <a:off x="758857" y="821751"/>
        <a:ext cx="6147633" cy="657019"/>
      </dsp:txXfrm>
    </dsp:sp>
    <dsp:sp modelId="{D0F08A5D-25B2-474F-8C2D-02903404A1F4}">
      <dsp:nvSpPr>
        <dsp:cNvPr id="0" name=""/>
        <dsp:cNvSpPr/>
      </dsp:nvSpPr>
      <dsp:spPr>
        <a:xfrm>
          <a:off x="0" y="1643025"/>
          <a:ext cx="6906491" cy="6570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693F2-D660-4487-8984-20F7A6C2EBE9}">
      <dsp:nvSpPr>
        <dsp:cNvPr id="0" name=""/>
        <dsp:cNvSpPr/>
      </dsp:nvSpPr>
      <dsp:spPr>
        <a:xfrm>
          <a:off x="198748" y="1790854"/>
          <a:ext cx="361360" cy="361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02A7B-6508-4E99-BBC2-C0F709D55CBD}">
      <dsp:nvSpPr>
        <dsp:cNvPr id="0" name=""/>
        <dsp:cNvSpPr/>
      </dsp:nvSpPr>
      <dsp:spPr>
        <a:xfrm>
          <a:off x="758857" y="1643025"/>
          <a:ext cx="6147633" cy="657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35" tIns="69535" rIns="69535" bIns="695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Error Reduction: Minimizes human errors by automating the conversion process, ensuring data integrity and consistency.</a:t>
          </a:r>
        </a:p>
      </dsp:txBody>
      <dsp:txXfrm>
        <a:off x="758857" y="1643025"/>
        <a:ext cx="6147633" cy="657019"/>
      </dsp:txXfrm>
    </dsp:sp>
    <dsp:sp modelId="{9466FA72-9897-495E-9766-177BF38E162C}">
      <dsp:nvSpPr>
        <dsp:cNvPr id="0" name=""/>
        <dsp:cNvSpPr/>
      </dsp:nvSpPr>
      <dsp:spPr>
        <a:xfrm>
          <a:off x="0" y="2464299"/>
          <a:ext cx="6906491" cy="6570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2B26D-AB58-48C9-8985-6BFA38F20CFD}">
      <dsp:nvSpPr>
        <dsp:cNvPr id="0" name=""/>
        <dsp:cNvSpPr/>
      </dsp:nvSpPr>
      <dsp:spPr>
        <a:xfrm>
          <a:off x="198748" y="2612129"/>
          <a:ext cx="361360" cy="361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F03A2-5145-49B9-B912-3A030D856FB7}">
      <dsp:nvSpPr>
        <dsp:cNvPr id="0" name=""/>
        <dsp:cNvSpPr/>
      </dsp:nvSpPr>
      <dsp:spPr>
        <a:xfrm>
          <a:off x="758857" y="2464299"/>
          <a:ext cx="6147633" cy="657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35" tIns="69535" rIns="69535" bIns="695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Versatility: Supports multiple data formats (JSON, CSV, XML, YAML, EXCEL), making it a versatile tool for various data management tasks.</a:t>
          </a:r>
        </a:p>
      </dsp:txBody>
      <dsp:txXfrm>
        <a:off x="758857" y="2464299"/>
        <a:ext cx="6147633" cy="657019"/>
      </dsp:txXfrm>
    </dsp:sp>
    <dsp:sp modelId="{7EE34018-0D46-4C30-82B1-A78782788B9C}">
      <dsp:nvSpPr>
        <dsp:cNvPr id="0" name=""/>
        <dsp:cNvSpPr/>
      </dsp:nvSpPr>
      <dsp:spPr>
        <a:xfrm>
          <a:off x="0" y="3285574"/>
          <a:ext cx="6906491" cy="6570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384E9-B611-45BC-B814-CBBCC01C5567}">
      <dsp:nvSpPr>
        <dsp:cNvPr id="0" name=""/>
        <dsp:cNvSpPr/>
      </dsp:nvSpPr>
      <dsp:spPr>
        <a:xfrm>
          <a:off x="198748" y="3433403"/>
          <a:ext cx="361360" cy="3613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33B10-2500-42C1-BC94-B751FAEEE886}">
      <dsp:nvSpPr>
        <dsp:cNvPr id="0" name=""/>
        <dsp:cNvSpPr/>
      </dsp:nvSpPr>
      <dsp:spPr>
        <a:xfrm>
          <a:off x="758857" y="3285574"/>
          <a:ext cx="6147633" cy="657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35" tIns="69535" rIns="69535" bIns="695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Savings: Reduces the need for specialized software or hiring technical staff for data conversion tasks.</a:t>
          </a:r>
        </a:p>
      </dsp:txBody>
      <dsp:txXfrm>
        <a:off x="758857" y="3285574"/>
        <a:ext cx="6147633" cy="657019"/>
      </dsp:txXfrm>
    </dsp:sp>
    <dsp:sp modelId="{52C84173-134E-465F-9037-E8D9A03B32BB}">
      <dsp:nvSpPr>
        <dsp:cNvPr id="0" name=""/>
        <dsp:cNvSpPr/>
      </dsp:nvSpPr>
      <dsp:spPr>
        <a:xfrm>
          <a:off x="0" y="4106848"/>
          <a:ext cx="6906491" cy="6570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7229F-B958-472E-8296-9803ADF66392}">
      <dsp:nvSpPr>
        <dsp:cNvPr id="0" name=""/>
        <dsp:cNvSpPr/>
      </dsp:nvSpPr>
      <dsp:spPr>
        <a:xfrm>
          <a:off x="198748" y="4254677"/>
          <a:ext cx="361360" cy="3613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56E15-D1C5-49D8-A6B8-22D9E77B2BC7}">
      <dsp:nvSpPr>
        <dsp:cNvPr id="0" name=""/>
        <dsp:cNvSpPr/>
      </dsp:nvSpPr>
      <dsp:spPr>
        <a:xfrm>
          <a:off x="758857" y="4106848"/>
          <a:ext cx="6147633" cy="657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35" tIns="69535" rIns="69535" bIns="695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Improved Data Accessibility: Facilitates easy access and manipulation of data across different formats, enhancing data usability for analysis and reporting.</a:t>
          </a:r>
        </a:p>
      </dsp:txBody>
      <dsp:txXfrm>
        <a:off x="758857" y="4106848"/>
        <a:ext cx="6147633" cy="657019"/>
      </dsp:txXfrm>
    </dsp:sp>
    <dsp:sp modelId="{F6326669-B692-4183-9F1A-C5412FD2249E}">
      <dsp:nvSpPr>
        <dsp:cNvPr id="0" name=""/>
        <dsp:cNvSpPr/>
      </dsp:nvSpPr>
      <dsp:spPr>
        <a:xfrm>
          <a:off x="0" y="4928122"/>
          <a:ext cx="6906491" cy="6570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C0CDE-EC36-4D74-8DAD-A4D8E20581B3}">
      <dsp:nvSpPr>
        <dsp:cNvPr id="0" name=""/>
        <dsp:cNvSpPr/>
      </dsp:nvSpPr>
      <dsp:spPr>
        <a:xfrm>
          <a:off x="198748" y="5075951"/>
          <a:ext cx="361360" cy="36136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CED5B-0E00-4A22-809E-89EE8FD116F5}">
      <dsp:nvSpPr>
        <dsp:cNvPr id="0" name=""/>
        <dsp:cNvSpPr/>
      </dsp:nvSpPr>
      <dsp:spPr>
        <a:xfrm>
          <a:off x="758857" y="4928122"/>
          <a:ext cx="6147633" cy="657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35" tIns="69535" rIns="69535" bIns="695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Scalability: Can be adapted for larger-scale data conversion tasks with minimal adjustments.</a:t>
          </a:r>
        </a:p>
      </dsp:txBody>
      <dsp:txXfrm>
        <a:off x="758857" y="4928122"/>
        <a:ext cx="6147633" cy="657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4519-47B3-A562-495E-DC550D904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94CB8-14F6-66F4-9B29-46C8EB604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130E-D670-47D4-21B9-2DCDD884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0CBF-B40B-4C6F-8001-0EBB5CC3DB6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F756-8DAB-92E7-CE25-5FF7667D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6503-9DCA-580C-E036-D94AF716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C07-2054-449C-83C1-7BD454B6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47B5-5652-3DDE-0FFB-F69BE3C8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DA956-7BD5-1484-8DEC-DD6B46263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0133-313E-90BE-E521-C9FCD9CB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0CBF-B40B-4C6F-8001-0EBB5CC3DB6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4A86-E1B2-175D-C0A8-751152FB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652A-46AB-8BFA-8627-04AF7688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C07-2054-449C-83C1-7BD454B6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9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6EE83-91D8-9460-EA76-3E042F1C0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C31C5-4BB6-F4FC-CE4D-8B4C7B03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4BF6-B361-38DF-5CDF-E58F9F97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0CBF-B40B-4C6F-8001-0EBB5CC3DB6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DF9-97A7-5440-EBF2-0C039E8B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8158-758D-03C0-F74D-5DC37D96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C07-2054-449C-83C1-7BD454B6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0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64CC-B6C9-5BDF-65FA-99495AAD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E560-3734-1538-FE7B-ADB86827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B063-4B18-9CD9-B118-B3520FC4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0CBF-B40B-4C6F-8001-0EBB5CC3DB6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4798-127E-D589-D634-2C6F5164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4EE9-80AA-4E12-0CC9-5D17047D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C07-2054-449C-83C1-7BD454B6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7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340F-29C5-FCD4-E7FC-FF9428E8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C7C45-1C98-2F62-8FD2-D868DF43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2B37-C969-DEC9-4447-27664392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0CBF-B40B-4C6F-8001-0EBB5CC3DB6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159C-54D0-D8CB-6027-F523B4AC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16D2-6203-802E-3926-E9A51AD4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C07-2054-449C-83C1-7BD454B6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94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3D41-B02B-5560-D56B-B7240837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B74C-A8CC-65FC-85F9-F0B589AE5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85744-56CC-202E-EE38-85DB545F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A42C4-BBF0-7C34-71CA-1F45E5C4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0CBF-B40B-4C6F-8001-0EBB5CC3DB6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75B44-C168-531C-F025-9D219661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90B69-AE80-F103-1B73-0252BEBE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C07-2054-449C-83C1-7BD454B6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19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1376-BDB0-3FCD-872A-E047C495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7693B-0FEE-07CD-3784-B08C0F0A7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16A97-62DA-2F3B-F195-E5CD3DD3D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87C77-A578-18F8-F4CE-A30098910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1994D-E18B-9533-8EC9-312EE92FF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3B917-BC84-F6EB-C7E6-673BE0AE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0CBF-B40B-4C6F-8001-0EBB5CC3DB6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0833C-0A2B-9B76-552C-355D5CFC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CF6F2-BB6B-CC31-0299-8338A171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C07-2054-449C-83C1-7BD454B6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2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425A-4E73-ACD0-FEAD-40FD370B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487C9-8C65-ACCD-58EC-3BFDCB79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0CBF-B40B-4C6F-8001-0EBB5CC3DB6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7F9F3-2A0F-3275-B18C-61CD03A5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ED58B-5210-1542-308B-EB574F01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C07-2054-449C-83C1-7BD454B6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A6D8-FB62-CD80-FFBF-646EE0B2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0CBF-B40B-4C6F-8001-0EBB5CC3DB6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5F61C-9CD5-7749-342D-B2268BBE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178F-FD86-ABE5-FFFF-D1438701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C07-2054-449C-83C1-7BD454B6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1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7449-22D7-78F8-D1E2-25DA099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97CD-0FCE-C4DF-AC53-03EECE36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F47F7-6AD6-D097-8F59-254679B3C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53DA7-15E0-4F03-A86B-C0F08D7D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0CBF-B40B-4C6F-8001-0EBB5CC3DB6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A5E67-1DB0-589C-0B4C-F5E79D4B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C387-7092-6E4E-167C-C3B3FAF0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C07-2054-449C-83C1-7BD454B6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3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5954-8FBF-E0AE-BF6D-BC25A7E5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889A5-8050-C2CF-EC46-B945D738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4E08-BBB9-7D85-514F-EE3197DD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53A9E-94D5-E605-E646-A1D57C84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0CBF-B40B-4C6F-8001-0EBB5CC3DB6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230DC-2DE5-0B34-E052-EBFE87FE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BC8B2-6BCD-44A1-63EB-45FC8E49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C07-2054-449C-83C1-7BD454B6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9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E0238-C9E8-BDCD-0AAF-D3F7D375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43DEF-05EC-5FE6-E5F0-43E95E53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C4FC-962F-BD70-CF31-8AD946BED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440CBF-B40B-4C6F-8001-0EBB5CC3DB6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92EF-6516-7A52-29FA-D9DA8F981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5072-4F62-0EB8-AA30-3F00DACDE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A5C07-2054-449C-83C1-7BD454B6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7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46002-7B5F-430D-848F-7985011F1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Universal Data Formatter Tool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436BE-ADC3-FF19-B2F4-3DB664A22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 dirty="0"/>
              <a:t>A Comprehensive Tool to Efficient Data Conversion!</a:t>
            </a:r>
          </a:p>
          <a:p>
            <a:pPr algn="r"/>
            <a:endParaRPr lang="en-US" sz="2200" dirty="0"/>
          </a:p>
          <a:p>
            <a:pPr algn="r"/>
            <a:r>
              <a:rPr lang="en-US" sz="2200" dirty="0"/>
              <a:t>Prepared By:- Sayyam Jain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5619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B13C9-7F13-72AC-5A89-E16C08C0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(Tool GUI)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A48818-EBE5-6B67-C3DD-04C72B63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 are converting ‘</a:t>
            </a:r>
            <a:r>
              <a:rPr lang="en-US"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data.json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file which is in JSON format to XML format.</a:t>
            </a:r>
          </a:p>
        </p:txBody>
      </p:sp>
      <p:sp>
        <p:nvSpPr>
          <p:cNvPr id="105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C3C4AA-7730-24D8-FE1E-33DD7CF13423}"/>
              </a:ext>
            </a:extLst>
          </p:cNvPr>
          <p:cNvPicPr>
            <a:picLocks noGrp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758334" y="2633472"/>
            <a:ext cx="6672284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8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B13C9-7F13-72AC-5A89-E16C08C0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(Tool GUI)</a:t>
            </a:r>
          </a:p>
        </p:txBody>
      </p:sp>
      <p:sp>
        <p:nvSpPr>
          <p:cNvPr id="104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A48818-EBE5-6B67-C3DD-04C72B63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/>
              <a:t>Successfully converted ‘</a:t>
            </a:r>
            <a:r>
              <a:rPr lang="en-US" sz="2200" b="1" i="1"/>
              <a:t>data.json</a:t>
            </a:r>
            <a:r>
              <a:rPr lang="en-US" sz="2200"/>
              <a:t>’ file from JSON format to XML format with file name ‘</a:t>
            </a:r>
            <a:r>
              <a:rPr lang="en-US" sz="2200" b="1" i="1"/>
              <a:t>data.xml</a:t>
            </a:r>
            <a:r>
              <a:rPr lang="en-US" sz="2200"/>
              <a:t>’ which is populated automatically.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/>
              <a:t>We can also see ‘Conversion Completed’ below buttons that is the Status Box which will show real-time status.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C3C4AA-7730-24D8-FE1E-33DD7CF13423}"/>
              </a:ext>
            </a:extLst>
          </p:cNvPr>
          <p:cNvPicPr>
            <a:picLocks noGrp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9048" y="1108939"/>
            <a:ext cx="5458968" cy="464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18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6" name="Graphic 1065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B13C9-7F13-72AC-5A89-E16C08C0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(Tool Output)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A48818-EBE5-6B67-C3DD-04C72B63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3632" y="1705722"/>
            <a:ext cx="9283781" cy="12218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of converted XML file ‘</a:t>
            </a:r>
            <a:r>
              <a:rPr lang="en-US" sz="2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data.xml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is as below: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C3C4AA-7730-24D8-FE1E-33DD7CF13423}"/>
              </a:ext>
            </a:extLst>
          </p:cNvPr>
          <p:cNvPicPr>
            <a:picLocks noGrp="1" noChangeArrowheads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-1" y="3162894"/>
            <a:ext cx="12188952" cy="10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5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B13C9-7F13-72AC-5A89-E16C08C0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(Tool Output)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A48818-EBE5-6B67-C3DD-04C72B63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We got an error when trying to convert ‘</a:t>
            </a:r>
            <a:r>
              <a:rPr lang="en-US" sz="1800" b="1" i="1"/>
              <a:t>data.json</a:t>
            </a:r>
            <a:r>
              <a:rPr lang="en-US" sz="1800"/>
              <a:t>’ file having data in JSON format, but we selected Input Format as XML: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C3C4AA-7730-24D8-FE1E-33DD7CF13423}"/>
              </a:ext>
            </a:extLst>
          </p:cNvPr>
          <p:cNvPicPr>
            <a:picLocks noGrp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66012" y="2734056"/>
            <a:ext cx="1114836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17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7" name="Freeform: Shape 105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8" name="Freeform: Shape 105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B13C9-7F13-72AC-5A89-E16C08C0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(Tool Output)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A48818-EBE5-6B67-C3DD-04C72B63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final status message as “</a:t>
            </a:r>
            <a:r>
              <a:rPr lang="en-US" sz="20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 to read source file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from the tool.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C3C4AA-7730-24D8-FE1E-33DD7CF13423}"/>
              </a:ext>
            </a:extLst>
          </p:cNvPr>
          <p:cNvPicPr>
            <a:picLocks noGrp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414356" y="1622989"/>
            <a:ext cx="6408836" cy="346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19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B13C9-7F13-72AC-5A89-E16C08C0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DEMO (Tool Output)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A48818-EBE5-6B67-C3DD-04C72B63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0640" y="641850"/>
            <a:ext cx="605316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Converting ‘</a:t>
            </a:r>
            <a:r>
              <a:rPr lang="en-US" sz="1800" b="1" i="1"/>
              <a:t>data.json</a:t>
            </a:r>
            <a:r>
              <a:rPr lang="en-US" sz="1800"/>
              <a:t>’ file having data in JSON format to EXCEL format, and it got converted to ‘</a:t>
            </a:r>
            <a:r>
              <a:rPr lang="en-US" sz="1800" b="1" i="1"/>
              <a:t>data.xlsx</a:t>
            </a:r>
            <a:r>
              <a:rPr lang="en-US" sz="1800"/>
              <a:t>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C3C4AA-7730-24D8-FE1E-33DD7CF13423}"/>
              </a:ext>
            </a:extLst>
          </p:cNvPr>
          <p:cNvPicPr>
            <a:picLocks noGrp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" r="1" b="1"/>
          <a:stretch/>
        </p:blipFill>
        <p:spPr bwMode="auto">
          <a:xfrm>
            <a:off x="554416" y="2731167"/>
            <a:ext cx="11167447" cy="34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6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2" name="Rectangle 106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B13C9-7F13-72AC-5A89-E16C08C0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(Tool Output)</a:t>
            </a:r>
          </a:p>
        </p:txBody>
      </p:sp>
      <p:sp>
        <p:nvSpPr>
          <p:cNvPr id="1063" name="Rectangle: Rounded Corners 106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A48818-EBE5-6B67-C3DD-04C72B63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Content of ‘</a:t>
            </a:r>
            <a:r>
              <a:rPr lang="en-US" sz="2000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data.xlsx</a:t>
            </a: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’ file which is in EXCEL format:</a:t>
            </a:r>
          </a:p>
        </p:txBody>
      </p:sp>
      <p:pic>
        <p:nvPicPr>
          <p:cNvPr id="1030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C3C4AA-7730-24D8-FE1E-33DD7CF13423}"/>
              </a:ext>
            </a:extLst>
          </p:cNvPr>
          <p:cNvPicPr>
            <a:picLocks noGrp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421515" y="2139484"/>
            <a:ext cx="9348970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38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CB7A0-6FFF-B9FE-EE3B-1E2BAD2B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512DF-2468-9419-1146-C365FB5A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2F09676E-996A-A740-0E08-51002F1AAC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5584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91AC0-6CF5-F5D8-75F1-A4A69A58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9E7A40C-CEBC-D876-9579-FC53973D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Problems Faced</a:t>
            </a:r>
          </a:p>
          <a:p>
            <a:r>
              <a:rPr lang="en-US" sz="2400" dirty="0"/>
              <a:t>Organizations and individuals often deal with data in various formats like JSON, CSV, XML, YAML, and EXCEL. </a:t>
            </a:r>
          </a:p>
          <a:p>
            <a:r>
              <a:rPr lang="en-US" sz="2400" dirty="0"/>
              <a:t>Converting data between these formats can be tedious and error-prone, especially for users who lack programming skills or technical knowledge.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Challenges in Data Conversion</a:t>
            </a:r>
          </a:p>
          <a:p>
            <a:r>
              <a:rPr lang="en-US" sz="2400" dirty="0"/>
              <a:t>Frequent or large-scale data conversion involves repetitive and manual steps.</a:t>
            </a:r>
          </a:p>
          <a:p>
            <a:r>
              <a:rPr lang="en-US" sz="2400" dirty="0"/>
              <a:t>Existing tools might not offer a simple and intuitive interface, making the process even more cumbersome for non-technical users.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778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0EE4B-44A9-F30E-1C10-0C979466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SOLUTION OVERVIEW</a:t>
            </a:r>
            <a:endParaRPr lang="en-IN" sz="540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BF6A7AA-61A6-5137-986C-D346380A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Introducing Universal Data Formatter: </a:t>
            </a:r>
            <a:endParaRPr lang="en-US" sz="2200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versatile, user-friendly, python GUI based automated tool.</a:t>
            </a:r>
          </a:p>
          <a:p>
            <a:pPr>
              <a:spcAft>
                <a:spcPts val="800"/>
              </a:spcAft>
            </a:pPr>
            <a:r>
              <a:rPr lang="en-US" sz="22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onverts data files between different formats like JSON, CSV, XML, YAML and EXCEL.</a:t>
            </a:r>
            <a:endParaRPr lang="en-IN" sz="2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</a:t>
            </a:r>
            <a:r>
              <a:rPr lang="en-US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 users to easily select input and output files, choose their desired formats, and perform the conversion seamlessly with a simple click. </a:t>
            </a:r>
          </a:p>
          <a:p>
            <a:pPr>
              <a:spcAft>
                <a:spcPts val="800"/>
              </a:spcAft>
            </a:pPr>
            <a:r>
              <a:rPr lang="en-US" sz="22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ater to users with minimum technical knowledge, enabling efficient and accurate data transformations.</a:t>
            </a:r>
            <a:endParaRPr lang="en-IN" sz="2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6" name="Rectangle 110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937C5-A03F-AF29-2962-DA810ADA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TECH STACK</a:t>
            </a:r>
            <a:endParaRPr lang="en-IN" sz="5400" dirty="0"/>
          </a:p>
        </p:txBody>
      </p:sp>
      <p:sp>
        <p:nvSpPr>
          <p:cNvPr id="110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3561F1F-D727-72D0-1D54-199B06D8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Programming Language: Python</a:t>
            </a:r>
            <a:endParaRPr lang="en-IN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GUI Framework: tkinter</a:t>
            </a:r>
            <a:endParaRPr lang="en-IN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Handling Libraries:</a:t>
            </a:r>
            <a:endParaRPr lang="en-IN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JSON: Built-in 'json' module</a:t>
            </a:r>
            <a:endParaRPr lang="en-IN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CSV: Built-in 'csv' module</a:t>
            </a:r>
            <a:endParaRPr lang="en-IN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XML: Built-in 'xml.etree.ElementTree' module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YAML: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Built-in ‘yaml' module</a:t>
            </a:r>
            <a:endParaRPr lang="en-IN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EXCEL: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Built-in 'openpyxl' module</a:t>
            </a:r>
            <a:endParaRPr lang="en-IN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Environment: Visual Studio Code</a:t>
            </a:r>
            <a:endParaRPr lang="en-IN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Operating System: Cross-platform (Windows, macOS, Linux)</a:t>
            </a:r>
            <a:endParaRPr lang="en-IN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Python logo and symbol, meaning, history, PNG">
            <a:extLst>
              <a:ext uri="{FF2B5EF4-FFF2-40B4-BE49-F238E27FC236}">
                <a16:creationId xmlns:a16="http://schemas.microsoft.com/office/drawing/2014/main" id="{27893978-25FD-840E-D7BB-B09721E3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727878"/>
            <a:ext cx="5458968" cy="34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88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BB38AA-0030-7785-0BB1-4FB30EBDB2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205" b="15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21AB1-F064-0357-078B-6D829C1B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9EC468-E1D5-A5F8-0C4D-348B32DC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989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1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B4DC3-9BE9-B370-87B2-B5CCD86A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BENEFITS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4A991C38-CB23-2C40-CC48-E49EE9FF3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2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2" name="Freeform: Shape 104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B13C9-7F13-72AC-5A89-E16C08C0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(Tool GUI)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A48818-EBE5-6B67-C3DD-04C72B63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Buttons description: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b="1" u="sng" dirty="0"/>
              <a:t>Browse</a:t>
            </a:r>
            <a:r>
              <a:rPr lang="en-US" sz="1700" b="1" dirty="0"/>
              <a:t>:</a:t>
            </a:r>
            <a:r>
              <a:rPr lang="en-US" sz="1700" dirty="0"/>
              <a:t> Clicking this allows the user to select the input/output file.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b="1" u="sng" dirty="0"/>
              <a:t>Convert</a:t>
            </a:r>
            <a:r>
              <a:rPr lang="en-US" sz="1700" b="1" dirty="0"/>
              <a:t>:</a:t>
            </a:r>
            <a:r>
              <a:rPr lang="en-US" sz="1700" dirty="0"/>
              <a:t> Clicking this allows the user to perform conversion.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b="1" u="sng" dirty="0"/>
              <a:t>Exit</a:t>
            </a:r>
            <a:r>
              <a:rPr lang="en-US" sz="1700" b="1" dirty="0"/>
              <a:t>:</a:t>
            </a:r>
            <a:r>
              <a:rPr lang="en-US" sz="1700" dirty="0"/>
              <a:t> Exit/Close the tool.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b="1" u="sng" dirty="0"/>
              <a:t>Reset</a:t>
            </a:r>
            <a:r>
              <a:rPr lang="en-US" sz="1700" b="1" dirty="0"/>
              <a:t>:</a:t>
            </a:r>
            <a:r>
              <a:rPr lang="en-US" sz="1700" dirty="0"/>
              <a:t> Reset all the inputs to default sate.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C3C4AA-7730-24D8-FE1E-33DD7CF13423}"/>
              </a:ext>
            </a:extLst>
          </p:cNvPr>
          <p:cNvPicPr>
            <a:picLocks noGrp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619002"/>
            <a:ext cx="6922008" cy="372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8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B13C9-7F13-72AC-5A89-E16C08C0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(Tool GUI)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A48818-EBE5-6B67-C3DD-04C72B63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is the content of the JSON file we used as an Input File</a:t>
            </a:r>
          </a:p>
        </p:txBody>
      </p:sp>
      <p:sp>
        <p:nvSpPr>
          <p:cNvPr id="10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C3C4AA-7730-24D8-FE1E-33DD7CF13423}"/>
              </a:ext>
            </a:extLst>
          </p:cNvPr>
          <p:cNvPicPr>
            <a:picLocks noGrp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807948" y="640080"/>
            <a:ext cx="4907312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3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750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Wingdings</vt:lpstr>
      <vt:lpstr>Office Theme</vt:lpstr>
      <vt:lpstr>Universal Data Formatter Tool</vt:lpstr>
      <vt:lpstr>INTRODUCTION</vt:lpstr>
      <vt:lpstr>PROBLEM STATEMENT</vt:lpstr>
      <vt:lpstr>SOLUTION OVERVIEW</vt:lpstr>
      <vt:lpstr>TECH STACK</vt:lpstr>
      <vt:lpstr>FEATURES</vt:lpstr>
      <vt:lpstr>BENEFITS</vt:lpstr>
      <vt:lpstr>DEMO (Tool GUI)</vt:lpstr>
      <vt:lpstr>DEMO (Tool GUI)</vt:lpstr>
      <vt:lpstr>DEMO (Tool GUI)</vt:lpstr>
      <vt:lpstr>DEMO (Tool GUI)</vt:lpstr>
      <vt:lpstr>DEMO (Tool Output)</vt:lpstr>
      <vt:lpstr>DEMO (Tool Output)</vt:lpstr>
      <vt:lpstr>DEMO (Tool Output)</vt:lpstr>
      <vt:lpstr>DEMO (Tool Output)</vt:lpstr>
      <vt:lpstr>DEMO (Tool Output)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Jain, Sayyam (Cognizant)</dc:creator>
  <cp:lastModifiedBy>Jain, Sayyam (Cognizant)</cp:lastModifiedBy>
  <cp:revision>1</cp:revision>
  <dcterms:created xsi:type="dcterms:W3CDTF">2024-08-09T11:52:25Z</dcterms:created>
  <dcterms:modified xsi:type="dcterms:W3CDTF">2024-11-08T12:30:06Z</dcterms:modified>
</cp:coreProperties>
</file>