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71" r:id="rId4"/>
    <p:sldId id="260" r:id="rId5"/>
    <p:sldId id="261" r:id="rId6"/>
    <p:sldId id="262" r:id="rId7"/>
    <p:sldId id="263" r:id="rId8"/>
    <p:sldId id="265" r:id="rId9"/>
    <p:sldId id="267" r:id="rId10"/>
    <p:sldId id="270" r:id="rId11"/>
    <p:sldId id="266" r:id="rId12"/>
    <p:sldId id="273"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627CF-2543-4B40-B326-78440277EE35}" v="38" dt="2024-10-25T11:18:19.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 SELVAM T" userId="8fbf19d9d45b8700" providerId="LiveId" clId="{57D627CF-2543-4B40-B326-78440277EE35}"/>
    <pc:docChg chg="undo redo custSel addSld delSld modSld sldOrd">
      <pc:chgData name="THIRU SELVAM T" userId="8fbf19d9d45b8700" providerId="LiveId" clId="{57D627CF-2543-4B40-B326-78440277EE35}" dt="2024-10-25T11:19:21.280" v="869" actId="1076"/>
      <pc:docMkLst>
        <pc:docMk/>
      </pc:docMkLst>
      <pc:sldChg chg="modSp mod modTransition">
        <pc:chgData name="THIRU SELVAM T" userId="8fbf19d9d45b8700" providerId="LiveId" clId="{57D627CF-2543-4B40-B326-78440277EE35}" dt="2024-10-25T11:19:21.280" v="869" actId="1076"/>
        <pc:sldMkLst>
          <pc:docMk/>
          <pc:sldMk cId="3682761546" sldId="258"/>
        </pc:sldMkLst>
        <pc:spChg chg="mod">
          <ac:chgData name="THIRU SELVAM T" userId="8fbf19d9d45b8700" providerId="LiveId" clId="{57D627CF-2543-4B40-B326-78440277EE35}" dt="2024-10-25T11:19:06.249" v="865" actId="14100"/>
          <ac:spMkLst>
            <pc:docMk/>
            <pc:sldMk cId="3682761546" sldId="258"/>
            <ac:spMk id="4" creationId="{FF50F2BA-8B5A-CECF-2E78-1028F3866E05}"/>
          </ac:spMkLst>
        </pc:spChg>
        <pc:picChg chg="mod">
          <ac:chgData name="THIRU SELVAM T" userId="8fbf19d9d45b8700" providerId="LiveId" clId="{57D627CF-2543-4B40-B326-78440277EE35}" dt="2024-10-25T11:19:21.280" v="869" actId="1076"/>
          <ac:picMkLst>
            <pc:docMk/>
            <pc:sldMk cId="3682761546" sldId="258"/>
            <ac:picMk id="3" creationId="{4758C766-0B55-3E87-9599-601BEB48009E}"/>
          </ac:picMkLst>
        </pc:picChg>
      </pc:sldChg>
      <pc:sldChg chg="add del ord">
        <pc:chgData name="THIRU SELVAM T" userId="8fbf19d9d45b8700" providerId="LiveId" clId="{57D627CF-2543-4B40-B326-78440277EE35}" dt="2024-10-25T11:05:48.265" v="765" actId="47"/>
        <pc:sldMkLst>
          <pc:docMk/>
          <pc:sldMk cId="4005045308" sldId="259"/>
        </pc:sldMkLst>
      </pc:sldChg>
      <pc:sldChg chg="modTransition">
        <pc:chgData name="THIRU SELVAM T" userId="8fbf19d9d45b8700" providerId="LiveId" clId="{57D627CF-2543-4B40-B326-78440277EE35}" dt="2024-10-25T11:16:13.564" v="840"/>
        <pc:sldMkLst>
          <pc:docMk/>
          <pc:sldMk cId="3387737068" sldId="260"/>
        </pc:sldMkLst>
      </pc:sldChg>
      <pc:sldChg chg="modTransition">
        <pc:chgData name="THIRU SELVAM T" userId="8fbf19d9d45b8700" providerId="LiveId" clId="{57D627CF-2543-4B40-B326-78440277EE35}" dt="2024-10-25T11:16:18.275" v="841"/>
        <pc:sldMkLst>
          <pc:docMk/>
          <pc:sldMk cId="1611367280" sldId="261"/>
        </pc:sldMkLst>
      </pc:sldChg>
      <pc:sldChg chg="addSp delSp modSp add mod modTransition">
        <pc:chgData name="THIRU SELVAM T" userId="8fbf19d9d45b8700" providerId="LiveId" clId="{57D627CF-2543-4B40-B326-78440277EE35}" dt="2024-10-25T11:16:30.584" v="843"/>
        <pc:sldMkLst>
          <pc:docMk/>
          <pc:sldMk cId="3793643255" sldId="262"/>
        </pc:sldMkLst>
        <pc:spChg chg="mod">
          <ac:chgData name="THIRU SELVAM T" userId="8fbf19d9d45b8700" providerId="LiveId" clId="{57D627CF-2543-4B40-B326-78440277EE35}" dt="2024-10-24T10:25:25.581" v="45" actId="313"/>
          <ac:spMkLst>
            <pc:docMk/>
            <pc:sldMk cId="3793643255" sldId="262"/>
            <ac:spMk id="2" creationId="{C2BBE357-85A7-5AD7-ACFC-0B22DBCA1E7E}"/>
          </ac:spMkLst>
        </pc:spChg>
        <pc:spChg chg="mod">
          <ac:chgData name="THIRU SELVAM T" userId="8fbf19d9d45b8700" providerId="LiveId" clId="{57D627CF-2543-4B40-B326-78440277EE35}" dt="2024-10-25T11:12:22.503" v="831" actId="20577"/>
          <ac:spMkLst>
            <pc:docMk/>
            <pc:sldMk cId="3793643255" sldId="262"/>
            <ac:spMk id="4" creationId="{FF50F2BA-8B5A-CECF-2E78-1028F3866E05}"/>
          </ac:spMkLst>
        </pc:spChg>
        <pc:picChg chg="add mod">
          <ac:chgData name="THIRU SELVAM T" userId="8fbf19d9d45b8700" providerId="LiveId" clId="{57D627CF-2543-4B40-B326-78440277EE35}" dt="2024-10-25T11:14:57.008" v="836" actId="1076"/>
          <ac:picMkLst>
            <pc:docMk/>
            <pc:sldMk cId="3793643255" sldId="262"/>
            <ac:picMk id="5" creationId="{0DD7652F-B40D-8151-4EF4-88DDD24BDA73}"/>
          </ac:picMkLst>
        </pc:picChg>
        <pc:picChg chg="del">
          <ac:chgData name="THIRU SELVAM T" userId="8fbf19d9d45b8700" providerId="LiveId" clId="{57D627CF-2543-4B40-B326-78440277EE35}" dt="2024-10-24T10:22:41.836" v="1" actId="478"/>
          <ac:picMkLst>
            <pc:docMk/>
            <pc:sldMk cId="3793643255" sldId="262"/>
            <ac:picMk id="5" creationId="{1F69FE0A-17AC-AA2E-F2C0-03BF3149D933}"/>
          </ac:picMkLst>
        </pc:picChg>
        <pc:picChg chg="del">
          <ac:chgData name="THIRU SELVAM T" userId="8fbf19d9d45b8700" providerId="LiveId" clId="{57D627CF-2543-4B40-B326-78440277EE35}" dt="2024-10-24T10:22:44.406" v="2" actId="478"/>
          <ac:picMkLst>
            <pc:docMk/>
            <pc:sldMk cId="3793643255" sldId="262"/>
            <ac:picMk id="9" creationId="{FF103FAE-AF1F-96FA-8FBA-B427D839031F}"/>
          </ac:picMkLst>
        </pc:picChg>
      </pc:sldChg>
      <pc:sldChg chg="addSp delSp modSp add mod modTransition">
        <pc:chgData name="THIRU SELVAM T" userId="8fbf19d9d45b8700" providerId="LiveId" clId="{57D627CF-2543-4B40-B326-78440277EE35}" dt="2024-10-25T11:16:48.771" v="847"/>
        <pc:sldMkLst>
          <pc:docMk/>
          <pc:sldMk cId="3888977817" sldId="263"/>
        </pc:sldMkLst>
        <pc:spChg chg="mod">
          <ac:chgData name="THIRU SELVAM T" userId="8fbf19d9d45b8700" providerId="LiveId" clId="{57D627CF-2543-4B40-B326-78440277EE35}" dt="2024-10-24T10:29:53.979" v="97" actId="20577"/>
          <ac:spMkLst>
            <pc:docMk/>
            <pc:sldMk cId="3888977817" sldId="263"/>
            <ac:spMk id="2" creationId="{C2BBE357-85A7-5AD7-ACFC-0B22DBCA1E7E}"/>
          </ac:spMkLst>
        </pc:spChg>
        <pc:spChg chg="mod">
          <ac:chgData name="THIRU SELVAM T" userId="8fbf19d9d45b8700" providerId="LiveId" clId="{57D627CF-2543-4B40-B326-78440277EE35}" dt="2024-10-24T10:49:15.192" v="359" actId="20577"/>
          <ac:spMkLst>
            <pc:docMk/>
            <pc:sldMk cId="3888977817" sldId="263"/>
            <ac:spMk id="4" creationId="{FF50F2BA-8B5A-CECF-2E78-1028F3866E05}"/>
          </ac:spMkLst>
        </pc:spChg>
        <pc:spChg chg="add del mod">
          <ac:chgData name="THIRU SELVAM T" userId="8fbf19d9d45b8700" providerId="LiveId" clId="{57D627CF-2543-4B40-B326-78440277EE35}" dt="2024-10-24T10:32:25.862" v="186" actId="478"/>
          <ac:spMkLst>
            <pc:docMk/>
            <pc:sldMk cId="3888977817" sldId="263"/>
            <ac:spMk id="6" creationId="{18C61B04-0258-031F-A521-D1B750499569}"/>
          </ac:spMkLst>
        </pc:spChg>
        <pc:picChg chg="add mod">
          <ac:chgData name="THIRU SELVAM T" userId="8fbf19d9d45b8700" providerId="LiveId" clId="{57D627CF-2543-4B40-B326-78440277EE35}" dt="2024-10-24T10:33:39.105" v="195" actId="1076"/>
          <ac:picMkLst>
            <pc:docMk/>
            <pc:sldMk cId="3888977817" sldId="263"/>
            <ac:picMk id="5" creationId="{1F58FD6A-7800-4FFC-B199-7814A22087F3}"/>
          </ac:picMkLst>
        </pc:picChg>
      </pc:sldChg>
      <pc:sldChg chg="addSp delSp modSp add del mod">
        <pc:chgData name="THIRU SELVAM T" userId="8fbf19d9d45b8700" providerId="LiveId" clId="{57D627CF-2543-4B40-B326-78440277EE35}" dt="2024-10-24T10:49:06.919" v="356" actId="47"/>
        <pc:sldMkLst>
          <pc:docMk/>
          <pc:sldMk cId="1366112571" sldId="264"/>
        </pc:sldMkLst>
        <pc:spChg chg="del">
          <ac:chgData name="THIRU SELVAM T" userId="8fbf19d9d45b8700" providerId="LiveId" clId="{57D627CF-2543-4B40-B326-78440277EE35}" dt="2024-10-24T10:32:10.280" v="183" actId="478"/>
          <ac:spMkLst>
            <pc:docMk/>
            <pc:sldMk cId="1366112571" sldId="264"/>
            <ac:spMk id="4" creationId="{FF50F2BA-8B5A-CECF-2E78-1028F3866E05}"/>
          </ac:spMkLst>
        </pc:spChg>
        <pc:spChg chg="mod">
          <ac:chgData name="THIRU SELVAM T" userId="8fbf19d9d45b8700" providerId="LiveId" clId="{57D627CF-2543-4B40-B326-78440277EE35}" dt="2024-10-24T10:32:15.750" v="184" actId="1076"/>
          <ac:spMkLst>
            <pc:docMk/>
            <pc:sldMk cId="1366112571" sldId="264"/>
            <ac:spMk id="6" creationId="{18C61B04-0258-031F-A521-D1B750499569}"/>
          </ac:spMkLst>
        </pc:spChg>
        <pc:spChg chg="add mod">
          <ac:chgData name="THIRU SELVAM T" userId="8fbf19d9d45b8700" providerId="LiveId" clId="{57D627CF-2543-4B40-B326-78440277EE35}" dt="2024-10-24T10:32:36.305" v="188" actId="20577"/>
          <ac:spMkLst>
            <pc:docMk/>
            <pc:sldMk cId="1366112571" sldId="264"/>
            <ac:spMk id="9" creationId="{76723918-E1AA-8B41-B7E8-5E63883507E4}"/>
          </ac:spMkLst>
        </pc:spChg>
        <pc:picChg chg="del">
          <ac:chgData name="THIRU SELVAM T" userId="8fbf19d9d45b8700" providerId="LiveId" clId="{57D627CF-2543-4B40-B326-78440277EE35}" dt="2024-10-24T10:31:55.003" v="181" actId="478"/>
          <ac:picMkLst>
            <pc:docMk/>
            <pc:sldMk cId="1366112571" sldId="264"/>
            <ac:picMk id="5" creationId="{1F58FD6A-7800-4FFC-B199-7814A22087F3}"/>
          </ac:picMkLst>
        </pc:picChg>
        <pc:picChg chg="add mod">
          <ac:chgData name="THIRU SELVAM T" userId="8fbf19d9d45b8700" providerId="LiveId" clId="{57D627CF-2543-4B40-B326-78440277EE35}" dt="2024-10-24T10:32:59.870" v="191" actId="1076"/>
          <ac:picMkLst>
            <pc:docMk/>
            <pc:sldMk cId="1366112571" sldId="264"/>
            <ac:picMk id="7" creationId="{33967D4C-67FC-9455-4853-13AE2D72886A}"/>
          </ac:picMkLst>
        </pc:picChg>
      </pc:sldChg>
      <pc:sldChg chg="add modTransition">
        <pc:chgData name="THIRU SELVAM T" userId="8fbf19d9d45b8700" providerId="LiveId" clId="{57D627CF-2543-4B40-B326-78440277EE35}" dt="2024-10-25T11:16:58.339" v="849"/>
        <pc:sldMkLst>
          <pc:docMk/>
          <pc:sldMk cId="1953219205" sldId="265"/>
        </pc:sldMkLst>
      </pc:sldChg>
      <pc:sldChg chg="addSp delSp modSp add mod modTransition">
        <pc:chgData name="THIRU SELVAM T" userId="8fbf19d9d45b8700" providerId="LiveId" clId="{57D627CF-2543-4B40-B326-78440277EE35}" dt="2024-10-25T11:17:32.579" v="854"/>
        <pc:sldMkLst>
          <pc:docMk/>
          <pc:sldMk cId="1976305885" sldId="266"/>
        </pc:sldMkLst>
        <pc:spChg chg="mod">
          <ac:chgData name="THIRU SELVAM T" userId="8fbf19d9d45b8700" providerId="LiveId" clId="{57D627CF-2543-4B40-B326-78440277EE35}" dt="2024-10-24T10:50:36.581" v="370" actId="20577"/>
          <ac:spMkLst>
            <pc:docMk/>
            <pc:sldMk cId="1976305885" sldId="266"/>
            <ac:spMk id="6" creationId="{18C61B04-0258-031F-A521-D1B750499569}"/>
          </ac:spMkLst>
        </pc:spChg>
        <pc:spChg chg="add del mod">
          <ac:chgData name="THIRU SELVAM T" userId="8fbf19d9d45b8700" providerId="LiveId" clId="{57D627CF-2543-4B40-B326-78440277EE35}" dt="2024-10-24T10:38:16.980" v="206" actId="21"/>
          <ac:spMkLst>
            <pc:docMk/>
            <pc:sldMk cId="1976305885" sldId="266"/>
            <ac:spMk id="8" creationId="{33698E0A-5236-ABE0-FD61-EDC3DB23B694}"/>
          </ac:spMkLst>
        </pc:spChg>
        <pc:spChg chg="add mod">
          <ac:chgData name="THIRU SELVAM T" userId="8fbf19d9d45b8700" providerId="LiveId" clId="{57D627CF-2543-4B40-B326-78440277EE35}" dt="2024-10-24T10:54:18.894" v="457" actId="1076"/>
          <ac:spMkLst>
            <pc:docMk/>
            <pc:sldMk cId="1976305885" sldId="266"/>
            <ac:spMk id="12" creationId="{8B94F739-2664-E8C2-4D21-DC92A828FDF6}"/>
          </ac:spMkLst>
        </pc:spChg>
        <pc:picChg chg="add mod">
          <ac:chgData name="THIRU SELVAM T" userId="8fbf19d9d45b8700" providerId="LiveId" clId="{57D627CF-2543-4B40-B326-78440277EE35}" dt="2024-10-24T10:50:56.153" v="372" actId="1076"/>
          <ac:picMkLst>
            <pc:docMk/>
            <pc:sldMk cId="1976305885" sldId="266"/>
            <ac:picMk id="4" creationId="{77339051-A450-4BEF-0EC0-1E49C9F74BB7}"/>
          </ac:picMkLst>
        </pc:picChg>
        <pc:picChg chg="del">
          <ac:chgData name="THIRU SELVAM T" userId="8fbf19d9d45b8700" providerId="LiveId" clId="{57D627CF-2543-4B40-B326-78440277EE35}" dt="2024-10-24T10:35:22.841" v="198" actId="478"/>
          <ac:picMkLst>
            <pc:docMk/>
            <pc:sldMk cId="1976305885" sldId="266"/>
            <ac:picMk id="7" creationId="{33967D4C-67FC-9455-4853-13AE2D72886A}"/>
          </ac:picMkLst>
        </pc:picChg>
        <pc:picChg chg="add mod">
          <ac:chgData name="THIRU SELVAM T" userId="8fbf19d9d45b8700" providerId="LiveId" clId="{57D627CF-2543-4B40-B326-78440277EE35}" dt="2024-10-24T10:53:21.004" v="379" actId="1076"/>
          <ac:picMkLst>
            <pc:docMk/>
            <pc:sldMk cId="1976305885" sldId="266"/>
            <ac:picMk id="11" creationId="{26270854-AA5D-4D65-1853-7B8774A7872C}"/>
          </ac:picMkLst>
        </pc:picChg>
      </pc:sldChg>
      <pc:sldChg chg="addSp delSp modSp add mod modTransition">
        <pc:chgData name="THIRU SELVAM T" userId="8fbf19d9d45b8700" providerId="LiveId" clId="{57D627CF-2543-4B40-B326-78440277EE35}" dt="2024-10-25T11:17:07.495" v="850"/>
        <pc:sldMkLst>
          <pc:docMk/>
          <pc:sldMk cId="17344805" sldId="267"/>
        </pc:sldMkLst>
        <pc:spChg chg="add mod">
          <ac:chgData name="THIRU SELVAM T" userId="8fbf19d9d45b8700" providerId="LiveId" clId="{57D627CF-2543-4B40-B326-78440277EE35}" dt="2024-10-24T10:47:32.622" v="343" actId="14100"/>
          <ac:spMkLst>
            <pc:docMk/>
            <pc:sldMk cId="17344805" sldId="267"/>
            <ac:spMk id="5" creationId="{B46B31B3-CF19-0558-E2D1-AFAB4A558E69}"/>
          </ac:spMkLst>
        </pc:spChg>
        <pc:spChg chg="del">
          <ac:chgData name="THIRU SELVAM T" userId="8fbf19d9d45b8700" providerId="LiveId" clId="{57D627CF-2543-4B40-B326-78440277EE35}" dt="2024-10-24T10:38:26.243" v="209" actId="478"/>
          <ac:spMkLst>
            <pc:docMk/>
            <pc:sldMk cId="17344805" sldId="267"/>
            <ac:spMk id="6" creationId="{18C61B04-0258-031F-A521-D1B750499569}"/>
          </ac:spMkLst>
        </pc:spChg>
        <pc:spChg chg="add mod">
          <ac:chgData name="THIRU SELVAM T" userId="8fbf19d9d45b8700" providerId="LiveId" clId="{57D627CF-2543-4B40-B326-78440277EE35}" dt="2024-10-24T10:42:25.153" v="288" actId="14100"/>
          <ac:spMkLst>
            <pc:docMk/>
            <pc:sldMk cId="17344805" sldId="267"/>
            <ac:spMk id="8" creationId="{33698E0A-5236-ABE0-FD61-EDC3DB23B694}"/>
          </ac:spMkLst>
        </pc:spChg>
        <pc:spChg chg="add mod">
          <ac:chgData name="THIRU SELVAM T" userId="8fbf19d9d45b8700" providerId="LiveId" clId="{57D627CF-2543-4B40-B326-78440277EE35}" dt="2024-10-24T10:47:54.912" v="347" actId="1076"/>
          <ac:spMkLst>
            <pc:docMk/>
            <pc:sldMk cId="17344805" sldId="267"/>
            <ac:spMk id="15" creationId="{B140AAC4-6252-A946-3414-8BB0C5A71BCE}"/>
          </ac:spMkLst>
        </pc:spChg>
        <pc:picChg chg="add mod">
          <ac:chgData name="THIRU SELVAM T" userId="8fbf19d9d45b8700" providerId="LiveId" clId="{57D627CF-2543-4B40-B326-78440277EE35}" dt="2024-10-24T10:47:50.802" v="346" actId="14100"/>
          <ac:picMkLst>
            <pc:docMk/>
            <pc:sldMk cId="17344805" sldId="267"/>
            <ac:picMk id="4" creationId="{3946F94C-2C5B-C56B-5820-0A8FCBC40DC4}"/>
          </ac:picMkLst>
        </pc:picChg>
        <pc:picChg chg="del mod">
          <ac:chgData name="THIRU SELVAM T" userId="8fbf19d9d45b8700" providerId="LiveId" clId="{57D627CF-2543-4B40-B326-78440277EE35}" dt="2024-10-24T10:38:54.179" v="212" actId="478"/>
          <ac:picMkLst>
            <pc:docMk/>
            <pc:sldMk cId="17344805" sldId="267"/>
            <ac:picMk id="7" creationId="{33967D4C-67FC-9455-4853-13AE2D72886A}"/>
          </ac:picMkLst>
        </pc:picChg>
        <pc:picChg chg="add mod">
          <ac:chgData name="THIRU SELVAM T" userId="8fbf19d9d45b8700" providerId="LiveId" clId="{57D627CF-2543-4B40-B326-78440277EE35}" dt="2024-10-24T10:48:40.654" v="353" actId="1076"/>
          <ac:picMkLst>
            <pc:docMk/>
            <pc:sldMk cId="17344805" sldId="267"/>
            <ac:picMk id="11" creationId="{915C506D-D88E-4494-3EC8-5B089312E340}"/>
          </ac:picMkLst>
        </pc:picChg>
        <pc:picChg chg="add del mod">
          <ac:chgData name="THIRU SELVAM T" userId="8fbf19d9d45b8700" providerId="LiveId" clId="{57D627CF-2543-4B40-B326-78440277EE35}" dt="2024-10-24T10:46:55.536" v="298" actId="478"/>
          <ac:picMkLst>
            <pc:docMk/>
            <pc:sldMk cId="17344805" sldId="267"/>
            <ac:picMk id="12" creationId="{F3023906-DF60-9C17-05AB-EA3C29AB522A}"/>
          </ac:picMkLst>
        </pc:picChg>
        <pc:picChg chg="add mod">
          <ac:chgData name="THIRU SELVAM T" userId="8fbf19d9d45b8700" providerId="LiveId" clId="{57D627CF-2543-4B40-B326-78440277EE35}" dt="2024-10-24T10:48:43.040" v="354" actId="1076"/>
          <ac:picMkLst>
            <pc:docMk/>
            <pc:sldMk cId="17344805" sldId="267"/>
            <ac:picMk id="14" creationId="{99713BA8-5E1D-127A-079F-760D14F56165}"/>
          </ac:picMkLst>
        </pc:picChg>
        <pc:picChg chg="add mod">
          <ac:chgData name="THIRU SELVAM T" userId="8fbf19d9d45b8700" providerId="LiveId" clId="{57D627CF-2543-4B40-B326-78440277EE35}" dt="2024-10-24T10:48:49.478" v="355" actId="1076"/>
          <ac:picMkLst>
            <pc:docMk/>
            <pc:sldMk cId="17344805" sldId="267"/>
            <ac:picMk id="17" creationId="{BE614AB8-CA2E-F472-C4AD-DAADFA8D43D8}"/>
          </ac:picMkLst>
        </pc:picChg>
      </pc:sldChg>
      <pc:sldChg chg="add del">
        <pc:chgData name="THIRU SELVAM T" userId="8fbf19d9d45b8700" providerId="LiveId" clId="{57D627CF-2543-4B40-B326-78440277EE35}" dt="2024-10-24T10:54:39.031" v="460" actId="47"/>
        <pc:sldMkLst>
          <pc:docMk/>
          <pc:sldMk cId="3603736526" sldId="268"/>
        </pc:sldMkLst>
      </pc:sldChg>
      <pc:sldChg chg="addSp delSp modSp add mod modTransition">
        <pc:chgData name="THIRU SELVAM T" userId="8fbf19d9d45b8700" providerId="LiveId" clId="{57D627CF-2543-4B40-B326-78440277EE35}" dt="2024-10-25T11:18:10.836" v="859"/>
        <pc:sldMkLst>
          <pc:docMk/>
          <pc:sldMk cId="2504959642" sldId="269"/>
        </pc:sldMkLst>
        <pc:spChg chg="mod">
          <ac:chgData name="THIRU SELVAM T" userId="8fbf19d9d45b8700" providerId="LiveId" clId="{57D627CF-2543-4B40-B326-78440277EE35}" dt="2024-10-24T10:55:03.280" v="465"/>
          <ac:spMkLst>
            <pc:docMk/>
            <pc:sldMk cId="2504959642" sldId="269"/>
            <ac:spMk id="2" creationId="{C2BBE357-85A7-5AD7-ACFC-0B22DBCA1E7E}"/>
          </ac:spMkLst>
        </pc:spChg>
        <pc:spChg chg="add del mod">
          <ac:chgData name="THIRU SELVAM T" userId="8fbf19d9d45b8700" providerId="LiveId" clId="{57D627CF-2543-4B40-B326-78440277EE35}" dt="2024-10-24T11:03:08.208" v="607" actId="20577"/>
          <ac:spMkLst>
            <pc:docMk/>
            <pc:sldMk cId="2504959642" sldId="269"/>
            <ac:spMk id="6" creationId="{18C61B04-0258-031F-A521-D1B750499569}"/>
          </ac:spMkLst>
        </pc:spChg>
        <pc:spChg chg="del">
          <ac:chgData name="THIRU SELVAM T" userId="8fbf19d9d45b8700" providerId="LiveId" clId="{57D627CF-2543-4B40-B326-78440277EE35}" dt="2024-10-24T10:55:15.811" v="468" actId="478"/>
          <ac:spMkLst>
            <pc:docMk/>
            <pc:sldMk cId="2504959642" sldId="269"/>
            <ac:spMk id="12" creationId="{8B94F739-2664-E8C2-4D21-DC92A828FDF6}"/>
          </ac:spMkLst>
        </pc:spChg>
        <pc:picChg chg="del">
          <ac:chgData name="THIRU SELVAM T" userId="8fbf19d9d45b8700" providerId="LiveId" clId="{57D627CF-2543-4B40-B326-78440277EE35}" dt="2024-10-24T10:55:10.351" v="466" actId="478"/>
          <ac:picMkLst>
            <pc:docMk/>
            <pc:sldMk cId="2504959642" sldId="269"/>
            <ac:picMk id="4" creationId="{77339051-A450-4BEF-0EC0-1E49C9F74BB7}"/>
          </ac:picMkLst>
        </pc:picChg>
        <pc:picChg chg="add mod">
          <ac:chgData name="THIRU SELVAM T" userId="8fbf19d9d45b8700" providerId="LiveId" clId="{57D627CF-2543-4B40-B326-78440277EE35}" dt="2024-10-24T11:01:07.664" v="579" actId="1076"/>
          <ac:picMkLst>
            <pc:docMk/>
            <pc:sldMk cId="2504959642" sldId="269"/>
            <ac:picMk id="5" creationId="{FD9A08E1-275D-7F19-0F93-2A4C7411836C}"/>
          </ac:picMkLst>
        </pc:picChg>
        <pc:picChg chg="add mod">
          <ac:chgData name="THIRU SELVAM T" userId="8fbf19d9d45b8700" providerId="LiveId" clId="{57D627CF-2543-4B40-B326-78440277EE35}" dt="2024-10-24T11:01:05.426" v="578" actId="1076"/>
          <ac:picMkLst>
            <pc:docMk/>
            <pc:sldMk cId="2504959642" sldId="269"/>
            <ac:picMk id="8" creationId="{E9DFA6BB-C7A0-0DBC-0F9F-EF35EA1DCA69}"/>
          </ac:picMkLst>
        </pc:picChg>
        <pc:picChg chg="del">
          <ac:chgData name="THIRU SELVAM T" userId="8fbf19d9d45b8700" providerId="LiveId" clId="{57D627CF-2543-4B40-B326-78440277EE35}" dt="2024-10-24T10:55:12.249" v="467" actId="478"/>
          <ac:picMkLst>
            <pc:docMk/>
            <pc:sldMk cId="2504959642" sldId="269"/>
            <ac:picMk id="11" creationId="{26270854-AA5D-4D65-1853-7B8774A7872C}"/>
          </ac:picMkLst>
        </pc:picChg>
      </pc:sldChg>
      <pc:sldChg chg="addSp delSp modSp add mod ord modTransition">
        <pc:chgData name="THIRU SELVAM T" userId="8fbf19d9d45b8700" providerId="LiveId" clId="{57D627CF-2543-4B40-B326-78440277EE35}" dt="2024-10-25T11:17:16.901" v="851"/>
        <pc:sldMkLst>
          <pc:docMk/>
          <pc:sldMk cId="1111167445" sldId="270"/>
        </pc:sldMkLst>
        <pc:spChg chg="mod">
          <ac:chgData name="THIRU SELVAM T" userId="8fbf19d9d45b8700" providerId="LiveId" clId="{57D627CF-2543-4B40-B326-78440277EE35}" dt="2024-10-25T10:42:06.555" v="702"/>
          <ac:spMkLst>
            <pc:docMk/>
            <pc:sldMk cId="1111167445" sldId="270"/>
            <ac:spMk id="6" creationId="{18C61B04-0258-031F-A521-D1B750499569}"/>
          </ac:spMkLst>
        </pc:spChg>
        <pc:spChg chg="del">
          <ac:chgData name="THIRU SELVAM T" userId="8fbf19d9d45b8700" providerId="LiveId" clId="{57D627CF-2543-4B40-B326-78440277EE35}" dt="2024-10-25T10:42:14.351" v="705" actId="478"/>
          <ac:spMkLst>
            <pc:docMk/>
            <pc:sldMk cId="1111167445" sldId="270"/>
            <ac:spMk id="12" creationId="{8B94F739-2664-E8C2-4D21-DC92A828FDF6}"/>
          </ac:spMkLst>
        </pc:spChg>
        <pc:picChg chg="del">
          <ac:chgData name="THIRU SELVAM T" userId="8fbf19d9d45b8700" providerId="LiveId" clId="{57D627CF-2543-4B40-B326-78440277EE35}" dt="2024-10-25T10:42:08.621" v="703" actId="478"/>
          <ac:picMkLst>
            <pc:docMk/>
            <pc:sldMk cId="1111167445" sldId="270"/>
            <ac:picMk id="4" creationId="{77339051-A450-4BEF-0EC0-1E49C9F74BB7}"/>
          </ac:picMkLst>
        </pc:picChg>
        <pc:picChg chg="add mod">
          <ac:chgData name="THIRU SELVAM T" userId="8fbf19d9d45b8700" providerId="LiveId" clId="{57D627CF-2543-4B40-B326-78440277EE35}" dt="2024-10-25T10:43:09.395" v="710" actId="1076"/>
          <ac:picMkLst>
            <pc:docMk/>
            <pc:sldMk cId="1111167445" sldId="270"/>
            <ac:picMk id="5" creationId="{7F25796C-63C0-5434-FDB4-8EDAAD1B3DBB}"/>
          </ac:picMkLst>
        </pc:picChg>
        <pc:picChg chg="add mod">
          <ac:chgData name="THIRU SELVAM T" userId="8fbf19d9d45b8700" providerId="LiveId" clId="{57D627CF-2543-4B40-B326-78440277EE35}" dt="2024-10-25T10:43:31.293" v="713" actId="1076"/>
          <ac:picMkLst>
            <pc:docMk/>
            <pc:sldMk cId="1111167445" sldId="270"/>
            <ac:picMk id="8" creationId="{C8A073E5-D889-B29D-34D7-066EC5A6A323}"/>
          </ac:picMkLst>
        </pc:picChg>
        <pc:picChg chg="del">
          <ac:chgData name="THIRU SELVAM T" userId="8fbf19d9d45b8700" providerId="LiveId" clId="{57D627CF-2543-4B40-B326-78440277EE35}" dt="2024-10-25T10:42:10.118" v="704" actId="478"/>
          <ac:picMkLst>
            <pc:docMk/>
            <pc:sldMk cId="1111167445" sldId="270"/>
            <ac:picMk id="11" creationId="{26270854-AA5D-4D65-1853-7B8774A7872C}"/>
          </ac:picMkLst>
        </pc:picChg>
      </pc:sldChg>
      <pc:sldChg chg="modSp add mod ord modTransition">
        <pc:chgData name="THIRU SELVAM T" userId="8fbf19d9d45b8700" providerId="LiveId" clId="{57D627CF-2543-4B40-B326-78440277EE35}" dt="2024-10-25T11:16:02.033" v="838"/>
        <pc:sldMkLst>
          <pc:docMk/>
          <pc:sldMk cId="946695231" sldId="271"/>
        </pc:sldMkLst>
        <pc:spChg chg="mod">
          <ac:chgData name="THIRU SELVAM T" userId="8fbf19d9d45b8700" providerId="LiveId" clId="{57D627CF-2543-4B40-B326-78440277EE35}" dt="2024-10-25T10:35:55.945" v="656" actId="1076"/>
          <ac:spMkLst>
            <pc:docMk/>
            <pc:sldMk cId="946695231" sldId="271"/>
            <ac:spMk id="3" creationId="{C5EEE371-C100-8323-BD96-236F89A39458}"/>
          </ac:spMkLst>
        </pc:spChg>
        <pc:spChg chg="mod">
          <ac:chgData name="THIRU SELVAM T" userId="8fbf19d9d45b8700" providerId="LiveId" clId="{57D627CF-2543-4B40-B326-78440277EE35}" dt="2024-10-25T10:35:47.254" v="655" actId="1076"/>
          <ac:spMkLst>
            <pc:docMk/>
            <pc:sldMk cId="946695231" sldId="271"/>
            <ac:spMk id="4" creationId="{FF50F2BA-8B5A-CECF-2E78-1028F3866E05}"/>
          </ac:spMkLst>
        </pc:spChg>
      </pc:sldChg>
      <pc:sldChg chg="addSp delSp modSp add mod modTransition">
        <pc:chgData name="THIRU SELVAM T" userId="8fbf19d9d45b8700" providerId="LiveId" clId="{57D627CF-2543-4B40-B326-78440277EE35}" dt="2024-10-25T11:18:19.669" v="861"/>
        <pc:sldMkLst>
          <pc:docMk/>
          <pc:sldMk cId="2965713353" sldId="272"/>
        </pc:sldMkLst>
        <pc:spChg chg="mod">
          <ac:chgData name="THIRU SELVAM T" userId="8fbf19d9d45b8700" providerId="LiveId" clId="{57D627CF-2543-4B40-B326-78440277EE35}" dt="2024-10-25T11:07:45.442" v="817" actId="1076"/>
          <ac:spMkLst>
            <pc:docMk/>
            <pc:sldMk cId="2965713353" sldId="272"/>
            <ac:spMk id="2" creationId="{C2BBE357-85A7-5AD7-ACFC-0B22DBCA1E7E}"/>
          </ac:spMkLst>
        </pc:spChg>
        <pc:spChg chg="del mod">
          <ac:chgData name="THIRU SELVAM T" userId="8fbf19d9d45b8700" providerId="LiveId" clId="{57D627CF-2543-4B40-B326-78440277EE35}" dt="2024-10-25T10:36:50.854" v="667" actId="478"/>
          <ac:spMkLst>
            <pc:docMk/>
            <pc:sldMk cId="2965713353" sldId="272"/>
            <ac:spMk id="6" creationId="{18C61B04-0258-031F-A521-D1B750499569}"/>
          </ac:spMkLst>
        </pc:spChg>
        <pc:picChg chg="add mod">
          <ac:chgData name="THIRU SELVAM T" userId="8fbf19d9d45b8700" providerId="LiveId" clId="{57D627CF-2543-4B40-B326-78440277EE35}" dt="2024-10-25T11:06:51.008" v="771" actId="1076"/>
          <ac:picMkLst>
            <pc:docMk/>
            <pc:sldMk cId="2965713353" sldId="272"/>
            <ac:picMk id="4" creationId="{EC5832FB-A2A8-9ABD-8EE2-C86B427A6AE5}"/>
          </ac:picMkLst>
        </pc:picChg>
        <pc:picChg chg="del">
          <ac:chgData name="THIRU SELVAM T" userId="8fbf19d9d45b8700" providerId="LiveId" clId="{57D627CF-2543-4B40-B326-78440277EE35}" dt="2024-10-25T10:36:40.540" v="665" actId="478"/>
          <ac:picMkLst>
            <pc:docMk/>
            <pc:sldMk cId="2965713353" sldId="272"/>
            <ac:picMk id="5" creationId="{FD9A08E1-275D-7F19-0F93-2A4C7411836C}"/>
          </ac:picMkLst>
        </pc:picChg>
        <pc:picChg chg="del">
          <ac:chgData name="THIRU SELVAM T" userId="8fbf19d9d45b8700" providerId="LiveId" clId="{57D627CF-2543-4B40-B326-78440277EE35}" dt="2024-10-25T10:36:38.999" v="664" actId="478"/>
          <ac:picMkLst>
            <pc:docMk/>
            <pc:sldMk cId="2965713353" sldId="272"/>
            <ac:picMk id="8" creationId="{E9DFA6BB-C7A0-0DBC-0F9F-EF35EA1DCA69}"/>
          </ac:picMkLst>
        </pc:picChg>
      </pc:sldChg>
      <pc:sldChg chg="addSp delSp modSp add mod modTransition">
        <pc:chgData name="THIRU SELVAM T" userId="8fbf19d9d45b8700" providerId="LiveId" clId="{57D627CF-2543-4B40-B326-78440277EE35}" dt="2024-10-25T11:18:03.997" v="858"/>
        <pc:sldMkLst>
          <pc:docMk/>
          <pc:sldMk cId="3999498481" sldId="273"/>
        </pc:sldMkLst>
        <pc:spChg chg="mod">
          <ac:chgData name="THIRU SELVAM T" userId="8fbf19d9d45b8700" providerId="LiveId" clId="{57D627CF-2543-4B40-B326-78440277EE35}" dt="2024-10-25T11:03:39.718" v="763" actId="313"/>
          <ac:spMkLst>
            <pc:docMk/>
            <pc:sldMk cId="3999498481" sldId="273"/>
            <ac:spMk id="6" creationId="{18C61B04-0258-031F-A521-D1B750499569}"/>
          </ac:spMkLst>
        </pc:spChg>
        <pc:spChg chg="del">
          <ac:chgData name="THIRU SELVAM T" userId="8fbf19d9d45b8700" providerId="LiveId" clId="{57D627CF-2543-4B40-B326-78440277EE35}" dt="2024-10-25T11:03:16.047" v="736" actId="478"/>
          <ac:spMkLst>
            <pc:docMk/>
            <pc:sldMk cId="3999498481" sldId="273"/>
            <ac:spMk id="12" creationId="{8B94F739-2664-E8C2-4D21-DC92A828FDF6}"/>
          </ac:spMkLst>
        </pc:spChg>
        <pc:picChg chg="add del mod">
          <ac:chgData name="THIRU SELVAM T" userId="8fbf19d9d45b8700" providerId="LiveId" clId="{57D627CF-2543-4B40-B326-78440277EE35}" dt="2024-10-25T11:03:10.910" v="735" actId="478"/>
          <ac:picMkLst>
            <pc:docMk/>
            <pc:sldMk cId="3999498481" sldId="273"/>
            <ac:picMk id="3" creationId="{B5EF9ED6-76C0-7115-A54A-BBFFEEDF20AA}"/>
          </ac:picMkLst>
        </pc:picChg>
        <pc:picChg chg="del">
          <ac:chgData name="THIRU SELVAM T" userId="8fbf19d9d45b8700" providerId="LiveId" clId="{57D627CF-2543-4B40-B326-78440277EE35}" dt="2024-10-25T11:00:40.767" v="728" actId="478"/>
          <ac:picMkLst>
            <pc:docMk/>
            <pc:sldMk cId="3999498481" sldId="273"/>
            <ac:picMk id="4" creationId="{77339051-A450-4BEF-0EC0-1E49C9F74BB7}"/>
          </ac:picMkLst>
        </pc:picChg>
        <pc:picChg chg="add mod">
          <ac:chgData name="THIRU SELVAM T" userId="8fbf19d9d45b8700" providerId="LiveId" clId="{57D627CF-2543-4B40-B326-78440277EE35}" dt="2024-10-25T11:03:22.435" v="739" actId="1076"/>
          <ac:picMkLst>
            <pc:docMk/>
            <pc:sldMk cId="3999498481" sldId="273"/>
            <ac:picMk id="7" creationId="{24C72BA0-D3D3-6539-422D-E70367FA3DD2}"/>
          </ac:picMkLst>
        </pc:picChg>
        <pc:picChg chg="del">
          <ac:chgData name="THIRU SELVAM T" userId="8fbf19d9d45b8700" providerId="LiveId" clId="{57D627CF-2543-4B40-B326-78440277EE35}" dt="2024-10-25T11:00:21.488" v="720" actId="478"/>
          <ac:picMkLst>
            <pc:docMk/>
            <pc:sldMk cId="3999498481" sldId="273"/>
            <ac:picMk id="11" creationId="{26270854-AA5D-4D65-1853-7B8774A7872C}"/>
          </ac:picMkLst>
        </pc:picChg>
      </pc:sldChg>
      <pc:sldChg chg="add del">
        <pc:chgData name="THIRU SELVAM T" userId="8fbf19d9d45b8700" providerId="LiveId" clId="{57D627CF-2543-4B40-B326-78440277EE35}" dt="2024-10-25T11:03:47.778" v="764" actId="47"/>
        <pc:sldMkLst>
          <pc:docMk/>
          <pc:sldMk cId="1427692"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67D9D-F575-4A2F-AD02-2D34008825C0}"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3518-F88C-40D2-A637-C50134B620CB}" type="slidenum">
              <a:rPr lang="en-IN" smtClean="0"/>
              <a:t>‹#›</a:t>
            </a:fld>
            <a:endParaRPr lang="en-IN"/>
          </a:p>
        </p:txBody>
      </p:sp>
    </p:spTree>
    <p:extLst>
      <p:ext uri="{BB962C8B-B14F-4D97-AF65-F5344CB8AC3E}">
        <p14:creationId xmlns:p14="http://schemas.microsoft.com/office/powerpoint/2010/main" val="384936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78633" y="1485000"/>
            <a:ext cx="5062400" cy="300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8102633" y="4487000"/>
            <a:ext cx="3138400" cy="8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2789992" y="-1941760"/>
            <a:ext cx="9136325" cy="1114664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2021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950967" y="2227067"/>
            <a:ext cx="4498400" cy="1471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9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8" name="Google Shape;88;p11"/>
          <p:cNvSpPr txBox="1">
            <a:spLocks noGrp="1"/>
          </p:cNvSpPr>
          <p:nvPr>
            <p:ph type="subTitle" idx="1"/>
          </p:nvPr>
        </p:nvSpPr>
        <p:spPr>
          <a:xfrm>
            <a:off x="2309100" y="3698800"/>
            <a:ext cx="3140400" cy="131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89" name="Google Shape;89;p11"/>
          <p:cNvGrpSpPr/>
          <p:nvPr/>
        </p:nvGrpSpPr>
        <p:grpSpPr>
          <a:xfrm flipH="1">
            <a:off x="1375893" y="-1941760"/>
            <a:ext cx="6270292" cy="1114664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2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873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grpSp>
        <p:nvGrpSpPr>
          <p:cNvPr id="94" name="Google Shape;94;p13"/>
          <p:cNvGrpSpPr/>
          <p:nvPr/>
        </p:nvGrpSpPr>
        <p:grpSpPr>
          <a:xfrm>
            <a:off x="-1592175" y="-746574"/>
            <a:ext cx="14127112" cy="7971257"/>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7" name="Google Shape;107;p13"/>
          <p:cNvGrpSpPr/>
          <p:nvPr/>
        </p:nvGrpSpPr>
        <p:grpSpPr>
          <a:xfrm>
            <a:off x="11" y="-2372163"/>
            <a:ext cx="10710293" cy="1265168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8785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grpSp>
        <p:nvGrpSpPr>
          <p:cNvPr id="112" name="Google Shape;112;p14"/>
          <p:cNvGrpSpPr/>
          <p:nvPr/>
        </p:nvGrpSpPr>
        <p:grpSpPr>
          <a:xfrm>
            <a:off x="-1592175" y="-746574"/>
            <a:ext cx="14127112" cy="7971257"/>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 name="Google Shape;125;p14"/>
          <p:cNvGrpSpPr/>
          <p:nvPr/>
        </p:nvGrpSpPr>
        <p:grpSpPr>
          <a:xfrm>
            <a:off x="11" y="-2372163"/>
            <a:ext cx="10710293" cy="1265168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951100" y="1356967"/>
            <a:ext cx="10290000" cy="15700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156461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grpSp>
        <p:nvGrpSpPr>
          <p:cNvPr id="131" name="Google Shape;131;p15"/>
          <p:cNvGrpSpPr/>
          <p:nvPr/>
        </p:nvGrpSpPr>
        <p:grpSpPr>
          <a:xfrm>
            <a:off x="-2519842" y="-3553951"/>
            <a:ext cx="14885932" cy="12288384"/>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4" name="Google Shape;134;p15"/>
          <p:cNvGrpSpPr/>
          <p:nvPr/>
        </p:nvGrpSpPr>
        <p:grpSpPr>
          <a:xfrm>
            <a:off x="-173107" y="-643891"/>
            <a:ext cx="12600029" cy="5800501"/>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951100" y="1509500"/>
            <a:ext cx="10290000" cy="39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406636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3"/>
        <p:cNvGrpSpPr/>
        <p:nvPr/>
      </p:nvGrpSpPr>
      <p:grpSpPr>
        <a:xfrm>
          <a:off x="0" y="0"/>
          <a:ext cx="0" cy="0"/>
          <a:chOff x="0" y="0"/>
          <a:chExt cx="0" cy="0"/>
        </a:xfrm>
      </p:grpSpPr>
      <p:grpSp>
        <p:nvGrpSpPr>
          <p:cNvPr id="144" name="Google Shape;144;p16"/>
          <p:cNvGrpSpPr/>
          <p:nvPr/>
        </p:nvGrpSpPr>
        <p:grpSpPr>
          <a:xfrm>
            <a:off x="-2519842" y="-3553951"/>
            <a:ext cx="14885932" cy="12288384"/>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 name="Google Shape;147;p16"/>
          <p:cNvGrpSpPr/>
          <p:nvPr/>
        </p:nvGrpSpPr>
        <p:grpSpPr>
          <a:xfrm>
            <a:off x="-173107" y="-643891"/>
            <a:ext cx="12600029" cy="5800501"/>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960133"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4510047"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8060004"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960133"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4510052"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8060004"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71817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1"/>
        <p:cNvGrpSpPr/>
        <p:nvPr/>
      </p:nvGrpSpPr>
      <p:grpSpPr>
        <a:xfrm>
          <a:off x="0" y="0"/>
          <a:ext cx="0" cy="0"/>
          <a:chOff x="0" y="0"/>
          <a:chExt cx="0" cy="0"/>
        </a:xfrm>
      </p:grpSpPr>
      <p:grpSp>
        <p:nvGrpSpPr>
          <p:cNvPr id="162" name="Google Shape;162;p17"/>
          <p:cNvGrpSpPr/>
          <p:nvPr/>
        </p:nvGrpSpPr>
        <p:grpSpPr>
          <a:xfrm>
            <a:off x="-1592175" y="-746574"/>
            <a:ext cx="14127112" cy="7971257"/>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 name="Google Shape;175;p17"/>
          <p:cNvGrpSpPr/>
          <p:nvPr/>
        </p:nvGrpSpPr>
        <p:grpSpPr>
          <a:xfrm>
            <a:off x="11" y="-2372163"/>
            <a:ext cx="10710293" cy="1265168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2028700" y="2089365"/>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2028700" y="3176112"/>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2028700" y="4266111"/>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2028700" y="5356113"/>
            <a:ext cx="9046000" cy="42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1117300" y="1784433"/>
            <a:ext cx="926000" cy="57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7"/>
          <p:cNvSpPr txBox="1">
            <a:spLocks noGrp="1"/>
          </p:cNvSpPr>
          <p:nvPr>
            <p:ph type="title" idx="6" hasCustomPrompt="1"/>
          </p:nvPr>
        </p:nvSpPr>
        <p:spPr>
          <a:xfrm>
            <a:off x="1117300" y="3963367"/>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7"/>
          <p:cNvSpPr txBox="1">
            <a:spLocks noGrp="1"/>
          </p:cNvSpPr>
          <p:nvPr>
            <p:ph type="title" idx="7" hasCustomPrompt="1"/>
          </p:nvPr>
        </p:nvSpPr>
        <p:spPr>
          <a:xfrm>
            <a:off x="1117300" y="2872300"/>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7"/>
          <p:cNvSpPr txBox="1">
            <a:spLocks noGrp="1"/>
          </p:cNvSpPr>
          <p:nvPr>
            <p:ph type="title" idx="8" hasCustomPrompt="1"/>
          </p:nvPr>
        </p:nvSpPr>
        <p:spPr>
          <a:xfrm>
            <a:off x="1117300" y="5054433"/>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7"/>
          <p:cNvSpPr txBox="1">
            <a:spLocks noGrp="1"/>
          </p:cNvSpPr>
          <p:nvPr>
            <p:ph type="subTitle" idx="9"/>
          </p:nvPr>
        </p:nvSpPr>
        <p:spPr>
          <a:xfrm>
            <a:off x="2028700" y="1784433"/>
            <a:ext cx="9046000" cy="45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2028700" y="2874432"/>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2028700" y="3964431"/>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2028700" y="5054429"/>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142207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grpSp>
        <p:nvGrpSpPr>
          <p:cNvPr id="192" name="Google Shape;192;p18"/>
          <p:cNvGrpSpPr/>
          <p:nvPr/>
        </p:nvGrpSpPr>
        <p:grpSpPr>
          <a:xfrm>
            <a:off x="11" y="-2372163"/>
            <a:ext cx="10710293" cy="1265168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8"/>
          <p:cNvGrpSpPr/>
          <p:nvPr/>
        </p:nvGrpSpPr>
        <p:grpSpPr>
          <a:xfrm>
            <a:off x="-1592175" y="-746574"/>
            <a:ext cx="14127112" cy="7971257"/>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950967"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4411000"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950967"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4411000"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7871801"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7871801"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952484"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4412517"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7873319"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952484"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4412517"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7873319"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843762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19"/>
          <p:cNvGrpSpPr/>
          <p:nvPr/>
        </p:nvGrpSpPr>
        <p:grpSpPr>
          <a:xfrm flipH="1">
            <a:off x="1375893" y="-1941760"/>
            <a:ext cx="6270292" cy="1114664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950967" y="952641"/>
            <a:ext cx="4254400" cy="1159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950967" y="1894941"/>
            <a:ext cx="4254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950967" y="4425392"/>
            <a:ext cx="4250400" cy="1009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467" b="1">
                <a:solidFill>
                  <a:schemeClr val="dk1"/>
                </a:solidFill>
                <a:latin typeface="Asap"/>
                <a:ea typeface="Asap"/>
                <a:cs typeface="Asap"/>
                <a:sym typeface="Asap"/>
              </a:rPr>
              <a:t>CREDITS:</a:t>
            </a:r>
            <a:r>
              <a:rPr lang="en" sz="1467">
                <a:solidFill>
                  <a:schemeClr val="dk1"/>
                </a:solidFill>
                <a:latin typeface="Asap"/>
                <a:ea typeface="Asap"/>
                <a:cs typeface="Asap"/>
                <a:sym typeface="Asap"/>
              </a:rPr>
              <a:t> This presentation template was created by </a:t>
            </a:r>
            <a:r>
              <a:rPr lang="en" sz="1467"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467">
                <a:solidFill>
                  <a:schemeClr val="dk1"/>
                </a:solidFill>
                <a:latin typeface="Asap"/>
                <a:ea typeface="Asap"/>
                <a:cs typeface="Asap"/>
                <a:sym typeface="Asap"/>
              </a:rPr>
              <a:t>, and includes icons by </a:t>
            </a:r>
            <a:r>
              <a:rPr lang="en" sz="1467"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467">
                <a:solidFill>
                  <a:schemeClr val="dk1"/>
                </a:solidFill>
                <a:latin typeface="Asap"/>
                <a:ea typeface="Asap"/>
                <a:cs typeface="Asap"/>
                <a:sym typeface="Asap"/>
              </a:rPr>
              <a:t>, and infographics &amp; images by </a:t>
            </a:r>
            <a:r>
              <a:rPr lang="en" sz="1467"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467" b="1" u="sng">
                <a:solidFill>
                  <a:schemeClr val="dk1"/>
                </a:solidFill>
                <a:latin typeface="Asap"/>
                <a:ea typeface="Asap"/>
                <a:cs typeface="Asap"/>
                <a:sym typeface="Asap"/>
              </a:rPr>
              <a:t> </a:t>
            </a:r>
            <a:endParaRPr sz="1467" b="1" u="sng">
              <a:solidFill>
                <a:schemeClr val="dk1"/>
              </a:solidFill>
              <a:latin typeface="Asap"/>
              <a:ea typeface="Asap"/>
              <a:cs typeface="Asap"/>
              <a:sym typeface="Asap"/>
            </a:endParaRPr>
          </a:p>
        </p:txBody>
      </p:sp>
    </p:spTree>
    <p:extLst>
      <p:ext uri="{BB962C8B-B14F-4D97-AF65-F5344CB8AC3E}">
        <p14:creationId xmlns:p14="http://schemas.microsoft.com/office/powerpoint/2010/main" val="1196740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8"/>
        <p:cNvGrpSpPr/>
        <p:nvPr/>
      </p:nvGrpSpPr>
      <p:grpSpPr>
        <a:xfrm>
          <a:off x="0" y="0"/>
          <a:ext cx="0" cy="0"/>
          <a:chOff x="0" y="0"/>
          <a:chExt cx="0" cy="0"/>
        </a:xfrm>
      </p:grpSpPr>
      <p:grpSp>
        <p:nvGrpSpPr>
          <p:cNvPr id="229" name="Google Shape;229;p20"/>
          <p:cNvGrpSpPr/>
          <p:nvPr/>
        </p:nvGrpSpPr>
        <p:grpSpPr>
          <a:xfrm>
            <a:off x="-2519842" y="-3553951"/>
            <a:ext cx="14885932" cy="12288384"/>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2" name="Google Shape;232;p20"/>
          <p:cNvGrpSpPr/>
          <p:nvPr/>
        </p:nvGrpSpPr>
        <p:grpSpPr>
          <a:xfrm>
            <a:off x="-173107" y="-643891"/>
            <a:ext cx="12600029" cy="5800501"/>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876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flipH="1">
            <a:off x="1375893" y="-1941760"/>
            <a:ext cx="6270292" cy="1114664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1236633" y="2376837"/>
            <a:ext cx="350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1236633" y="1395388"/>
            <a:ext cx="1411200" cy="1014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 name="Google Shape;20;p3"/>
          <p:cNvSpPr txBox="1">
            <a:spLocks noGrp="1"/>
          </p:cNvSpPr>
          <p:nvPr>
            <p:ph type="subTitle" idx="1"/>
          </p:nvPr>
        </p:nvSpPr>
        <p:spPr>
          <a:xfrm>
            <a:off x="2362167" y="4491437"/>
            <a:ext cx="2616000" cy="84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0088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9"/>
        <p:cNvGrpSpPr/>
        <p:nvPr/>
      </p:nvGrpSpPr>
      <p:grpSpPr>
        <a:xfrm>
          <a:off x="0" y="0"/>
          <a:ext cx="0" cy="0"/>
          <a:chOff x="0" y="0"/>
          <a:chExt cx="0" cy="0"/>
        </a:xfrm>
      </p:grpSpPr>
      <p:grpSp>
        <p:nvGrpSpPr>
          <p:cNvPr id="240" name="Google Shape;240;p21"/>
          <p:cNvGrpSpPr/>
          <p:nvPr/>
        </p:nvGrpSpPr>
        <p:grpSpPr>
          <a:xfrm>
            <a:off x="2789992" y="-1941760"/>
            <a:ext cx="9136325" cy="1114664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3" name="Google Shape;243;p21"/>
          <p:cNvGrpSpPr/>
          <p:nvPr/>
        </p:nvGrpSpPr>
        <p:grpSpPr>
          <a:xfrm>
            <a:off x="-1592175" y="-746574"/>
            <a:ext cx="14127112" cy="7971257"/>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249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grpSp>
        <p:nvGrpSpPr>
          <p:cNvPr id="22" name="Google Shape;22;p4"/>
          <p:cNvGrpSpPr/>
          <p:nvPr/>
        </p:nvGrpSpPr>
        <p:grpSpPr>
          <a:xfrm>
            <a:off x="-2519842" y="-3553951"/>
            <a:ext cx="14885932" cy="12288384"/>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 name="Google Shape;25;p4"/>
          <p:cNvGrpSpPr/>
          <p:nvPr/>
        </p:nvGrpSpPr>
        <p:grpSpPr>
          <a:xfrm>
            <a:off x="-173106" y="4017646"/>
            <a:ext cx="862164" cy="1138965"/>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960000" y="1477417"/>
            <a:ext cx="10272000" cy="53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18278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grpSp>
        <p:nvGrpSpPr>
          <p:cNvPr id="31" name="Google Shape;31;p5"/>
          <p:cNvGrpSpPr/>
          <p:nvPr/>
        </p:nvGrpSpPr>
        <p:grpSpPr>
          <a:xfrm>
            <a:off x="-2519842" y="-3553951"/>
            <a:ext cx="14885932" cy="12288384"/>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173107" y="-643891"/>
            <a:ext cx="12600029" cy="5800501"/>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6230648"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606152"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606152"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6230645"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1356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grpSp>
        <p:nvGrpSpPr>
          <p:cNvPr id="47" name="Google Shape;47;p6"/>
          <p:cNvGrpSpPr/>
          <p:nvPr/>
        </p:nvGrpSpPr>
        <p:grpSpPr>
          <a:xfrm>
            <a:off x="-2519842" y="-3553951"/>
            <a:ext cx="14885932" cy="12288384"/>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 name="Google Shape;50;p6"/>
          <p:cNvGrpSpPr/>
          <p:nvPr/>
        </p:nvGrpSpPr>
        <p:grpSpPr>
          <a:xfrm>
            <a:off x="-173107" y="-643891"/>
            <a:ext cx="12600029" cy="5800501"/>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65004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grpSp>
        <p:nvGrpSpPr>
          <p:cNvPr id="59" name="Google Shape;59;p7"/>
          <p:cNvGrpSpPr/>
          <p:nvPr/>
        </p:nvGrpSpPr>
        <p:grpSpPr>
          <a:xfrm>
            <a:off x="-2519842" y="-3553951"/>
            <a:ext cx="14885932" cy="12288384"/>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 name="Google Shape;62;p7"/>
          <p:cNvGrpSpPr/>
          <p:nvPr/>
        </p:nvGrpSpPr>
        <p:grpSpPr>
          <a:xfrm>
            <a:off x="-173106" y="4017646"/>
            <a:ext cx="862164" cy="1138965"/>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5992433" y="1209392"/>
            <a:ext cx="4990400" cy="78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5992433" y="2035359"/>
            <a:ext cx="4990400" cy="357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1209167" y="904400"/>
            <a:ext cx="4338000" cy="5049200"/>
          </a:xfrm>
          <a:prstGeom prst="snip2DiagRect">
            <a:avLst>
              <a:gd name="adj1" fmla="val 0"/>
              <a:gd name="adj2" fmla="val 16667"/>
            </a:avLst>
          </a:prstGeom>
          <a:noFill/>
          <a:ln>
            <a:noFill/>
          </a:ln>
        </p:spPr>
      </p:sp>
    </p:spTree>
    <p:extLst>
      <p:ext uri="{BB962C8B-B14F-4D97-AF65-F5344CB8AC3E}">
        <p14:creationId xmlns:p14="http://schemas.microsoft.com/office/powerpoint/2010/main" val="21220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7225067" y="2068000"/>
            <a:ext cx="3688400" cy="2722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70" name="Google Shape;70;p8"/>
          <p:cNvGrpSpPr/>
          <p:nvPr/>
        </p:nvGrpSpPr>
        <p:grpSpPr>
          <a:xfrm>
            <a:off x="4340160" y="-1941760"/>
            <a:ext cx="7362025" cy="1114664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416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grpSp>
        <p:nvGrpSpPr>
          <p:cNvPr id="74" name="Google Shape;74;p9"/>
          <p:cNvGrpSpPr/>
          <p:nvPr/>
        </p:nvGrpSpPr>
        <p:grpSpPr>
          <a:xfrm>
            <a:off x="-2519842" y="-3553951"/>
            <a:ext cx="14885932" cy="12288384"/>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7" name="Google Shape;77;p9"/>
          <p:cNvGrpSpPr/>
          <p:nvPr/>
        </p:nvGrpSpPr>
        <p:grpSpPr>
          <a:xfrm>
            <a:off x="-173106" y="4017646"/>
            <a:ext cx="862164" cy="1138965"/>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6151717"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1107883"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40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33" y="-18300"/>
            <a:ext cx="12192000" cy="6876400"/>
          </a:xfrm>
          <a:prstGeom prst="rect">
            <a:avLst/>
          </a:prstGeom>
          <a:noFill/>
          <a:ln>
            <a:noFill/>
          </a:ln>
        </p:spPr>
      </p:sp>
      <p:sp>
        <p:nvSpPr>
          <p:cNvPr id="85" name="Google Shape;85;p10"/>
          <p:cNvSpPr txBox="1">
            <a:spLocks noGrp="1"/>
          </p:cNvSpPr>
          <p:nvPr>
            <p:ph type="title"/>
          </p:nvPr>
        </p:nvSpPr>
        <p:spPr>
          <a:xfrm>
            <a:off x="960000" y="4954400"/>
            <a:ext cx="9618800" cy="11620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2993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extLst>
      <p:ext uri="{BB962C8B-B14F-4D97-AF65-F5344CB8AC3E}">
        <p14:creationId xmlns:p14="http://schemas.microsoft.com/office/powerpoint/2010/main" val="35788880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6178633" y="1485000"/>
            <a:ext cx="5062400" cy="3002000"/>
          </a:xfrm>
          <a:prstGeom prst="rect">
            <a:avLst/>
          </a:prstGeom>
        </p:spPr>
        <p:txBody>
          <a:bodyPr spcFirstLastPara="1" wrap="square" lIns="121900" tIns="121900" rIns="121900" bIns="121900" anchor="b" anchorCtr="0">
            <a:noAutofit/>
          </a:bodyPr>
          <a:lstStyle/>
          <a:p>
            <a:r>
              <a:rPr lang="en-US" dirty="0"/>
              <a:t>Breast Cancer Detection using AdaBoost Classifier</a:t>
            </a:r>
          </a:p>
        </p:txBody>
      </p:sp>
      <p:sp>
        <p:nvSpPr>
          <p:cNvPr id="267" name="Google Shape;267;p25"/>
          <p:cNvSpPr txBox="1">
            <a:spLocks noGrp="1"/>
          </p:cNvSpPr>
          <p:nvPr>
            <p:ph type="subTitle" idx="1"/>
          </p:nvPr>
        </p:nvSpPr>
        <p:spPr>
          <a:xfrm>
            <a:off x="8102633" y="4487000"/>
            <a:ext cx="3138400" cy="886000"/>
          </a:xfrm>
          <a:prstGeom prst="rect">
            <a:avLst/>
          </a:prstGeom>
        </p:spPr>
        <p:txBody>
          <a:bodyPr spcFirstLastPara="1" wrap="square" lIns="121900" tIns="121900" rIns="121900" bIns="121900" anchor="t" anchorCtr="0">
            <a:noAutofit/>
          </a:bodyPr>
          <a:lstStyle/>
          <a:p>
            <a:pPr marL="0" indent="0"/>
            <a:r>
              <a:rPr lang="en-US" dirty="0"/>
              <a:t>Presented by</a:t>
            </a:r>
          </a:p>
          <a:p>
            <a:pPr marL="0" indent="0"/>
            <a:r>
              <a:rPr lang="en-US" dirty="0"/>
              <a:t>Team 4</a:t>
            </a:r>
          </a:p>
        </p:txBody>
      </p:sp>
      <p:cxnSp>
        <p:nvCxnSpPr>
          <p:cNvPr id="268" name="Google Shape;268;p25"/>
          <p:cNvCxnSpPr/>
          <p:nvPr/>
        </p:nvCxnSpPr>
        <p:spPr>
          <a:xfrm rot="10800000">
            <a:off x="6371000" y="4702133"/>
            <a:ext cx="14904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783968" y="1104933"/>
            <a:ext cx="4825731" cy="4648411"/>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4"/>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2" name="Google Shape;312;p25"/>
            <p:cNvSpPr/>
            <p:nvPr/>
          </p:nvSpPr>
          <p:spPr>
            <a:xfrm>
              <a:off x="5058120" y="3802496"/>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dirty="0">
                <a:solidFill>
                  <a:srgbClr val="000000"/>
                </a:solidFill>
                <a:latin typeface="Calibri" panose="020F0502020204030204" pitchFamily="34" charset="0"/>
                <a:ea typeface="Calibri" panose="020F0502020204030204" pitchFamily="34" charset="0"/>
              </a:rPr>
              <a:t>Outlier Detection: Using IQR (Interquartile Range)</a:t>
            </a:r>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7F25796C-63C0-5434-FDB4-8EDAAD1B3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095" y="1905000"/>
            <a:ext cx="5060968" cy="3953678"/>
          </a:xfrm>
          <a:prstGeom prst="rect">
            <a:avLst/>
          </a:prstGeom>
        </p:spPr>
      </p:pic>
      <p:pic>
        <p:nvPicPr>
          <p:cNvPr id="8" name="Picture 7">
            <a:extLst>
              <a:ext uri="{FF2B5EF4-FFF2-40B4-BE49-F238E27FC236}">
                <a16:creationId xmlns:a16="http://schemas.microsoft.com/office/drawing/2014/main" id="{C8A073E5-D889-B29D-34D7-066EC5A6A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757" y="2197171"/>
            <a:ext cx="5614942" cy="3348494"/>
          </a:xfrm>
          <a:prstGeom prst="rect">
            <a:avLst/>
          </a:prstGeom>
        </p:spPr>
      </p:pic>
    </p:spTree>
    <p:extLst>
      <p:ext uri="{BB962C8B-B14F-4D97-AF65-F5344CB8AC3E}">
        <p14:creationId xmlns:p14="http://schemas.microsoft.com/office/powerpoint/2010/main" val="1111167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dirty="0">
                <a:solidFill>
                  <a:srgbClr val="000000"/>
                </a:solidFill>
                <a:latin typeface="Calibri" panose="020F0502020204030204" pitchFamily="34" charset="0"/>
                <a:ea typeface="Calibri" panose="020F0502020204030204" pitchFamily="34" charset="0"/>
              </a:rPr>
              <a:t>E</a:t>
            </a:r>
            <a:r>
              <a:rPr lang="en-US" sz="1800" dirty="0">
                <a:solidFill>
                  <a:srgbClr val="000000"/>
                </a:solidFill>
                <a:effectLst/>
                <a:latin typeface="Calibri" panose="020F0502020204030204" pitchFamily="34" charset="0"/>
                <a:ea typeface="Calibri" panose="020F0502020204030204" pitchFamily="34" charset="0"/>
              </a:rPr>
              <a:t>ncode categorical labels</a:t>
            </a:r>
            <a:endParaRPr lang="en-US" sz="1800" kern="0" dirty="0">
              <a:solidFill>
                <a:srgbClr val="000000"/>
              </a:solidFill>
              <a:latin typeface="Calibri" panose="020F0502020204030204" pitchFamily="34" charset="0"/>
              <a:ea typeface="Calibri" panose="020F0502020204030204" pitchFamily="34" charset="0"/>
            </a:endParaRP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77339051-A450-4BEF-0EC0-1E49C9F74BB7}"/>
              </a:ext>
            </a:extLst>
          </p:cNvPr>
          <p:cNvPicPr>
            <a:picLocks noChangeAspect="1"/>
          </p:cNvPicPr>
          <p:nvPr/>
        </p:nvPicPr>
        <p:blipFill>
          <a:blip r:embed="rId2"/>
          <a:stretch>
            <a:fillRect/>
          </a:stretch>
        </p:blipFill>
        <p:spPr>
          <a:xfrm>
            <a:off x="2460049" y="1756337"/>
            <a:ext cx="5545197" cy="653444"/>
          </a:xfrm>
          <a:prstGeom prst="rect">
            <a:avLst/>
          </a:prstGeom>
        </p:spPr>
      </p:pic>
      <p:pic>
        <p:nvPicPr>
          <p:cNvPr id="11" name="Picture 10">
            <a:extLst>
              <a:ext uri="{FF2B5EF4-FFF2-40B4-BE49-F238E27FC236}">
                <a16:creationId xmlns:a16="http://schemas.microsoft.com/office/drawing/2014/main" id="{26270854-AA5D-4D65-1853-7B8774A7872C}"/>
              </a:ext>
            </a:extLst>
          </p:cNvPr>
          <p:cNvPicPr>
            <a:picLocks noChangeAspect="1"/>
          </p:cNvPicPr>
          <p:nvPr/>
        </p:nvPicPr>
        <p:blipFill>
          <a:blip r:embed="rId3"/>
          <a:stretch>
            <a:fillRect/>
          </a:stretch>
        </p:blipFill>
        <p:spPr>
          <a:xfrm>
            <a:off x="529107" y="2474408"/>
            <a:ext cx="11133785" cy="2347163"/>
          </a:xfrm>
          <a:prstGeom prst="rect">
            <a:avLst/>
          </a:prstGeom>
        </p:spPr>
      </p:pic>
      <p:sp>
        <p:nvSpPr>
          <p:cNvPr id="12" name="Subtitle 3">
            <a:extLst>
              <a:ext uri="{FF2B5EF4-FFF2-40B4-BE49-F238E27FC236}">
                <a16:creationId xmlns:a16="http://schemas.microsoft.com/office/drawing/2014/main" id="{8B94F739-2664-E8C2-4D21-DC92A828FDF6}"/>
              </a:ext>
            </a:extLst>
          </p:cNvPr>
          <p:cNvSpPr txBox="1">
            <a:spLocks/>
          </p:cNvSpPr>
          <p:nvPr/>
        </p:nvSpPr>
        <p:spPr>
          <a:xfrm>
            <a:off x="1363420" y="4953000"/>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kern="0" dirty="0">
                <a:solidFill>
                  <a:srgbClr val="000000"/>
                </a:solidFill>
                <a:latin typeface="Calibri" panose="020F0502020204030204" pitchFamily="34" charset="0"/>
                <a:ea typeface="Calibri" panose="020F0502020204030204" pitchFamily="34" charset="0"/>
              </a:rPr>
              <a:t>Categorical labels like M and B is encoded as 1 and 0 respectively</a:t>
            </a:r>
          </a:p>
          <a:p>
            <a:endParaRPr lang="en-US" sz="1600" kern="0" dirty="0"/>
          </a:p>
        </p:txBody>
      </p:sp>
    </p:spTree>
    <p:extLst>
      <p:ext uri="{BB962C8B-B14F-4D97-AF65-F5344CB8AC3E}">
        <p14:creationId xmlns:p14="http://schemas.microsoft.com/office/powerpoint/2010/main" val="1976305885"/>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dirty="0">
                <a:solidFill>
                  <a:srgbClr val="000000"/>
                </a:solidFill>
                <a:latin typeface="Calibri" panose="020F0502020204030204" pitchFamily="34" charset="0"/>
                <a:ea typeface="Calibri" panose="020F0502020204030204" pitchFamily="34" charset="0"/>
              </a:rPr>
              <a:t>Scaling features and Splitting the Data</a:t>
            </a:r>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7" name="Picture 6">
            <a:extLst>
              <a:ext uri="{FF2B5EF4-FFF2-40B4-BE49-F238E27FC236}">
                <a16:creationId xmlns:a16="http://schemas.microsoft.com/office/drawing/2014/main" id="{24C72BA0-D3D3-6539-422D-E70367FA3DD2}"/>
              </a:ext>
            </a:extLst>
          </p:cNvPr>
          <p:cNvPicPr>
            <a:picLocks noChangeAspect="1"/>
          </p:cNvPicPr>
          <p:nvPr/>
        </p:nvPicPr>
        <p:blipFill>
          <a:blip r:embed="rId2"/>
          <a:stretch>
            <a:fillRect/>
          </a:stretch>
        </p:blipFill>
        <p:spPr>
          <a:xfrm>
            <a:off x="1716566" y="2207066"/>
            <a:ext cx="8511168" cy="3498513"/>
          </a:xfrm>
          <a:prstGeom prst="rect">
            <a:avLst/>
          </a:prstGeom>
        </p:spPr>
      </p:pic>
    </p:spTree>
    <p:extLst>
      <p:ext uri="{BB962C8B-B14F-4D97-AF65-F5344CB8AC3E}">
        <p14:creationId xmlns:p14="http://schemas.microsoft.com/office/powerpoint/2010/main" val="399949848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Real-World Examples</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6036446" cy="4571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b="1" kern="0" dirty="0">
                <a:solidFill>
                  <a:srgbClr val="000000"/>
                </a:solidFill>
                <a:latin typeface="Calibri" panose="020F0502020204030204" pitchFamily="34" charset="0"/>
                <a:ea typeface="Calibri" panose="020F0502020204030204" pitchFamily="34" charset="0"/>
              </a:rPr>
              <a:t>IBM Watson </a:t>
            </a:r>
          </a:p>
          <a:p>
            <a:r>
              <a:rPr lang="en-US" sz="1800" kern="0" dirty="0">
                <a:solidFill>
                  <a:srgbClr val="000000"/>
                </a:solidFill>
                <a:latin typeface="Calibri" panose="020F0502020204030204" pitchFamily="34" charset="0"/>
                <a:ea typeface="Calibri" panose="020F0502020204030204" pitchFamily="34" charset="0"/>
              </a:rPr>
              <a:t>	IBM Watson Health uses AI and machine learning to analyze large volumes of medical data, including imaging data, pathology reports, and patient history. Its machine learning models assist doctors in making more informed </a:t>
            </a:r>
            <a:r>
              <a:rPr lang="en-US" sz="1800" kern="0">
                <a:solidFill>
                  <a:srgbClr val="000000"/>
                </a:solidFill>
                <a:latin typeface="Calibri" panose="020F0502020204030204" pitchFamily="34" charset="0"/>
                <a:ea typeface="Calibri" panose="020F0502020204030204" pitchFamily="34" charset="0"/>
              </a:rPr>
              <a:t>decisions.</a:t>
            </a:r>
          </a:p>
          <a:p>
            <a:endParaRPr lang="en-US" sz="1800" kern="0" dirty="0">
              <a:solidFill>
                <a:srgbClr val="000000"/>
              </a:solidFill>
              <a:latin typeface="Calibri" panose="020F0502020204030204" pitchFamily="34" charset="0"/>
              <a:ea typeface="Calibri" panose="020F0502020204030204" pitchFamily="34" charset="0"/>
            </a:endParaRPr>
          </a:p>
          <a:p>
            <a:r>
              <a:rPr lang="en-US" sz="1800" b="1" kern="0" dirty="0">
                <a:solidFill>
                  <a:srgbClr val="000000"/>
                </a:solidFill>
                <a:latin typeface="Calibri" panose="020F0502020204030204" pitchFamily="34" charset="0"/>
                <a:ea typeface="Calibri" panose="020F0502020204030204" pitchFamily="34" charset="0"/>
              </a:rPr>
              <a:t>Google Health / DeepMind</a:t>
            </a:r>
          </a:p>
          <a:p>
            <a:r>
              <a:rPr lang="en-US" sz="1800" b="1" kern="0" dirty="0">
                <a:solidFill>
                  <a:srgbClr val="000000"/>
                </a:solidFill>
                <a:latin typeface="Calibri" panose="020F0502020204030204" pitchFamily="34" charset="0"/>
                <a:ea typeface="Calibri" panose="020F0502020204030204" pitchFamily="34" charset="0"/>
              </a:rPr>
              <a:t>	</a:t>
            </a:r>
            <a:r>
              <a:rPr lang="en-US" sz="1800" kern="0" dirty="0">
                <a:solidFill>
                  <a:srgbClr val="000000"/>
                </a:solidFill>
                <a:latin typeface="Calibri" panose="020F0502020204030204" pitchFamily="34" charset="0"/>
                <a:ea typeface="Calibri" panose="020F0502020204030204" pitchFamily="34" charset="0"/>
              </a:rPr>
              <a:t>Google's DeepMind has developed AI models that analyze mammograms to detect breast cancer with performance on par with or better than radiologists. The model has been tested in real-world settings to reduce both false positives and false negatives in screening programs.</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FD9A08E1-275D-7F19-0F93-2A4C7411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464" y="722264"/>
            <a:ext cx="3149600" cy="2362200"/>
          </a:xfrm>
          <a:prstGeom prst="rect">
            <a:avLst/>
          </a:prstGeom>
        </p:spPr>
      </p:pic>
      <p:pic>
        <p:nvPicPr>
          <p:cNvPr id="8" name="Picture 7">
            <a:extLst>
              <a:ext uri="{FF2B5EF4-FFF2-40B4-BE49-F238E27FC236}">
                <a16:creationId xmlns:a16="http://schemas.microsoft.com/office/drawing/2014/main" id="{E9DFA6BB-C7A0-0DBC-0F9F-EF35EA1DC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065" y="3263882"/>
            <a:ext cx="4470399" cy="2463884"/>
          </a:xfrm>
          <a:prstGeom prst="rect">
            <a:avLst/>
          </a:prstGeom>
        </p:spPr>
      </p:pic>
    </p:spTree>
    <p:extLst>
      <p:ext uri="{BB962C8B-B14F-4D97-AF65-F5344CB8AC3E}">
        <p14:creationId xmlns:p14="http://schemas.microsoft.com/office/powerpoint/2010/main" val="25049596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18565" y="2425014"/>
            <a:ext cx="5477435" cy="2007970"/>
          </a:xfrm>
        </p:spPr>
        <p:txBody>
          <a:bodyPr/>
          <a:lstStyle/>
          <a:p>
            <a:r>
              <a:rPr lang="en-IN" sz="6000" dirty="0"/>
              <a:t>Presented by</a:t>
            </a:r>
            <a:br>
              <a:rPr lang="en-IN" sz="6000" dirty="0"/>
            </a:br>
            <a:r>
              <a:rPr lang="en-IN" sz="6000" dirty="0"/>
              <a:t>TEAM-4</a:t>
            </a:r>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EC5832FB-A2A8-9ABD-8EE2-C86B427A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549" y="690282"/>
            <a:ext cx="5477435" cy="5477435"/>
          </a:xfrm>
          <a:prstGeom prst="rect">
            <a:avLst/>
          </a:prstGeom>
        </p:spPr>
      </p:pic>
    </p:spTree>
    <p:extLst>
      <p:ext uri="{BB962C8B-B14F-4D97-AF65-F5344CB8AC3E}">
        <p14:creationId xmlns:p14="http://schemas.microsoft.com/office/powerpoint/2010/main" val="2965713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Introduction to Breast Cancer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329233" y="1604303"/>
            <a:ext cx="6502434" cy="2408897"/>
          </a:xfrm>
        </p:spPr>
        <p:txBody>
          <a:bodyPr/>
          <a:lstStyle/>
          <a:p>
            <a:r>
              <a:rPr lang="en-US" sz="2000" dirty="0"/>
              <a:t>The disease occurs when abnormal cells in the breast grow uncontrollably, forming a tumor. These tumors can be benign (non-cancerous) or malignant (cancerous). Malignant tumors have the potential to invade nearby tissues and spread (metastasize) to other parts of the body through the lymphatic system or bloodstream.</a:t>
            </a:r>
          </a:p>
          <a:p>
            <a:endParaRPr lang="en-US" sz="2000" dirty="0"/>
          </a:p>
          <a:p>
            <a:r>
              <a:rPr lang="en-US" sz="2000" dirty="0"/>
              <a:t>Breast cancer is a complex and devastating disease, but advancements in machine learning are revolutionizing its diagnosis. Early detection is crucial, and cutting-edge AI models are enhancing our ability to identify malignant tumors with unprecedented accuracy.</a:t>
            </a:r>
          </a:p>
          <a:p>
            <a:endParaRPr lang="en-US" sz="2000" dirty="0"/>
          </a:p>
          <a:p>
            <a:endParaRPr lang="en-IN" sz="2000" dirty="0"/>
          </a:p>
        </p:txBody>
      </p:sp>
      <p:pic>
        <p:nvPicPr>
          <p:cNvPr id="3" name="Picture 2">
            <a:extLst>
              <a:ext uri="{FF2B5EF4-FFF2-40B4-BE49-F238E27FC236}">
                <a16:creationId xmlns:a16="http://schemas.microsoft.com/office/drawing/2014/main" id="{4758C766-0B55-3E87-9599-601BEB48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841225" y="1969319"/>
            <a:ext cx="3892482" cy="2919361"/>
          </a:xfrm>
          <a:prstGeom prst="rect">
            <a:avLst/>
          </a:prstGeom>
        </p:spPr>
      </p:pic>
    </p:spTree>
    <p:extLst>
      <p:ext uri="{BB962C8B-B14F-4D97-AF65-F5344CB8AC3E}">
        <p14:creationId xmlns:p14="http://schemas.microsoft.com/office/powerpoint/2010/main" val="36827615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Malignant Vs Benign</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511516" y="1591734"/>
            <a:ext cx="4766767" cy="4305430"/>
          </a:xfrm>
        </p:spPr>
        <p:txBody>
          <a:bodyPr/>
          <a:lstStyle/>
          <a:p>
            <a:r>
              <a:rPr lang="en-US" sz="2500" b="1" dirty="0"/>
              <a:t>Malignant Tumor:</a:t>
            </a:r>
          </a:p>
          <a:p>
            <a:pPr>
              <a:buFont typeface="Arial" panose="020B0604020202020204" pitchFamily="34" charset="0"/>
              <a:buChar char="•"/>
            </a:pPr>
            <a:r>
              <a:rPr lang="en-US" sz="2500" dirty="0"/>
              <a:t>Cancerous</a:t>
            </a:r>
          </a:p>
          <a:p>
            <a:pPr marL="139700" indent="0"/>
            <a:endParaRPr lang="en-US" sz="2500" dirty="0"/>
          </a:p>
          <a:p>
            <a:pPr>
              <a:buFont typeface="Arial" panose="020B0604020202020204" pitchFamily="34" charset="0"/>
              <a:buChar char="•"/>
            </a:pPr>
            <a:r>
              <a:rPr lang="en-US" sz="2500" dirty="0"/>
              <a:t>Aggressive</a:t>
            </a:r>
          </a:p>
          <a:p>
            <a:pPr>
              <a:buFont typeface="Arial" panose="020B0604020202020204" pitchFamily="34" charset="0"/>
              <a:buChar char="•"/>
            </a:pPr>
            <a:endParaRPr lang="en-US" sz="2500" dirty="0"/>
          </a:p>
          <a:p>
            <a:pPr>
              <a:buFont typeface="Arial" panose="020B0604020202020204" pitchFamily="34" charset="0"/>
              <a:buChar char="•"/>
            </a:pPr>
            <a:r>
              <a:rPr lang="en-US" sz="2500" dirty="0"/>
              <a:t>Metastasis</a:t>
            </a:r>
          </a:p>
          <a:p>
            <a:pPr>
              <a:buFont typeface="Arial" panose="020B0604020202020204" pitchFamily="34" charset="0"/>
              <a:buChar char="•"/>
            </a:pPr>
            <a:endParaRPr lang="en-US" sz="2500" dirty="0"/>
          </a:p>
          <a:p>
            <a:pPr>
              <a:buFont typeface="Arial" panose="020B0604020202020204" pitchFamily="34" charset="0"/>
              <a:buChar char="•"/>
            </a:pPr>
            <a:r>
              <a:rPr lang="en-US" sz="2500" dirty="0"/>
              <a:t>Life-threatening</a:t>
            </a:r>
          </a:p>
        </p:txBody>
      </p:sp>
      <p:sp>
        <p:nvSpPr>
          <p:cNvPr id="3" name="Subtitle 3">
            <a:extLst>
              <a:ext uri="{FF2B5EF4-FFF2-40B4-BE49-F238E27FC236}">
                <a16:creationId xmlns:a16="http://schemas.microsoft.com/office/drawing/2014/main" id="{C5EEE371-C100-8323-BD96-236F89A39458}"/>
              </a:ext>
            </a:extLst>
          </p:cNvPr>
          <p:cNvSpPr txBox="1">
            <a:spLocks/>
          </p:cNvSpPr>
          <p:nvPr/>
        </p:nvSpPr>
        <p:spPr>
          <a:xfrm>
            <a:off x="7027300" y="1574801"/>
            <a:ext cx="4766767" cy="4305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b="1" kern="0" dirty="0"/>
              <a:t>Benign Tumor:</a:t>
            </a:r>
          </a:p>
          <a:p>
            <a:pPr>
              <a:buFont typeface="Arial" panose="020B0604020202020204" pitchFamily="34" charset="0"/>
              <a:buChar char="•"/>
            </a:pPr>
            <a:r>
              <a:rPr lang="en-US" sz="2500" kern="0" dirty="0"/>
              <a:t>Non-cancerous</a:t>
            </a:r>
          </a:p>
          <a:p>
            <a:pPr marL="139700" indent="0"/>
            <a:endParaRPr lang="en-US" sz="2500" kern="0" dirty="0"/>
          </a:p>
          <a:p>
            <a:pPr>
              <a:buFont typeface="Arial" panose="020B0604020202020204" pitchFamily="34" charset="0"/>
              <a:buChar char="•"/>
            </a:pPr>
            <a:r>
              <a:rPr lang="en-US" sz="2500" kern="0" dirty="0"/>
              <a:t>Slow-growing</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 metastasis</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Not life-threatening</a:t>
            </a:r>
          </a:p>
        </p:txBody>
      </p:sp>
    </p:spTree>
    <p:extLst>
      <p:ext uri="{BB962C8B-B14F-4D97-AF65-F5344CB8AC3E}">
        <p14:creationId xmlns:p14="http://schemas.microsoft.com/office/powerpoint/2010/main" val="94669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Machine Learning in HealthCare</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422399"/>
            <a:ext cx="6015351" cy="4817533"/>
          </a:xfrm>
        </p:spPr>
        <p:txBody>
          <a:bodyPr/>
          <a:lstStyle/>
          <a:p>
            <a:r>
              <a:rPr lang="en-US" sz="1600" b="1" dirty="0"/>
              <a:t>Disease Prediction and Diagnosis: </a:t>
            </a:r>
            <a:r>
              <a:rPr lang="en-US" sz="1600" dirty="0"/>
              <a:t>ML algorithms analyze patient data (e.g., imaging, genetic information) to predict diseases like cancer, diabetes, and cardiovascular conditions early.</a:t>
            </a:r>
          </a:p>
          <a:p>
            <a:endParaRPr lang="en-US" sz="1600" dirty="0"/>
          </a:p>
          <a:p>
            <a:r>
              <a:rPr lang="en-US" sz="1600" b="1" dirty="0"/>
              <a:t>Medical Imaging: </a:t>
            </a:r>
            <a:r>
              <a:rPr lang="en-US" sz="1600" dirty="0"/>
              <a:t>ML models help detect patterns in medical images (X-rays, MRIs, CT scans) to identify abnormalities like tumors, fractures, or infections.</a:t>
            </a:r>
          </a:p>
          <a:p>
            <a:endParaRPr lang="en-US" sz="1600" dirty="0"/>
          </a:p>
          <a:p>
            <a:r>
              <a:rPr lang="en-US" sz="1600" b="1" dirty="0"/>
              <a:t>Personalized Treatment Plans: </a:t>
            </a:r>
            <a:r>
              <a:rPr lang="en-US" sz="1600" dirty="0"/>
              <a:t>ML can create customized treatment recommendations by analyzing patient histories, genetic data, and drug responses.</a:t>
            </a:r>
          </a:p>
          <a:p>
            <a:endParaRPr lang="en-US" sz="1600" dirty="0"/>
          </a:p>
          <a:p>
            <a:r>
              <a:rPr lang="en-US" sz="1600" b="1" dirty="0"/>
              <a:t>Predictive Analytics: </a:t>
            </a:r>
            <a:r>
              <a:rPr lang="en-US" sz="1600" dirty="0"/>
              <a:t>ML models predict patient outcomes, readmission risks, and future health conditions, enabling proactive care.</a:t>
            </a:r>
          </a:p>
        </p:txBody>
      </p:sp>
      <p:pic>
        <p:nvPicPr>
          <p:cNvPr id="6" name="Picture 5">
            <a:extLst>
              <a:ext uri="{FF2B5EF4-FFF2-40B4-BE49-F238E27FC236}">
                <a16:creationId xmlns:a16="http://schemas.microsoft.com/office/drawing/2014/main" id="{DB0D06EA-A0EE-DFC4-75CC-737C0860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06" y="529396"/>
            <a:ext cx="3166318" cy="2377268"/>
          </a:xfrm>
          <a:prstGeom prst="rect">
            <a:avLst/>
          </a:prstGeom>
        </p:spPr>
      </p:pic>
      <p:pic>
        <p:nvPicPr>
          <p:cNvPr id="8" name="Picture 7">
            <a:extLst>
              <a:ext uri="{FF2B5EF4-FFF2-40B4-BE49-F238E27FC236}">
                <a16:creationId xmlns:a16="http://schemas.microsoft.com/office/drawing/2014/main" id="{9FA0FCBD-9C57-33B0-E3F5-C648AA8BD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29" y="3317777"/>
            <a:ext cx="3885671" cy="2585605"/>
          </a:xfrm>
          <a:prstGeom prst="rect">
            <a:avLst/>
          </a:prstGeom>
        </p:spPr>
      </p:pic>
    </p:spTree>
    <p:extLst>
      <p:ext uri="{BB962C8B-B14F-4D97-AF65-F5344CB8AC3E}">
        <p14:creationId xmlns:p14="http://schemas.microsoft.com/office/powerpoint/2010/main" val="33877370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Why early detection of Breast Cancer is important?</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312335"/>
            <a:ext cx="7640951" cy="4588934"/>
          </a:xfrm>
        </p:spPr>
        <p:txBody>
          <a:bodyPr/>
          <a:lstStyle/>
          <a:p>
            <a:r>
              <a:rPr lang="en-US" sz="1600" b="1" dirty="0"/>
              <a:t>1. Higher Survival Rates:</a:t>
            </a:r>
          </a:p>
          <a:p>
            <a:r>
              <a:rPr lang="en-US" sz="1600" dirty="0"/>
              <a:t>	Breast cancer detected at an early stage (before it spreads) is easier to treat successfully. </a:t>
            </a:r>
          </a:p>
          <a:p>
            <a:endParaRPr lang="en-US" sz="1600" dirty="0"/>
          </a:p>
          <a:p>
            <a:r>
              <a:rPr lang="en-US" sz="1600" b="1" dirty="0"/>
              <a:t>2. Less Aggressive Treatment:</a:t>
            </a:r>
          </a:p>
          <a:p>
            <a:r>
              <a:rPr lang="en-US" sz="1600" dirty="0"/>
              <a:t>	Early-stage breast cancer often requires less invasive treatments, such as smaller surgeries (e.g., lumpectomy instead of mastectomy) and lower doses of chemotherapy or radiation therapy.</a:t>
            </a:r>
          </a:p>
          <a:p>
            <a:endParaRPr lang="en-US" sz="1600" dirty="0"/>
          </a:p>
          <a:p>
            <a:r>
              <a:rPr lang="en-US" sz="1600" dirty="0"/>
              <a:t>3</a:t>
            </a:r>
            <a:r>
              <a:rPr lang="en-US" sz="1600" b="1" dirty="0"/>
              <a:t>. Lower Risk of Metastasis:</a:t>
            </a:r>
          </a:p>
          <a:p>
            <a:r>
              <a:rPr lang="en-US" sz="1600" dirty="0"/>
              <a:t>	Catching the cancer early means it is less likely to have spread (metastasized) to other organs, which makes it harder to treat and lowers the chances of long-term survival.</a:t>
            </a:r>
          </a:p>
          <a:p>
            <a:endParaRPr lang="en-US" sz="1600" dirty="0"/>
          </a:p>
          <a:p>
            <a:r>
              <a:rPr lang="en-US" sz="1600" b="1" dirty="0"/>
              <a:t>4. Reduced Healthcare Costs:</a:t>
            </a:r>
          </a:p>
          <a:p>
            <a:r>
              <a:rPr lang="en-US" sz="1600" dirty="0"/>
              <a:t>	Treating early-stage breast cancer is less costly than advanced stages, as advanced cancer requires more complex and prolonged treatments.</a:t>
            </a:r>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1F69FE0A-17AC-AA2E-F2C0-03BF3149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30" y="1550662"/>
            <a:ext cx="3430871" cy="1971470"/>
          </a:xfrm>
          <a:prstGeom prst="rect">
            <a:avLst/>
          </a:prstGeom>
        </p:spPr>
      </p:pic>
      <p:pic>
        <p:nvPicPr>
          <p:cNvPr id="9" name="Picture 8">
            <a:extLst>
              <a:ext uri="{FF2B5EF4-FFF2-40B4-BE49-F238E27FC236}">
                <a16:creationId xmlns:a16="http://schemas.microsoft.com/office/drawing/2014/main" id="{FF103FAE-AF1F-96FA-8FBA-B427D8390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131" y="3962399"/>
            <a:ext cx="2548467" cy="2548467"/>
          </a:xfrm>
          <a:prstGeom prst="rect">
            <a:avLst/>
          </a:prstGeom>
        </p:spPr>
      </p:pic>
    </p:spTree>
    <p:extLst>
      <p:ext uri="{BB962C8B-B14F-4D97-AF65-F5344CB8AC3E}">
        <p14:creationId xmlns:p14="http://schemas.microsoft.com/office/powerpoint/2010/main" val="16113672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AdaBoost Classifier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0991" y="1413934"/>
            <a:ext cx="9910018" cy="4529665"/>
          </a:xfrm>
        </p:spPr>
        <p:txBody>
          <a:bodyPr/>
          <a:lstStyle/>
          <a:p>
            <a:r>
              <a:rPr lang="en-US" sz="1600" dirty="0"/>
              <a:t>The </a:t>
            </a:r>
            <a:r>
              <a:rPr lang="en-US" sz="1600" b="1" dirty="0"/>
              <a:t>AdaBoost classifier </a:t>
            </a:r>
            <a:r>
              <a:rPr lang="en-US" sz="1600" dirty="0"/>
              <a:t>is a machine learning method that helps improve the accuracy of predictions by combining the strengths of many weak models (often called "weak learners"). </a:t>
            </a:r>
          </a:p>
          <a:p>
            <a:endParaRPr lang="en-US" sz="1600" dirty="0"/>
          </a:p>
          <a:p>
            <a:r>
              <a:rPr lang="en-US" sz="1600" dirty="0"/>
              <a:t>AdaBoost takes weak models and makes them work together. It boosts their performance by focusing on the mistakes made by the previous models.</a:t>
            </a:r>
          </a:p>
          <a:p>
            <a:endParaRPr lang="en-US" sz="1600" dirty="0"/>
          </a:p>
          <a:p>
            <a:r>
              <a:rPr lang="en-US" sz="1600" dirty="0"/>
              <a:t>In each step, AdaBoost trains a new model and gives more importance (or "weight") to the data points that were misclassified by the previous models. This way, the new model focuses more on the difficult cases.</a:t>
            </a:r>
          </a:p>
          <a:p>
            <a:endParaRPr lang="en-US" sz="1600" dirty="0"/>
          </a:p>
          <a:p>
            <a:r>
              <a:rPr lang="en-US" sz="1600" dirty="0"/>
              <a:t>Finally, AdaBoost combines all the models into a single strong model, where each weak model's vote is weighted based on its accuracy.</a:t>
            </a:r>
          </a:p>
        </p:txBody>
      </p:sp>
      <p:pic>
        <p:nvPicPr>
          <p:cNvPr id="5" name="Picture 4">
            <a:extLst>
              <a:ext uri="{FF2B5EF4-FFF2-40B4-BE49-F238E27FC236}">
                <a16:creationId xmlns:a16="http://schemas.microsoft.com/office/drawing/2014/main" id="{0DD7652F-B40D-8151-4EF4-88DDD24BD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133" y="4406294"/>
            <a:ext cx="4521200" cy="2075543"/>
          </a:xfrm>
          <a:prstGeom prst="rect">
            <a:avLst/>
          </a:prstGeom>
        </p:spPr>
      </p:pic>
    </p:spTree>
    <p:extLst>
      <p:ext uri="{BB962C8B-B14F-4D97-AF65-F5344CB8AC3E}">
        <p14:creationId xmlns:p14="http://schemas.microsoft.com/office/powerpoint/2010/main" val="3793643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312335"/>
            <a:ext cx="9910018" cy="516465"/>
          </a:xfrm>
        </p:spPr>
        <p:txBody>
          <a:bodyPr/>
          <a:lstStyle/>
          <a:p>
            <a:r>
              <a:rPr lang="en-US" sz="1800" dirty="0">
                <a:solidFill>
                  <a:srgbClr val="000000"/>
                </a:solidFill>
                <a:latin typeface="Calibri" panose="020F0502020204030204" pitchFamily="34" charset="0"/>
                <a:ea typeface="Calibri" panose="020F0502020204030204" pitchFamily="34" charset="0"/>
              </a:rPr>
              <a:t>At first installing all necessary libraries for our project</a:t>
            </a:r>
          </a:p>
          <a:p>
            <a:endParaRPr lang="en-US" sz="1600" dirty="0"/>
          </a:p>
        </p:txBody>
      </p:sp>
      <p:pic>
        <p:nvPicPr>
          <p:cNvPr id="5" name="Picture 4">
            <a:extLst>
              <a:ext uri="{FF2B5EF4-FFF2-40B4-BE49-F238E27FC236}">
                <a16:creationId xmlns:a16="http://schemas.microsoft.com/office/drawing/2014/main" id="{1F58FD6A-7800-4FFC-B199-7814A22087F3}"/>
              </a:ext>
            </a:extLst>
          </p:cNvPr>
          <p:cNvPicPr>
            <a:picLocks noChangeAspect="1"/>
          </p:cNvPicPr>
          <p:nvPr/>
        </p:nvPicPr>
        <p:blipFill>
          <a:blip r:embed="rId2"/>
          <a:stretch>
            <a:fillRect/>
          </a:stretch>
        </p:blipFill>
        <p:spPr>
          <a:xfrm>
            <a:off x="724809" y="2006601"/>
            <a:ext cx="10742381" cy="3369731"/>
          </a:xfrm>
          <a:prstGeom prst="rect">
            <a:avLst/>
          </a:prstGeom>
        </p:spPr>
      </p:pic>
    </p:spTree>
    <p:extLst>
      <p:ext uri="{BB962C8B-B14F-4D97-AF65-F5344CB8AC3E}">
        <p14:creationId xmlns:p14="http://schemas.microsoft.com/office/powerpoint/2010/main" val="38889778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780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kern="0" dirty="0">
                <a:solidFill>
                  <a:srgbClr val="000000"/>
                </a:solidFill>
                <a:latin typeface="Calibri" panose="020F0502020204030204" pitchFamily="34" charset="0"/>
                <a:ea typeface="Calibri" panose="020F0502020204030204" pitchFamily="34" charset="0"/>
              </a:rPr>
              <a:t>Then, collect and preprocess breast cancer data, typically sourced from datasets like the </a:t>
            </a:r>
            <a:r>
              <a:rPr lang="en-US" sz="1800" b="1" kern="0" dirty="0">
                <a:solidFill>
                  <a:srgbClr val="000000"/>
                </a:solidFill>
                <a:latin typeface="Calibri" panose="020F0502020204030204" pitchFamily="34" charset="0"/>
                <a:ea typeface="Calibri" panose="020F0502020204030204" pitchFamily="34" charset="0"/>
              </a:rPr>
              <a:t>UCI Breast Cancer Wisconsin</a:t>
            </a:r>
            <a:r>
              <a:rPr lang="en-US" sz="1800" kern="0" dirty="0">
                <a:solidFill>
                  <a:srgbClr val="000000"/>
                </a:solidFill>
                <a:latin typeface="Calibri" panose="020F0502020204030204" pitchFamily="34" charset="0"/>
                <a:ea typeface="Calibri" panose="020F0502020204030204" pitchFamily="34" charset="0"/>
              </a:rPr>
              <a:t> dataset.</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pic>
        <p:nvPicPr>
          <p:cNvPr id="7" name="Picture 6">
            <a:extLst>
              <a:ext uri="{FF2B5EF4-FFF2-40B4-BE49-F238E27FC236}">
                <a16:creationId xmlns:a16="http://schemas.microsoft.com/office/drawing/2014/main" id="{33967D4C-67FC-9455-4853-13AE2D72886A}"/>
              </a:ext>
            </a:extLst>
          </p:cNvPr>
          <p:cNvPicPr>
            <a:picLocks noChangeAspect="1"/>
          </p:cNvPicPr>
          <p:nvPr/>
        </p:nvPicPr>
        <p:blipFill>
          <a:blip r:embed="rId2"/>
          <a:stretch>
            <a:fillRect/>
          </a:stretch>
        </p:blipFill>
        <p:spPr>
          <a:xfrm>
            <a:off x="1913450" y="2215386"/>
            <a:ext cx="8365100" cy="3472198"/>
          </a:xfrm>
          <a:prstGeom prst="rect">
            <a:avLst/>
          </a:prstGeom>
        </p:spPr>
      </p:pic>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953219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sp>
        <p:nvSpPr>
          <p:cNvPr id="8" name="TextBox 7">
            <a:extLst>
              <a:ext uri="{FF2B5EF4-FFF2-40B4-BE49-F238E27FC236}">
                <a16:creationId xmlns:a16="http://schemas.microsoft.com/office/drawing/2014/main" id="{33698E0A-5236-ABE0-FD61-EDC3DB23B694}"/>
              </a:ext>
            </a:extLst>
          </p:cNvPr>
          <p:cNvSpPr txBox="1"/>
          <p:nvPr/>
        </p:nvSpPr>
        <p:spPr>
          <a:xfrm>
            <a:off x="1388533" y="1394528"/>
            <a:ext cx="4614334" cy="369332"/>
          </a:xfrm>
          <a:prstGeom prst="rect">
            <a:avLst/>
          </a:prstGeom>
          <a:noFill/>
        </p:spPr>
        <p:txBody>
          <a:bodyPr wrap="square">
            <a:spAutoFit/>
          </a:bodyPr>
          <a:lstStyle/>
          <a:p>
            <a:r>
              <a:rPr lang="en-IN" dirty="0"/>
              <a:t>Finding the dimensions of the Dataset</a:t>
            </a:r>
          </a:p>
        </p:txBody>
      </p:sp>
      <p:pic>
        <p:nvPicPr>
          <p:cNvPr id="4" name="Picture 3">
            <a:extLst>
              <a:ext uri="{FF2B5EF4-FFF2-40B4-BE49-F238E27FC236}">
                <a16:creationId xmlns:a16="http://schemas.microsoft.com/office/drawing/2014/main" id="{3946F94C-2C5B-C56B-5820-0A8FCBC40DC4}"/>
              </a:ext>
            </a:extLst>
          </p:cNvPr>
          <p:cNvPicPr>
            <a:picLocks noChangeAspect="1"/>
          </p:cNvPicPr>
          <p:nvPr/>
        </p:nvPicPr>
        <p:blipFill>
          <a:blip r:embed="rId2"/>
          <a:stretch>
            <a:fillRect/>
          </a:stretch>
        </p:blipFill>
        <p:spPr>
          <a:xfrm>
            <a:off x="7154333" y="736600"/>
            <a:ext cx="4486884" cy="5063066"/>
          </a:xfrm>
          <a:prstGeom prst="rect">
            <a:avLst/>
          </a:prstGeom>
        </p:spPr>
      </p:pic>
      <p:sp>
        <p:nvSpPr>
          <p:cNvPr id="5" name="TextBox 4">
            <a:extLst>
              <a:ext uri="{FF2B5EF4-FFF2-40B4-BE49-F238E27FC236}">
                <a16:creationId xmlns:a16="http://schemas.microsoft.com/office/drawing/2014/main" id="{B46B31B3-CF19-0558-E2D1-AFAB4A558E69}"/>
              </a:ext>
            </a:extLst>
          </p:cNvPr>
          <p:cNvSpPr txBox="1"/>
          <p:nvPr/>
        </p:nvSpPr>
        <p:spPr>
          <a:xfrm>
            <a:off x="1388533" y="2909209"/>
            <a:ext cx="3329720" cy="369332"/>
          </a:xfrm>
          <a:prstGeom prst="rect">
            <a:avLst/>
          </a:prstGeom>
          <a:noFill/>
        </p:spPr>
        <p:txBody>
          <a:bodyPr wrap="square">
            <a:spAutoFit/>
          </a:bodyPr>
          <a:lstStyle/>
          <a:p>
            <a:r>
              <a:rPr lang="en-IN" dirty="0"/>
              <a:t>Finding the duplicate values</a:t>
            </a:r>
          </a:p>
        </p:txBody>
      </p:sp>
      <p:pic>
        <p:nvPicPr>
          <p:cNvPr id="11" name="Picture 10">
            <a:extLst>
              <a:ext uri="{FF2B5EF4-FFF2-40B4-BE49-F238E27FC236}">
                <a16:creationId xmlns:a16="http://schemas.microsoft.com/office/drawing/2014/main" id="{915C506D-D88E-4494-3EC8-5B089312E340}"/>
              </a:ext>
            </a:extLst>
          </p:cNvPr>
          <p:cNvPicPr>
            <a:picLocks noChangeAspect="1"/>
          </p:cNvPicPr>
          <p:nvPr/>
        </p:nvPicPr>
        <p:blipFill>
          <a:blip r:embed="rId3"/>
          <a:stretch>
            <a:fillRect/>
          </a:stretch>
        </p:blipFill>
        <p:spPr>
          <a:xfrm>
            <a:off x="1698952" y="1901243"/>
            <a:ext cx="3157171" cy="870582"/>
          </a:xfrm>
          <a:prstGeom prst="rect">
            <a:avLst/>
          </a:prstGeom>
        </p:spPr>
      </p:pic>
      <p:pic>
        <p:nvPicPr>
          <p:cNvPr id="14" name="Picture 13">
            <a:extLst>
              <a:ext uri="{FF2B5EF4-FFF2-40B4-BE49-F238E27FC236}">
                <a16:creationId xmlns:a16="http://schemas.microsoft.com/office/drawing/2014/main" id="{99713BA8-5E1D-127A-079F-760D14F56165}"/>
              </a:ext>
            </a:extLst>
          </p:cNvPr>
          <p:cNvPicPr>
            <a:picLocks noChangeAspect="1"/>
          </p:cNvPicPr>
          <p:nvPr/>
        </p:nvPicPr>
        <p:blipFill>
          <a:blip r:embed="rId4"/>
          <a:stretch>
            <a:fillRect/>
          </a:stretch>
        </p:blipFill>
        <p:spPr>
          <a:xfrm>
            <a:off x="1698952" y="3295688"/>
            <a:ext cx="3558848" cy="746825"/>
          </a:xfrm>
          <a:prstGeom prst="rect">
            <a:avLst/>
          </a:prstGeom>
        </p:spPr>
      </p:pic>
      <p:sp>
        <p:nvSpPr>
          <p:cNvPr id="15" name="TextBox 14">
            <a:extLst>
              <a:ext uri="{FF2B5EF4-FFF2-40B4-BE49-F238E27FC236}">
                <a16:creationId xmlns:a16="http://schemas.microsoft.com/office/drawing/2014/main" id="{B140AAC4-6252-A946-3414-8BB0C5A71BCE}"/>
              </a:ext>
            </a:extLst>
          </p:cNvPr>
          <p:cNvSpPr txBox="1"/>
          <p:nvPr/>
        </p:nvSpPr>
        <p:spPr>
          <a:xfrm>
            <a:off x="7508299" y="248737"/>
            <a:ext cx="2802467" cy="369332"/>
          </a:xfrm>
          <a:prstGeom prst="rect">
            <a:avLst/>
          </a:prstGeom>
          <a:noFill/>
        </p:spPr>
        <p:txBody>
          <a:bodyPr wrap="square">
            <a:spAutoFit/>
          </a:bodyPr>
          <a:lstStyle/>
          <a:p>
            <a:r>
              <a:rPr lang="en-IN" dirty="0"/>
              <a:t>Handle missing values</a:t>
            </a:r>
          </a:p>
        </p:txBody>
      </p:sp>
      <p:pic>
        <p:nvPicPr>
          <p:cNvPr id="17" name="Picture 16">
            <a:extLst>
              <a:ext uri="{FF2B5EF4-FFF2-40B4-BE49-F238E27FC236}">
                <a16:creationId xmlns:a16="http://schemas.microsoft.com/office/drawing/2014/main" id="{BE614AB8-CA2E-F472-C4AD-DAADFA8D43D8}"/>
              </a:ext>
            </a:extLst>
          </p:cNvPr>
          <p:cNvPicPr>
            <a:picLocks noChangeAspect="1"/>
          </p:cNvPicPr>
          <p:nvPr/>
        </p:nvPicPr>
        <p:blipFill>
          <a:blip r:embed="rId5"/>
          <a:stretch>
            <a:fillRect/>
          </a:stretch>
        </p:blipFill>
        <p:spPr>
          <a:xfrm>
            <a:off x="1778896" y="4207126"/>
            <a:ext cx="5646909" cy="1409822"/>
          </a:xfrm>
          <a:prstGeom prst="rect">
            <a:avLst/>
          </a:prstGeom>
        </p:spPr>
      </p:pic>
    </p:spTree>
    <p:extLst>
      <p:ext uri="{BB962C8B-B14F-4D97-AF65-F5344CB8AC3E}">
        <p14:creationId xmlns:p14="http://schemas.microsoft.com/office/powerpoint/2010/main" val="17344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707</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Asap</vt:lpstr>
      <vt:lpstr>Calibri</vt:lpstr>
      <vt:lpstr>DM Sans</vt:lpstr>
      <vt:lpstr>Nunito Light</vt:lpstr>
      <vt:lpstr>Titillium Web</vt:lpstr>
      <vt:lpstr>Machine Learning in Biostatistics - Master of Science in Biostatistics by Slidesgo</vt:lpstr>
      <vt:lpstr>Breast Cancer Detection using AdaBoost Classifier</vt:lpstr>
      <vt:lpstr>Introduction to Breast Cancer</vt:lpstr>
      <vt:lpstr>Malignant Vs Benign</vt:lpstr>
      <vt:lpstr>Machine Learning in HealthCare</vt:lpstr>
      <vt:lpstr>Why early detection of Breast Cancer is important?</vt:lpstr>
      <vt:lpstr>AdaBoost Classifier</vt:lpstr>
      <vt:lpstr>Data Collection and Preprocessing</vt:lpstr>
      <vt:lpstr>Data Collection and Preprocessing</vt:lpstr>
      <vt:lpstr>Data Collection and Preprocessing</vt:lpstr>
      <vt:lpstr>Data Collection and Preprocessing</vt:lpstr>
      <vt:lpstr>Data Collection and Preprocessing</vt:lpstr>
      <vt:lpstr>Data Collection and Preprocessing</vt:lpstr>
      <vt:lpstr>Real-World Examples</vt:lpstr>
      <vt:lpstr>Presented by TEAM-4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THIRU SELVAM T</dc:creator>
  <cp:lastModifiedBy>THIRU SELVAM T</cp:lastModifiedBy>
  <cp:revision>2</cp:revision>
  <dcterms:created xsi:type="dcterms:W3CDTF">2024-10-24T05:20:06Z</dcterms:created>
  <dcterms:modified xsi:type="dcterms:W3CDTF">2024-10-25T11:19:26Z</dcterms:modified>
</cp:coreProperties>
</file>