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1xIdlU9iqJWCF4sosEKO5NfSY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857785-93CD-4FFF-822A-07073ABB308A}">
  <a:tblStyle styleId="{3F857785-93CD-4FFF-822A-07073ABB308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0F4F869-97A8-44CF-8473-88DF91A57ED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F5E2ED-E208-48CB-A3F5-47AB8725238C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font" Target="fonts/font2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175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8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4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3" name="Google Shape;133;p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1" name="Google Shape;14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9"/>
          <p:cNvSpPr/>
          <p:nvPr/>
        </p:nvSpPr>
        <p:spPr>
          <a:xfrm flipH="1">
            <a:off x="5918200" y="6476999"/>
            <a:ext cx="6273800" cy="176213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8DA9DB">
                  <a:alpha val="47058"/>
                </a:srgbClr>
              </a:gs>
              <a:gs pos="100000">
                <a:srgbClr val="D8E2F3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9"/>
          <p:cNvSpPr txBox="1"/>
          <p:nvPr/>
        </p:nvSpPr>
        <p:spPr>
          <a:xfrm>
            <a:off x="9982200" y="6417875"/>
            <a:ext cx="19195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FMIPA Universitas Indonesia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/>
          <p:nvPr/>
        </p:nvSpPr>
        <p:spPr>
          <a:xfrm rot="5400000">
            <a:off x="-32711" y="315954"/>
            <a:ext cx="573207" cy="507785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0752" y="2"/>
            <a:ext cx="571109" cy="943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"/>
          <p:cNvSpPr txBox="1"/>
          <p:nvPr/>
        </p:nvSpPr>
        <p:spPr>
          <a:xfrm>
            <a:off x="2699076" y="-40012"/>
            <a:ext cx="6793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Judul Insight 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46722-D4C4-CEB6-32F7-4178837DAC8C}"/>
              </a:ext>
            </a:extLst>
          </p:cNvPr>
          <p:cNvSpPr txBox="1"/>
          <p:nvPr/>
        </p:nvSpPr>
        <p:spPr>
          <a:xfrm>
            <a:off x="7777316" y="6581565"/>
            <a:ext cx="441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rgbClr val="0000CC"/>
                </a:solidFill>
              </a:rPr>
              <a:t>Nama Lengkap + Nomer Mahasiswa</a:t>
            </a:r>
            <a:endParaRPr lang="id-ID" b="1">
              <a:solidFill>
                <a:srgbClr val="0000CC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87366EB0-0371-36FA-15E7-6C87A603E6A7}"/>
              </a:ext>
            </a:extLst>
          </p:cNvPr>
          <p:cNvSpPr/>
          <p:nvPr/>
        </p:nvSpPr>
        <p:spPr>
          <a:xfrm>
            <a:off x="4508066" y="1818968"/>
            <a:ext cx="3175820" cy="259571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Chart dan Narasi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/>
          <p:nvPr/>
        </p:nvSpPr>
        <p:spPr>
          <a:xfrm rot="5400000">
            <a:off x="-32711" y="315954"/>
            <a:ext cx="573207" cy="507785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0752" y="2"/>
            <a:ext cx="571109" cy="943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"/>
          <p:cNvSpPr txBox="1"/>
          <p:nvPr/>
        </p:nvSpPr>
        <p:spPr>
          <a:xfrm>
            <a:off x="2699076" y="-40012"/>
            <a:ext cx="6793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Judul Insight 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46722-D4C4-CEB6-32F7-4178837DAC8C}"/>
              </a:ext>
            </a:extLst>
          </p:cNvPr>
          <p:cNvSpPr txBox="1"/>
          <p:nvPr/>
        </p:nvSpPr>
        <p:spPr>
          <a:xfrm>
            <a:off x="7777316" y="6581565"/>
            <a:ext cx="441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rgbClr val="0000CC"/>
                </a:solidFill>
              </a:rPr>
              <a:t>Nama Lengkap + Nomer Mahasiswa</a:t>
            </a:r>
            <a:endParaRPr lang="id-ID" b="1">
              <a:solidFill>
                <a:srgbClr val="0000CC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87366EB0-0371-36FA-15E7-6C87A603E6A7}"/>
              </a:ext>
            </a:extLst>
          </p:cNvPr>
          <p:cNvSpPr/>
          <p:nvPr/>
        </p:nvSpPr>
        <p:spPr>
          <a:xfrm>
            <a:off x="4508066" y="1818968"/>
            <a:ext cx="3175820" cy="259571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Chart dan Narasi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118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/>
          <p:nvPr/>
        </p:nvSpPr>
        <p:spPr>
          <a:xfrm rot="5400000">
            <a:off x="-32711" y="315954"/>
            <a:ext cx="573207" cy="507785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0752" y="2"/>
            <a:ext cx="571109" cy="943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"/>
          <p:cNvSpPr txBox="1"/>
          <p:nvPr/>
        </p:nvSpPr>
        <p:spPr>
          <a:xfrm>
            <a:off x="2699076" y="-40012"/>
            <a:ext cx="6793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Judul Insight 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46722-D4C4-CEB6-32F7-4178837DAC8C}"/>
              </a:ext>
            </a:extLst>
          </p:cNvPr>
          <p:cNvSpPr txBox="1"/>
          <p:nvPr/>
        </p:nvSpPr>
        <p:spPr>
          <a:xfrm>
            <a:off x="7777316" y="6581565"/>
            <a:ext cx="441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rgbClr val="0000CC"/>
                </a:solidFill>
              </a:rPr>
              <a:t>Nama Lengkap + Nomer Mahasiswa</a:t>
            </a:r>
            <a:endParaRPr lang="id-ID" b="1">
              <a:solidFill>
                <a:srgbClr val="0000CC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87366EB0-0371-36FA-15E7-6C87A603E6A7}"/>
              </a:ext>
            </a:extLst>
          </p:cNvPr>
          <p:cNvSpPr/>
          <p:nvPr/>
        </p:nvSpPr>
        <p:spPr>
          <a:xfrm>
            <a:off x="4508066" y="1818968"/>
            <a:ext cx="3175820" cy="259571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Chart dan Narasi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645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33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Reviewer</cp:lastModifiedBy>
  <cp:revision>21</cp:revision>
  <dcterms:created xsi:type="dcterms:W3CDTF">2022-01-13T10:29:10Z</dcterms:created>
  <dcterms:modified xsi:type="dcterms:W3CDTF">2023-10-25T09:12:56Z</dcterms:modified>
</cp:coreProperties>
</file>