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2"/>
  </p:notesMasterIdLst>
  <p:sldIdLst>
    <p:sldId id="256" r:id="rId2"/>
    <p:sldId id="260" r:id="rId3"/>
    <p:sldId id="261" r:id="rId4"/>
    <p:sldId id="263" r:id="rId5"/>
    <p:sldId id="311" r:id="rId6"/>
    <p:sldId id="265" r:id="rId7"/>
    <p:sldId id="275" r:id="rId8"/>
    <p:sldId id="284" r:id="rId9"/>
    <p:sldId id="312" r:id="rId10"/>
    <p:sldId id="281" r:id="rId11"/>
    <p:sldId id="283" r:id="rId12"/>
    <p:sldId id="313" r:id="rId13"/>
    <p:sldId id="292" r:id="rId14"/>
    <p:sldId id="314" r:id="rId15"/>
    <p:sldId id="316" r:id="rId16"/>
    <p:sldId id="315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268" r:id="rId31"/>
  </p:sldIdLst>
  <p:sldSz cx="9144000" cy="5143500" type="screen16x9"/>
  <p:notesSz cx="6858000" cy="9144000"/>
  <p:embeddedFontLst>
    <p:embeddedFont>
      <p:font typeface="Palanquin Dark" panose="020B0604020202020204" charset="0"/>
      <p:regular r:id="rId33"/>
      <p:bold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3A312-E8EB-48BA-8FEF-42481FC1C879}">
  <a:tblStyle styleId="{4843A312-E8EB-48BA-8FEF-42481FC1C8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66fa69c0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66fa69c0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a66fa69c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a66fa69c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9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2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7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78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19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68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0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49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05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694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72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a65dfbdca0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a65dfbdca0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922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65dfbdca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65dfbdca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95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65dfbdca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65dfbdca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10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65dfbdca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65dfbdca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462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65dfbdca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65dfbdca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a65dfbdca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a65dfbdca0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0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a65dfbdca0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a65dfbdca0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65dfbdca0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65dfbdca0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75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3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2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3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4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2"/>
          </p:nvPr>
        </p:nvSpPr>
        <p:spPr>
          <a:xfrm>
            <a:off x="720000" y="1789012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3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4"/>
          </p:nvPr>
        </p:nvSpPr>
        <p:spPr>
          <a:xfrm>
            <a:off x="720000" y="2780912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5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6"/>
          </p:nvPr>
        </p:nvSpPr>
        <p:spPr>
          <a:xfrm>
            <a:off x="720000" y="3778477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ubTitle" idx="7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8"/>
          </p:nvPr>
        </p:nvSpPr>
        <p:spPr>
          <a:xfrm>
            <a:off x="6341700" y="1789025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9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3"/>
          </p:nvPr>
        </p:nvSpPr>
        <p:spPr>
          <a:xfrm>
            <a:off x="6341700" y="2780912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14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5"/>
          </p:nvPr>
        </p:nvSpPr>
        <p:spPr>
          <a:xfrm>
            <a:off x="6341700" y="3778477"/>
            <a:ext cx="2082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5955600" y="1784850"/>
            <a:ext cx="2468400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2"/>
          </p:nvPr>
        </p:nvSpPr>
        <p:spPr>
          <a:xfrm>
            <a:off x="720000" y="1784850"/>
            <a:ext cx="2468400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3"/>
          </p:nvPr>
        </p:nvSpPr>
        <p:spPr>
          <a:xfrm>
            <a:off x="3337800" y="2269350"/>
            <a:ext cx="2468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3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6213175" y="2410100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6213175" y="2686649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20000" y="2410100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20000" y="2686649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2559176"/>
            <a:ext cx="2549700" cy="1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1261250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_2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4" r:id="rId9"/>
    <p:sldLayoutId id="2147483671" r:id="rId10"/>
    <p:sldLayoutId id="2147483676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4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7" name="Google Shape;257;p34"/>
          <p:cNvGrpSpPr/>
          <p:nvPr/>
        </p:nvGrpSpPr>
        <p:grpSpPr>
          <a:xfrm>
            <a:off x="3809475" y="622590"/>
            <a:ext cx="5012825" cy="4096100"/>
            <a:chOff x="3809475" y="622590"/>
            <a:chExt cx="5012825" cy="4096100"/>
          </a:xfrm>
        </p:grpSpPr>
        <p:grpSp>
          <p:nvGrpSpPr>
            <p:cNvPr id="258" name="Google Shape;258;p34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9" name="Google Shape;259;p34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36141" extrusionOk="0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501" extrusionOk="0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34"/>
            <p:cNvSpPr/>
            <p:nvPr/>
          </p:nvSpPr>
          <p:spPr>
            <a:xfrm>
              <a:off x="4606375" y="1595240"/>
              <a:ext cx="353375" cy="595025"/>
            </a:xfrm>
            <a:custGeom>
              <a:avLst/>
              <a:gdLst/>
              <a:ahLst/>
              <a:cxnLst/>
              <a:rect l="l" t="t" r="r" b="b"/>
              <a:pathLst>
                <a:path w="14135" h="23801" extrusionOk="0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4998475" y="825465"/>
              <a:ext cx="126175" cy="187750"/>
            </a:xfrm>
            <a:custGeom>
              <a:avLst/>
              <a:gdLst/>
              <a:ahLst/>
              <a:cxnLst/>
              <a:rect l="l" t="t" r="r" b="b"/>
              <a:pathLst>
                <a:path w="5047" h="7510" extrusionOk="0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5038000" y="1126865"/>
              <a:ext cx="182400" cy="44400"/>
            </a:xfrm>
            <a:custGeom>
              <a:avLst/>
              <a:gdLst/>
              <a:ahLst/>
              <a:cxnLst/>
              <a:rect l="l" t="t" r="r" b="b"/>
              <a:pathLst>
                <a:path w="7296" h="1776" extrusionOk="0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4983275" y="1194040"/>
              <a:ext cx="38025" cy="162625"/>
            </a:xfrm>
            <a:custGeom>
              <a:avLst/>
              <a:gdLst/>
              <a:ahLst/>
              <a:cxnLst/>
              <a:rect l="l" t="t" r="r" b="b"/>
              <a:pathLst>
                <a:path w="1521" h="6505" extrusionOk="0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319150" y="2244965"/>
              <a:ext cx="1142900" cy="1170250"/>
            </a:xfrm>
            <a:custGeom>
              <a:avLst/>
              <a:gdLst/>
              <a:ahLst/>
              <a:cxnLst/>
              <a:rect l="l" t="t" r="r" b="b"/>
              <a:pathLst>
                <a:path w="45716" h="46810" extrusionOk="0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731025" y="2688790"/>
              <a:ext cx="292575" cy="273825"/>
            </a:xfrm>
            <a:custGeom>
              <a:avLst/>
              <a:gdLst/>
              <a:ahLst/>
              <a:cxnLst/>
              <a:rect l="l" t="t" r="r" b="b"/>
              <a:pathLst>
                <a:path w="11703" h="10953" extrusionOk="0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952150" y="2473665"/>
              <a:ext cx="162650" cy="243225"/>
            </a:xfrm>
            <a:custGeom>
              <a:avLst/>
              <a:gdLst/>
              <a:ahLst/>
              <a:cxnLst/>
              <a:rect l="l" t="t" r="r" b="b"/>
              <a:pathLst>
                <a:path w="6506" h="9729" extrusionOk="0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6002300" y="2862740"/>
              <a:ext cx="236350" cy="57775"/>
            </a:xfrm>
            <a:custGeom>
              <a:avLst/>
              <a:gdLst/>
              <a:ahLst/>
              <a:cxnLst/>
              <a:rect l="l" t="t" r="r" b="b"/>
              <a:pathLst>
                <a:path w="9454" h="2311" extrusionOk="0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931625" y="2950140"/>
              <a:ext cx="49425" cy="210500"/>
            </a:xfrm>
            <a:custGeom>
              <a:avLst/>
              <a:gdLst/>
              <a:ahLst/>
              <a:cxnLst/>
              <a:rect l="l" t="t" r="r" b="b"/>
              <a:pathLst>
                <a:path w="1977" h="8420" extrusionOk="0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5686175" y="2934165"/>
              <a:ext cx="109450" cy="177100"/>
            </a:xfrm>
            <a:custGeom>
              <a:avLst/>
              <a:gdLst/>
              <a:ahLst/>
              <a:cxnLst/>
              <a:rect l="l" t="t" r="r" b="b"/>
              <a:pathLst>
                <a:path w="4378" h="7084" extrusionOk="0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774325" y="2499515"/>
              <a:ext cx="60825" cy="191525"/>
            </a:xfrm>
            <a:custGeom>
              <a:avLst/>
              <a:gdLst/>
              <a:ahLst/>
              <a:cxnLst/>
              <a:rect l="l" t="t" r="r" b="b"/>
              <a:pathLst>
                <a:path w="2433" h="7661" extrusionOk="0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586650" y="2784490"/>
              <a:ext cx="158825" cy="15200"/>
            </a:xfrm>
            <a:custGeom>
              <a:avLst/>
              <a:gdLst/>
              <a:ahLst/>
              <a:cxnLst/>
              <a:rect l="l" t="t" r="r" b="b"/>
              <a:pathLst>
                <a:path w="6353" h="608" extrusionOk="0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761425" y="2720065"/>
              <a:ext cx="227225" cy="210350"/>
            </a:xfrm>
            <a:custGeom>
              <a:avLst/>
              <a:gdLst/>
              <a:ahLst/>
              <a:cxnLst/>
              <a:rect l="l" t="t" r="r" b="b"/>
              <a:pathLst>
                <a:path w="9089" h="8414" extrusionOk="0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817650" y="2800090"/>
              <a:ext cx="107925" cy="26200"/>
            </a:xfrm>
            <a:custGeom>
              <a:avLst/>
              <a:gdLst/>
              <a:ahLst/>
              <a:cxnLst/>
              <a:rect l="l" t="t" r="r" b="b"/>
              <a:pathLst>
                <a:path w="4317" h="1048" extrusionOk="0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854125" y="2764715"/>
              <a:ext cx="29650" cy="100325"/>
            </a:xfrm>
            <a:custGeom>
              <a:avLst/>
              <a:gdLst/>
              <a:ahLst/>
              <a:cxnLst/>
              <a:rect l="l" t="t" r="r" b="b"/>
              <a:pathLst>
                <a:path w="1186" h="4013" extrusionOk="0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4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7" name="Google Shape;277;p34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avLst/>
                <a:gdLst/>
                <a:ahLst/>
                <a:cxnLst/>
                <a:rect l="l" t="t" r="r" b="b"/>
                <a:pathLst>
                  <a:path w="23010" h="23557" extrusionOk="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4243" extrusionOk="0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34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80" name="Google Shape;280;p34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avLst/>
                <a:gdLst/>
                <a:ahLst/>
                <a:cxnLst/>
                <a:rect l="l" t="t" r="r" b="b"/>
                <a:pathLst>
                  <a:path w="57904" h="59333" extrusionOk="0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10669" extrusionOk="0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34"/>
            <p:cNvSpPr/>
            <p:nvPr/>
          </p:nvSpPr>
          <p:spPr>
            <a:xfrm>
              <a:off x="7839725" y="2431890"/>
              <a:ext cx="138325" cy="224225"/>
            </a:xfrm>
            <a:custGeom>
              <a:avLst/>
              <a:gdLst/>
              <a:ahLst/>
              <a:cxnLst/>
              <a:rect l="l" t="t" r="r" b="b"/>
              <a:pathLst>
                <a:path w="5533" h="8969" extrusionOk="0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34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4" name="Google Shape;284;p34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avLst/>
                <a:gdLst/>
                <a:ahLst/>
                <a:cxnLst/>
                <a:rect l="l" t="t" r="r" b="b"/>
                <a:pathLst>
                  <a:path w="57905" h="59303" extrusionOk="0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10667" extrusionOk="0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34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7" name="Google Shape;287;p34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9211" extrusionOk="0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5253" extrusionOk="0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34"/>
            <p:cNvSpPr/>
            <p:nvPr/>
          </p:nvSpPr>
          <p:spPr>
            <a:xfrm>
              <a:off x="6683175" y="622590"/>
              <a:ext cx="1142125" cy="1170250"/>
            </a:xfrm>
            <a:custGeom>
              <a:avLst/>
              <a:gdLst/>
              <a:ahLst/>
              <a:cxnLst/>
              <a:rect l="l" t="t" r="r" b="b"/>
              <a:pathLst>
                <a:path w="45685" h="46810" extrusionOk="0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7137588" y="1102715"/>
              <a:ext cx="233300" cy="210000"/>
            </a:xfrm>
            <a:custGeom>
              <a:avLst/>
              <a:gdLst/>
              <a:ahLst/>
              <a:cxnLst/>
              <a:rect l="l" t="t" r="r" b="b"/>
              <a:pathLst>
                <a:path w="9332" h="8400" extrusionOk="0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4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2160" extrusionOk="0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171" extrusionOk="0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34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5" name="Google Shape;295;p34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avLst/>
                <a:gdLst/>
                <a:ahLst/>
                <a:cxnLst/>
                <a:rect l="l" t="t" r="r" b="b"/>
                <a:pathLst>
                  <a:path w="19242" h="19697" extrusionOk="0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553" extrusionOk="0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34"/>
            <p:cNvSpPr/>
            <p:nvPr/>
          </p:nvSpPr>
          <p:spPr>
            <a:xfrm>
              <a:off x="4824875" y="3313540"/>
              <a:ext cx="128050" cy="117800"/>
            </a:xfrm>
            <a:custGeom>
              <a:avLst/>
              <a:gdLst/>
              <a:ahLst/>
              <a:cxnLst/>
              <a:rect l="l" t="t" r="r" b="b"/>
              <a:pathLst>
                <a:path w="5122" h="4712" extrusionOk="0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926300" y="3224465"/>
              <a:ext cx="67650" cy="102600"/>
            </a:xfrm>
            <a:custGeom>
              <a:avLst/>
              <a:gdLst/>
              <a:ahLst/>
              <a:cxnLst/>
              <a:rect l="l" t="t" r="r" b="b"/>
              <a:pathLst>
                <a:path w="2706" h="4104" extrusionOk="0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946800" y="3388590"/>
              <a:ext cx="99575" cy="24550"/>
            </a:xfrm>
            <a:custGeom>
              <a:avLst/>
              <a:gdLst/>
              <a:ahLst/>
              <a:cxnLst/>
              <a:rect l="l" t="t" r="r" b="b"/>
              <a:pathLst>
                <a:path w="3983" h="982" extrusionOk="0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917175" y="3425065"/>
              <a:ext cx="21300" cy="88925"/>
            </a:xfrm>
            <a:custGeom>
              <a:avLst/>
              <a:gdLst/>
              <a:ahLst/>
              <a:cxnLst/>
              <a:rect l="l" t="t" r="r" b="b"/>
              <a:pathLst>
                <a:path w="852" h="3557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814600" y="3418990"/>
              <a:ext cx="44850" cy="74500"/>
            </a:xfrm>
            <a:custGeom>
              <a:avLst/>
              <a:gdLst/>
              <a:ahLst/>
              <a:cxnLst/>
              <a:rect l="l" t="t" r="r" b="b"/>
              <a:pathLst>
                <a:path w="1794" h="2980" extrusionOk="0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851075" y="3235865"/>
              <a:ext cx="25100" cy="80550"/>
            </a:xfrm>
            <a:custGeom>
              <a:avLst/>
              <a:gdLst/>
              <a:ahLst/>
              <a:cxnLst/>
              <a:rect l="l" t="t" r="r" b="b"/>
              <a:pathLst>
                <a:path w="1004" h="3222" extrusionOk="0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837375" y="3328315"/>
              <a:ext cx="111850" cy="88600"/>
            </a:xfrm>
            <a:custGeom>
              <a:avLst/>
              <a:gdLst/>
              <a:ahLst/>
              <a:cxnLst/>
              <a:rect l="l" t="t" r="r" b="b"/>
              <a:pathLst>
                <a:path w="4474" h="3544" extrusionOk="0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869300" y="3360490"/>
              <a:ext cx="45625" cy="12925"/>
            </a:xfrm>
            <a:custGeom>
              <a:avLst/>
              <a:gdLst/>
              <a:ahLst/>
              <a:cxnLst/>
              <a:rect l="l" t="t" r="r" b="b"/>
              <a:pathLst>
                <a:path w="1825" h="517" extrusionOk="0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884500" y="3346790"/>
              <a:ext cx="13700" cy="42575"/>
            </a:xfrm>
            <a:custGeom>
              <a:avLst/>
              <a:gdLst/>
              <a:ahLst/>
              <a:cxnLst/>
              <a:rect l="l" t="t" r="r" b="b"/>
              <a:pathLst>
                <a:path w="548" h="1703" extrusionOk="0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4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7" name="Google Shape;307;p34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avLst/>
                <a:gdLst/>
                <a:ahLst/>
                <a:cxnLst/>
                <a:rect l="l" t="t" r="r" b="b"/>
                <a:pathLst>
                  <a:path w="25351" h="25625" extrusionOk="0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679" extrusionOk="0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34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10" name="Google Shape;310;p34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avLst/>
                <a:gdLst/>
                <a:ahLst/>
                <a:cxnLst/>
                <a:rect l="l" t="t" r="r" b="b"/>
                <a:pathLst>
                  <a:path w="34440" h="35382" extrusionOk="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6359" extrusionOk="0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34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13" name="Google Shape;313;p34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12099" extrusionOk="0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183" extrusionOk="0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34"/>
            <p:cNvSpPr/>
            <p:nvPr/>
          </p:nvSpPr>
          <p:spPr>
            <a:xfrm>
              <a:off x="7464000" y="1840765"/>
              <a:ext cx="288350" cy="90900"/>
            </a:xfrm>
            <a:custGeom>
              <a:avLst/>
              <a:gdLst/>
              <a:ahLst/>
              <a:cxnLst/>
              <a:rect l="l" t="t" r="r" b="b"/>
              <a:pathLst>
                <a:path w="11534" h="3636" extrusionOk="0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7464000" y="1840765"/>
              <a:ext cx="288350" cy="90900"/>
            </a:xfrm>
            <a:custGeom>
              <a:avLst/>
              <a:gdLst/>
              <a:ahLst/>
              <a:cxnLst/>
              <a:rect l="l" t="t" r="r" b="b"/>
              <a:pathLst>
                <a:path w="11534" h="3636" extrusionOk="0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7487125" y="1848440"/>
              <a:ext cx="234850" cy="386675"/>
            </a:xfrm>
            <a:custGeom>
              <a:avLst/>
              <a:gdLst/>
              <a:ahLst/>
              <a:cxnLst/>
              <a:rect l="l" t="t" r="r" b="b"/>
              <a:pathLst>
                <a:path w="9394" h="15467" extrusionOk="0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7496250" y="1955565"/>
              <a:ext cx="23625" cy="18425"/>
            </a:xfrm>
            <a:custGeom>
              <a:avLst/>
              <a:gdLst/>
              <a:ahLst/>
              <a:cxnLst/>
              <a:rect l="l" t="t" r="r" b="b"/>
              <a:pathLst>
                <a:path w="945" h="737" extrusionOk="0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497000" y="1948590"/>
              <a:ext cx="31950" cy="9250"/>
            </a:xfrm>
            <a:custGeom>
              <a:avLst/>
              <a:gdLst/>
              <a:ahLst/>
              <a:cxnLst/>
              <a:rect l="l" t="t" r="r" b="b"/>
              <a:pathLst>
                <a:path w="1278" h="370" extrusionOk="0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7588200" y="1963740"/>
              <a:ext cx="22400" cy="17925"/>
            </a:xfrm>
            <a:custGeom>
              <a:avLst/>
              <a:gdLst/>
              <a:ahLst/>
              <a:cxnLst/>
              <a:rect l="l" t="t" r="r" b="b"/>
              <a:pathLst>
                <a:path w="896" h="717" extrusionOk="0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588950" y="1956015"/>
              <a:ext cx="31950" cy="9425"/>
            </a:xfrm>
            <a:custGeom>
              <a:avLst/>
              <a:gdLst/>
              <a:ahLst/>
              <a:cxnLst/>
              <a:rect l="l" t="t" r="r" b="b"/>
              <a:pathLst>
                <a:path w="1278" h="377" extrusionOk="0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532725" y="1961515"/>
              <a:ext cx="27375" cy="74300"/>
            </a:xfrm>
            <a:custGeom>
              <a:avLst/>
              <a:gdLst/>
              <a:ahLst/>
              <a:cxnLst/>
              <a:rect l="l" t="t" r="r" b="b"/>
              <a:pathLst>
                <a:path w="1095" h="2972" extrusionOk="0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7541075" y="2044340"/>
              <a:ext cx="46375" cy="22775"/>
            </a:xfrm>
            <a:custGeom>
              <a:avLst/>
              <a:gdLst/>
              <a:ahLst/>
              <a:cxnLst/>
              <a:rect l="l" t="t" r="r" b="b"/>
              <a:pathLst>
                <a:path w="1855" h="911" extrusionOk="0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7550200" y="2115765"/>
              <a:ext cx="79825" cy="39350"/>
            </a:xfrm>
            <a:custGeom>
              <a:avLst/>
              <a:gdLst/>
              <a:ahLst/>
              <a:cxnLst/>
              <a:rect l="l" t="t" r="r" b="b"/>
              <a:pathLst>
                <a:path w="3193" h="1574" extrusionOk="0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7497000" y="1833865"/>
              <a:ext cx="246250" cy="150475"/>
            </a:xfrm>
            <a:custGeom>
              <a:avLst/>
              <a:gdLst/>
              <a:ahLst/>
              <a:cxnLst/>
              <a:rect l="l" t="t" r="r" b="b"/>
              <a:pathLst>
                <a:path w="9850" h="6019" extrusionOk="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7711300" y="1961615"/>
              <a:ext cx="44575" cy="64325"/>
            </a:xfrm>
            <a:custGeom>
              <a:avLst/>
              <a:gdLst/>
              <a:ahLst/>
              <a:cxnLst/>
              <a:rect l="l" t="t" r="r" b="b"/>
              <a:pathLst>
                <a:path w="1783" h="2573" extrusionOk="0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7724975" y="1975190"/>
              <a:ext cx="19775" cy="36800"/>
            </a:xfrm>
            <a:custGeom>
              <a:avLst/>
              <a:gdLst/>
              <a:ahLst/>
              <a:cxnLst/>
              <a:rect l="l" t="t" r="r" b="b"/>
              <a:pathLst>
                <a:path w="791" h="1472" extrusionOk="0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715100" y="1831365"/>
              <a:ext cx="27900" cy="10475"/>
            </a:xfrm>
            <a:custGeom>
              <a:avLst/>
              <a:gdLst/>
              <a:ahLst/>
              <a:cxnLst/>
              <a:rect l="l" t="t" r="r" b="b"/>
              <a:pathLst>
                <a:path w="1116" h="419" extrusionOk="0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709025" y="180726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499325" y="1934090"/>
              <a:ext cx="40275" cy="11000"/>
            </a:xfrm>
            <a:custGeom>
              <a:avLst/>
              <a:gdLst/>
              <a:ahLst/>
              <a:cxnLst/>
              <a:rect l="l" t="t" r="r" b="b"/>
              <a:pathLst>
                <a:path w="1611" h="440" extrusionOk="0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593600" y="1934090"/>
              <a:ext cx="40225" cy="11000"/>
            </a:xfrm>
            <a:custGeom>
              <a:avLst/>
              <a:gdLst/>
              <a:ahLst/>
              <a:cxnLst/>
              <a:rect l="l" t="t" r="r" b="b"/>
              <a:pathLst>
                <a:path w="1609" h="440" extrusionOk="0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454450" y="1690015"/>
              <a:ext cx="337425" cy="237325"/>
            </a:xfrm>
            <a:custGeom>
              <a:avLst/>
              <a:gdLst/>
              <a:ahLst/>
              <a:cxnLst/>
              <a:rect l="l" t="t" r="r" b="b"/>
              <a:pathLst>
                <a:path w="13497" h="9493" extrusionOk="0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652800" y="1716840"/>
              <a:ext cx="22050" cy="96525"/>
            </a:xfrm>
            <a:custGeom>
              <a:avLst/>
              <a:gdLst/>
              <a:ahLst/>
              <a:cxnLst/>
              <a:rect l="l" t="t" r="r" b="b"/>
              <a:pathLst>
                <a:path w="882" h="3861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93525" y="1705440"/>
              <a:ext cx="25850" cy="92725"/>
            </a:xfrm>
            <a:custGeom>
              <a:avLst/>
              <a:gdLst/>
              <a:ahLst/>
              <a:cxnLst/>
              <a:rect l="l" t="t" r="r" b="b"/>
              <a:pathLst>
                <a:path w="1034" h="3709" extrusionOk="0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499300" y="1801665"/>
              <a:ext cx="246225" cy="63425"/>
            </a:xfrm>
            <a:custGeom>
              <a:avLst/>
              <a:gdLst/>
              <a:ahLst/>
              <a:cxnLst/>
              <a:rect l="l" t="t" r="r" b="b"/>
              <a:pathLst>
                <a:path w="9849" h="2537" extrusionOk="0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7647475" y="1833090"/>
              <a:ext cx="117800" cy="64625"/>
            </a:xfrm>
            <a:custGeom>
              <a:avLst/>
              <a:gdLst/>
              <a:ahLst/>
              <a:cxnLst/>
              <a:rect l="l" t="t" r="r" b="b"/>
              <a:pathLst>
                <a:path w="4712" h="2585" extrusionOk="0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659625" y="1699240"/>
              <a:ext cx="10675" cy="22950"/>
            </a:xfrm>
            <a:custGeom>
              <a:avLst/>
              <a:gdLst/>
              <a:ahLst/>
              <a:cxnLst/>
              <a:rect l="l" t="t" r="r" b="b"/>
              <a:pathLst>
                <a:path w="427" h="918" extrusionOk="0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751550" y="2507890"/>
              <a:ext cx="124650" cy="131475"/>
            </a:xfrm>
            <a:custGeom>
              <a:avLst/>
              <a:gdLst/>
              <a:ahLst/>
              <a:cxnLst/>
              <a:rect l="l" t="t" r="r" b="b"/>
              <a:pathLst>
                <a:path w="4986" h="5259" extrusionOk="0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855650" y="2403015"/>
              <a:ext cx="544125" cy="261450"/>
            </a:xfrm>
            <a:custGeom>
              <a:avLst/>
              <a:gdLst/>
              <a:ahLst/>
              <a:cxnLst/>
              <a:rect l="l" t="t" r="r" b="b"/>
              <a:pathLst>
                <a:path w="21765" h="10458" extrusionOk="0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980300" y="4532990"/>
              <a:ext cx="166450" cy="185700"/>
            </a:xfrm>
            <a:custGeom>
              <a:avLst/>
              <a:gdLst/>
              <a:ahLst/>
              <a:cxnLst/>
              <a:rect l="l" t="t" r="r" b="b"/>
              <a:pathLst>
                <a:path w="6658" h="7428" extrusionOk="0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350350" y="4479790"/>
              <a:ext cx="284975" cy="127500"/>
            </a:xfrm>
            <a:custGeom>
              <a:avLst/>
              <a:gdLst/>
              <a:ahLst/>
              <a:cxnLst/>
              <a:rect l="l" t="t" r="r" b="b"/>
              <a:pathLst>
                <a:path w="11399" h="5100" extrusionOk="0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234850" y="2199365"/>
              <a:ext cx="776625" cy="784225"/>
            </a:xfrm>
            <a:custGeom>
              <a:avLst/>
              <a:gdLst/>
              <a:ahLst/>
              <a:cxnLst/>
              <a:rect l="l" t="t" r="r" b="b"/>
              <a:pathLst>
                <a:path w="31065" h="31369" extrusionOk="0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376200" y="2934940"/>
              <a:ext cx="767500" cy="1608700"/>
            </a:xfrm>
            <a:custGeom>
              <a:avLst/>
              <a:gdLst/>
              <a:ahLst/>
              <a:cxnLst/>
              <a:rect l="l" t="t" r="r" b="b"/>
              <a:pathLst>
                <a:path w="30700" h="64348" extrusionOk="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7904325" y="4511715"/>
              <a:ext cx="239375" cy="37250"/>
            </a:xfrm>
            <a:custGeom>
              <a:avLst/>
              <a:gdLst/>
              <a:ahLst/>
              <a:cxnLst/>
              <a:rect l="l" t="t" r="r" b="b"/>
              <a:pathLst>
                <a:path w="9575" h="1490" extrusionOk="0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7441550" y="4498040"/>
              <a:ext cx="253050" cy="42575"/>
            </a:xfrm>
            <a:custGeom>
              <a:avLst/>
              <a:gdLst/>
              <a:ahLst/>
              <a:cxnLst/>
              <a:rect l="l" t="t" r="r" b="b"/>
              <a:pathLst>
                <a:path w="10122" h="1703" extrusionOk="0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374675" y="2496490"/>
              <a:ext cx="350325" cy="500775"/>
            </a:xfrm>
            <a:custGeom>
              <a:avLst/>
              <a:gdLst/>
              <a:ahLst/>
              <a:cxnLst/>
              <a:rect l="l" t="t" r="r" b="b"/>
              <a:pathLst>
                <a:path w="14013" h="20031" extrusionOk="0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7612525" y="2201765"/>
              <a:ext cx="172500" cy="312225"/>
            </a:xfrm>
            <a:custGeom>
              <a:avLst/>
              <a:gdLst/>
              <a:ahLst/>
              <a:cxnLst/>
              <a:rect l="l" t="t" r="r" b="b"/>
              <a:pathLst>
                <a:path w="6900" h="12489" extrusionOk="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7422550" y="2196740"/>
              <a:ext cx="123125" cy="307375"/>
            </a:xfrm>
            <a:custGeom>
              <a:avLst/>
              <a:gdLst/>
              <a:ahLst/>
              <a:cxnLst/>
              <a:rect l="l" t="t" r="r" b="b"/>
              <a:pathLst>
                <a:path w="4925" h="12295" extrusionOk="0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4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50" name="Google Shape;350;p34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78" extrusionOk="0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4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4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4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4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8" extrusionOk="0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156" extrusionOk="0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53" extrusionOk="0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578" extrusionOk="0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126" extrusionOk="0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8" extrusionOk="0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95" extrusionOk="0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26" extrusionOk="0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8" extrusionOk="0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6" extrusionOk="0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25" extrusionOk="0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126" extrusionOk="0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8" extrusionOk="0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6" extrusionOk="0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96" extrusionOk="0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5" extrusionOk="0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34"/>
            <p:cNvSpPr/>
            <p:nvPr/>
          </p:nvSpPr>
          <p:spPr>
            <a:xfrm>
              <a:off x="7833650" y="307704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7424050" y="2489640"/>
              <a:ext cx="44100" cy="42975"/>
            </a:xfrm>
            <a:custGeom>
              <a:avLst/>
              <a:gdLst/>
              <a:ahLst/>
              <a:cxnLst/>
              <a:rect l="l" t="t" r="r" b="b"/>
              <a:pathLst>
                <a:path w="1764" h="1719" extrusionOk="0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7436975" y="2496090"/>
              <a:ext cx="19025" cy="15800"/>
            </a:xfrm>
            <a:custGeom>
              <a:avLst/>
              <a:gdLst/>
              <a:ahLst/>
              <a:cxnLst/>
              <a:rect l="l" t="t" r="r" b="b"/>
              <a:pathLst>
                <a:path w="761" h="632" extrusionOk="0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620875" y="2491915"/>
              <a:ext cx="48650" cy="38025"/>
            </a:xfrm>
            <a:custGeom>
              <a:avLst/>
              <a:gdLst/>
              <a:ahLst/>
              <a:cxnLst/>
              <a:rect l="l" t="t" r="r" b="b"/>
              <a:pathLst>
                <a:path w="1946" h="1521" extrusionOk="0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637600" y="2496365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462050" y="2614190"/>
              <a:ext cx="194575" cy="42450"/>
            </a:xfrm>
            <a:custGeom>
              <a:avLst/>
              <a:gdLst/>
              <a:ahLst/>
              <a:cxnLst/>
              <a:rect l="l" t="t" r="r" b="b"/>
              <a:pathLst>
                <a:path w="7783" h="1698" extrusionOk="0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368600" y="2997240"/>
              <a:ext cx="508375" cy="101100"/>
            </a:xfrm>
            <a:custGeom>
              <a:avLst/>
              <a:gdLst/>
              <a:ahLst/>
              <a:cxnLst/>
              <a:rect l="l" t="t" r="r" b="b"/>
              <a:pathLst>
                <a:path w="20335" h="4044" extrusionOk="0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7452925" y="3000290"/>
              <a:ext cx="82875" cy="70700"/>
            </a:xfrm>
            <a:custGeom>
              <a:avLst/>
              <a:gdLst/>
              <a:ahLst/>
              <a:cxnLst/>
              <a:rect l="l" t="t" r="r" b="b"/>
              <a:pathLst>
                <a:path w="3315" h="2828" extrusionOk="0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7431650" y="3018990"/>
              <a:ext cx="56275" cy="6775"/>
            </a:xfrm>
            <a:custGeom>
              <a:avLst/>
              <a:gdLst/>
              <a:ahLst/>
              <a:cxnLst/>
              <a:rect l="l" t="t" r="r" b="b"/>
              <a:pathLst>
                <a:path w="2251" h="271" extrusionOk="0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7428625" y="3036390"/>
              <a:ext cx="60050" cy="7625"/>
            </a:xfrm>
            <a:custGeom>
              <a:avLst/>
              <a:gdLst/>
              <a:ahLst/>
              <a:cxnLst/>
              <a:rect l="l" t="t" r="r" b="b"/>
              <a:pathLst>
                <a:path w="2402" h="305" extrusionOk="0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664925" y="2444040"/>
              <a:ext cx="195325" cy="164175"/>
            </a:xfrm>
            <a:custGeom>
              <a:avLst/>
              <a:gdLst/>
              <a:ahLst/>
              <a:cxnLst/>
              <a:rect l="l" t="t" r="r" b="b"/>
              <a:pathLst>
                <a:path w="7813" h="6567" extrusionOk="0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714325" y="2211890"/>
              <a:ext cx="781200" cy="633400"/>
            </a:xfrm>
            <a:custGeom>
              <a:avLst/>
              <a:gdLst/>
              <a:ahLst/>
              <a:cxnLst/>
              <a:rect l="l" t="t" r="r" b="b"/>
              <a:pathLst>
                <a:path w="31248" h="25336" extrusionOk="0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37275" y="2432640"/>
              <a:ext cx="362325" cy="313625"/>
            </a:xfrm>
            <a:custGeom>
              <a:avLst/>
              <a:gdLst/>
              <a:ahLst/>
              <a:cxnLst/>
              <a:rect l="l" t="t" r="r" b="b"/>
              <a:pathLst>
                <a:path w="14493" h="12545" extrusionOk="0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351100" y="2679615"/>
              <a:ext cx="536525" cy="436800"/>
            </a:xfrm>
            <a:custGeom>
              <a:avLst/>
              <a:gdLst/>
              <a:ahLst/>
              <a:cxnLst/>
              <a:rect l="l" t="t" r="r" b="b"/>
              <a:pathLst>
                <a:path w="21461" h="17472" extrusionOk="0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910375" y="2416690"/>
              <a:ext cx="99575" cy="109450"/>
            </a:xfrm>
            <a:custGeom>
              <a:avLst/>
              <a:gdLst/>
              <a:ahLst/>
              <a:cxnLst/>
              <a:rect l="l" t="t" r="r" b="b"/>
              <a:pathLst>
                <a:path w="3983" h="4378" extrusionOk="0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906575" y="2496490"/>
              <a:ext cx="94250" cy="9900"/>
            </a:xfrm>
            <a:custGeom>
              <a:avLst/>
              <a:gdLst/>
              <a:ahLst/>
              <a:cxnLst/>
              <a:rect l="l" t="t" r="r" b="b"/>
              <a:pathLst>
                <a:path w="3770" h="396" extrusionOk="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918725" y="2461515"/>
              <a:ext cx="95025" cy="9925"/>
            </a:xfrm>
            <a:custGeom>
              <a:avLst/>
              <a:gdLst/>
              <a:ahLst/>
              <a:cxnLst/>
              <a:rect l="l" t="t" r="r" b="b"/>
              <a:pathLst>
                <a:path w="3801" h="397" extrusionOk="0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926325" y="2428090"/>
              <a:ext cx="94250" cy="9900"/>
            </a:xfrm>
            <a:custGeom>
              <a:avLst/>
              <a:gdLst/>
              <a:ahLst/>
              <a:cxnLst/>
              <a:rect l="l" t="t" r="r" b="b"/>
              <a:pathLst>
                <a:path w="3770" h="396" extrusionOk="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822975" y="2495715"/>
              <a:ext cx="38800" cy="110975"/>
            </a:xfrm>
            <a:custGeom>
              <a:avLst/>
              <a:gdLst/>
              <a:ahLst/>
              <a:cxnLst/>
              <a:rect l="l" t="t" r="r" b="b"/>
              <a:pathLst>
                <a:path w="1552" h="4439" extrusionOk="0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7431650" y="2525365"/>
              <a:ext cx="637575" cy="415675"/>
            </a:xfrm>
            <a:custGeom>
              <a:avLst/>
              <a:gdLst/>
              <a:ahLst/>
              <a:cxnLst/>
              <a:rect l="l" t="t" r="r" b="b"/>
              <a:pathLst>
                <a:path w="25503" h="16627" extrusionOk="0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5176300" y="3017015"/>
              <a:ext cx="248675" cy="226775"/>
            </a:xfrm>
            <a:custGeom>
              <a:avLst/>
              <a:gdLst/>
              <a:ahLst/>
              <a:cxnLst/>
              <a:rect l="l" t="t" r="r" b="b"/>
              <a:pathLst>
                <a:path w="9947" h="9071" extrusionOk="0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5356400" y="3205265"/>
              <a:ext cx="24325" cy="14650"/>
            </a:xfrm>
            <a:custGeom>
              <a:avLst/>
              <a:gdLst/>
              <a:ahLst/>
              <a:cxnLst/>
              <a:rect l="l" t="t" r="r" b="b"/>
              <a:pathLst>
                <a:path w="973" h="586" extrusionOk="0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327525" y="3170515"/>
              <a:ext cx="13700" cy="7600"/>
            </a:xfrm>
            <a:custGeom>
              <a:avLst/>
              <a:gdLst/>
              <a:ahLst/>
              <a:cxnLst/>
              <a:rect l="l" t="t" r="r" b="b"/>
              <a:pathLst>
                <a:path w="548" h="304" extrusionOk="0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5319925" y="3163340"/>
              <a:ext cx="12175" cy="3400"/>
            </a:xfrm>
            <a:custGeom>
              <a:avLst/>
              <a:gdLst/>
              <a:ahLst/>
              <a:cxnLst/>
              <a:rect l="l" t="t" r="r" b="b"/>
              <a:pathLst>
                <a:path w="487" h="136" extrusionOk="0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5319925" y="3149790"/>
              <a:ext cx="13700" cy="7825"/>
            </a:xfrm>
            <a:custGeom>
              <a:avLst/>
              <a:gdLst/>
              <a:ahLst/>
              <a:cxnLst/>
              <a:rect l="l" t="t" r="r" b="b"/>
              <a:pathLst>
                <a:path w="548" h="313" extrusionOk="0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322200" y="3140115"/>
              <a:ext cx="15225" cy="9125"/>
            </a:xfrm>
            <a:custGeom>
              <a:avLst/>
              <a:gdLst/>
              <a:ahLst/>
              <a:cxnLst/>
              <a:rect l="l" t="t" r="r" b="b"/>
              <a:pathLst>
                <a:path w="609" h="365" extrusionOk="0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5338150" y="3163865"/>
              <a:ext cx="30425" cy="13500"/>
            </a:xfrm>
            <a:custGeom>
              <a:avLst/>
              <a:gdLst/>
              <a:ahLst/>
              <a:cxnLst/>
              <a:rect l="l" t="t" r="r" b="b"/>
              <a:pathLst>
                <a:path w="1217" h="540" extrusionOk="0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5335125" y="3148940"/>
              <a:ext cx="10650" cy="21575"/>
            </a:xfrm>
            <a:custGeom>
              <a:avLst/>
              <a:gdLst/>
              <a:ahLst/>
              <a:cxnLst/>
              <a:rect l="l" t="t" r="r" b="b"/>
              <a:pathLst>
                <a:path w="426" h="863" extrusionOk="0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5829050" y="3145415"/>
              <a:ext cx="342725" cy="69175"/>
            </a:xfrm>
            <a:custGeom>
              <a:avLst/>
              <a:gdLst/>
              <a:ahLst/>
              <a:cxnLst/>
              <a:rect l="l" t="t" r="r" b="b"/>
              <a:pathLst>
                <a:path w="13709" h="2767" extrusionOk="0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5976475" y="3596790"/>
              <a:ext cx="342725" cy="69175"/>
            </a:xfrm>
            <a:custGeom>
              <a:avLst/>
              <a:gdLst/>
              <a:ahLst/>
              <a:cxnLst/>
              <a:rect l="l" t="t" r="r" b="b"/>
              <a:pathLst>
                <a:path w="13709" h="2767" extrusionOk="0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063100" y="3997265"/>
              <a:ext cx="411875" cy="68400"/>
            </a:xfrm>
            <a:custGeom>
              <a:avLst/>
              <a:gdLst/>
              <a:ahLst/>
              <a:cxnLst/>
              <a:rect l="l" t="t" r="r" b="b"/>
              <a:pathLst>
                <a:path w="16475" h="2736" extrusionOk="0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5714300" y="2678865"/>
              <a:ext cx="291075" cy="69175"/>
            </a:xfrm>
            <a:custGeom>
              <a:avLst/>
              <a:gdLst/>
              <a:ahLst/>
              <a:cxnLst/>
              <a:rect l="l" t="t" r="r" b="b"/>
              <a:pathLst>
                <a:path w="11643" h="2767" extrusionOk="0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5568400" y="2213040"/>
              <a:ext cx="291825" cy="69175"/>
            </a:xfrm>
            <a:custGeom>
              <a:avLst/>
              <a:gdLst/>
              <a:ahLst/>
              <a:cxnLst/>
              <a:rect l="l" t="t" r="r" b="b"/>
              <a:pathLst>
                <a:path w="11673" h="2767" extrusionOk="0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509125" y="1749515"/>
              <a:ext cx="1743975" cy="2857200"/>
            </a:xfrm>
            <a:custGeom>
              <a:avLst/>
              <a:gdLst/>
              <a:ahLst/>
              <a:cxnLst/>
              <a:rect l="l" t="t" r="r" b="b"/>
              <a:pathLst>
                <a:path w="69759" h="114288" extrusionOk="0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937700" y="1749515"/>
              <a:ext cx="1786525" cy="2857200"/>
            </a:xfrm>
            <a:custGeom>
              <a:avLst/>
              <a:gdLst/>
              <a:ahLst/>
              <a:cxnLst/>
              <a:rect l="l" t="t" r="r" b="b"/>
              <a:pathLst>
                <a:path w="71461" h="114288" extrusionOk="0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860175" y="3622640"/>
              <a:ext cx="379975" cy="69175"/>
            </a:xfrm>
            <a:custGeom>
              <a:avLst/>
              <a:gdLst/>
              <a:ahLst/>
              <a:cxnLst/>
              <a:rect l="l" t="t" r="r" b="b"/>
              <a:pathLst>
                <a:path w="15199" h="2767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724925" y="4065640"/>
              <a:ext cx="379975" cy="69175"/>
            </a:xfrm>
            <a:custGeom>
              <a:avLst/>
              <a:gdLst/>
              <a:ahLst/>
              <a:cxnLst/>
              <a:rect l="l" t="t" r="r" b="b"/>
              <a:pathLst>
                <a:path w="15199" h="2767" extrusionOk="0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5009125" y="3165940"/>
              <a:ext cx="380725" cy="69175"/>
            </a:xfrm>
            <a:custGeom>
              <a:avLst/>
              <a:gdLst/>
              <a:ahLst/>
              <a:cxnLst/>
              <a:rect l="l" t="t" r="r" b="b"/>
              <a:pathLst>
                <a:path w="15229" h="2767" extrusionOk="0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5160350" y="2693290"/>
              <a:ext cx="360200" cy="68425"/>
            </a:xfrm>
            <a:custGeom>
              <a:avLst/>
              <a:gdLst/>
              <a:ahLst/>
              <a:cxnLst/>
              <a:rect l="l" t="t" r="r" b="b"/>
              <a:pathLst>
                <a:path w="14408" h="2737" extrusionOk="0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300150" y="2225190"/>
              <a:ext cx="291825" cy="68425"/>
            </a:xfrm>
            <a:custGeom>
              <a:avLst/>
              <a:gdLst/>
              <a:ahLst/>
              <a:cxnLst/>
              <a:rect l="l" t="t" r="r" b="b"/>
              <a:pathLst>
                <a:path w="11673" h="2737" extrusionOk="0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364000" y="1475940"/>
              <a:ext cx="547900" cy="260700"/>
            </a:xfrm>
            <a:custGeom>
              <a:avLst/>
              <a:gdLst/>
              <a:ahLst/>
              <a:cxnLst/>
              <a:rect l="l" t="t" r="r" b="b"/>
              <a:pathLst>
                <a:path w="21916" h="10428" extrusionOk="0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870075" y="1549665"/>
              <a:ext cx="141375" cy="161125"/>
            </a:xfrm>
            <a:custGeom>
              <a:avLst/>
              <a:gdLst/>
              <a:ahLst/>
              <a:cxnLst/>
              <a:rect l="l" t="t" r="r" b="b"/>
              <a:pathLst>
                <a:path w="5655" h="6445" extrusionOk="0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5952150" y="1615015"/>
              <a:ext cx="43350" cy="31175"/>
            </a:xfrm>
            <a:custGeom>
              <a:avLst/>
              <a:gdLst/>
              <a:ahLst/>
              <a:cxnLst/>
              <a:rect l="l" t="t" r="r" b="b"/>
              <a:pathLst>
                <a:path w="1734" h="1247" extrusionOk="0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5955950" y="1634490"/>
              <a:ext cx="37250" cy="33950"/>
            </a:xfrm>
            <a:custGeom>
              <a:avLst/>
              <a:gdLst/>
              <a:ahLst/>
              <a:cxnLst/>
              <a:rect l="l" t="t" r="r" b="b"/>
              <a:pathLst>
                <a:path w="1490" h="1358" extrusionOk="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5926325" y="1617290"/>
              <a:ext cx="31175" cy="65375"/>
            </a:xfrm>
            <a:custGeom>
              <a:avLst/>
              <a:gdLst/>
              <a:ahLst/>
              <a:cxnLst/>
              <a:rect l="l" t="t" r="r" b="b"/>
              <a:pathLst>
                <a:path w="1247" h="2615" extrusionOk="0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5959000" y="1658790"/>
              <a:ext cx="30400" cy="31550"/>
            </a:xfrm>
            <a:custGeom>
              <a:avLst/>
              <a:gdLst/>
              <a:ahLst/>
              <a:cxnLst/>
              <a:rect l="l" t="t" r="r" b="b"/>
              <a:pathLst>
                <a:path w="1216" h="1262" extrusionOk="0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873850" y="1052690"/>
              <a:ext cx="242450" cy="335900"/>
            </a:xfrm>
            <a:custGeom>
              <a:avLst/>
              <a:gdLst/>
              <a:ahLst/>
              <a:cxnLst/>
              <a:rect l="l" t="t" r="r" b="b"/>
              <a:pathLst>
                <a:path w="9698" h="13436" extrusionOk="0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5088150" y="1067890"/>
              <a:ext cx="335900" cy="334475"/>
            </a:xfrm>
            <a:custGeom>
              <a:avLst/>
              <a:gdLst/>
              <a:ahLst/>
              <a:cxnLst/>
              <a:rect l="l" t="t" r="r" b="b"/>
              <a:pathLst>
                <a:path w="13436" h="13379" extrusionOk="0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949850" y="1007865"/>
              <a:ext cx="98050" cy="92875"/>
            </a:xfrm>
            <a:custGeom>
              <a:avLst/>
              <a:gdLst/>
              <a:ahLst/>
              <a:cxnLst/>
              <a:rect l="l" t="t" r="r" b="b"/>
              <a:pathLst>
                <a:path w="3922" h="3715" extrusionOk="0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996200" y="928890"/>
              <a:ext cx="288025" cy="90900"/>
            </a:xfrm>
            <a:custGeom>
              <a:avLst/>
              <a:gdLst/>
              <a:ahLst/>
              <a:cxnLst/>
              <a:rect l="l" t="t" r="r" b="b"/>
              <a:pathLst>
                <a:path w="11521" h="3636" extrusionOk="0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996200" y="928890"/>
              <a:ext cx="288025" cy="90900"/>
            </a:xfrm>
            <a:custGeom>
              <a:avLst/>
              <a:gdLst/>
              <a:ahLst/>
              <a:cxnLst/>
              <a:rect l="l" t="t" r="r" b="b"/>
              <a:pathLst>
                <a:path w="11521" h="3636" extrusionOk="0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041800" y="920815"/>
              <a:ext cx="234825" cy="386475"/>
            </a:xfrm>
            <a:custGeom>
              <a:avLst/>
              <a:gdLst/>
              <a:ahLst/>
              <a:cxnLst/>
              <a:rect l="l" t="t" r="r" b="b"/>
              <a:pathLst>
                <a:path w="9393" h="15459" extrusionOk="0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233250" y="1024690"/>
              <a:ext cx="27450" cy="18800"/>
            </a:xfrm>
            <a:custGeom>
              <a:avLst/>
              <a:gdLst/>
              <a:ahLst/>
              <a:cxnLst/>
              <a:rect l="l" t="t" r="r" b="b"/>
              <a:pathLst>
                <a:path w="1098" h="752" extrusionOk="0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234050" y="1020765"/>
              <a:ext cx="32700" cy="9250"/>
            </a:xfrm>
            <a:custGeom>
              <a:avLst/>
              <a:gdLst/>
              <a:ahLst/>
              <a:cxnLst/>
              <a:rect l="l" t="t" r="r" b="b"/>
              <a:pathLst>
                <a:path w="1308" h="370" extrusionOk="0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145900" y="1032865"/>
              <a:ext cx="23500" cy="18225"/>
            </a:xfrm>
            <a:custGeom>
              <a:avLst/>
              <a:gdLst/>
              <a:ahLst/>
              <a:cxnLst/>
              <a:rect l="l" t="t" r="r" b="b"/>
              <a:pathLst>
                <a:path w="940" h="729" extrusionOk="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142100" y="1028365"/>
              <a:ext cx="32700" cy="9250"/>
            </a:xfrm>
            <a:custGeom>
              <a:avLst/>
              <a:gdLst/>
              <a:ahLst/>
              <a:cxnLst/>
              <a:rect l="l" t="t" r="r" b="b"/>
              <a:pathLst>
                <a:path w="1308" h="370" extrusionOk="0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202900" y="1033690"/>
              <a:ext cx="27375" cy="74300"/>
            </a:xfrm>
            <a:custGeom>
              <a:avLst/>
              <a:gdLst/>
              <a:ahLst/>
              <a:cxnLst/>
              <a:rect l="l" t="t" r="r" b="b"/>
              <a:pathLst>
                <a:path w="1095" h="2972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132975" y="1187940"/>
              <a:ext cx="80575" cy="39350"/>
            </a:xfrm>
            <a:custGeom>
              <a:avLst/>
              <a:gdLst/>
              <a:ahLst/>
              <a:cxnLst/>
              <a:rect l="l" t="t" r="r" b="b"/>
              <a:pathLst>
                <a:path w="3223" h="1574" extrusionOk="0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021771" y="906040"/>
              <a:ext cx="246225" cy="150475"/>
            </a:xfrm>
            <a:custGeom>
              <a:avLst/>
              <a:gdLst/>
              <a:ahLst/>
              <a:cxnLst/>
              <a:rect l="l" t="t" r="r" b="b"/>
              <a:pathLst>
                <a:path w="9849" h="6019" extrusionOk="0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5007400" y="1034340"/>
              <a:ext cx="44300" cy="63775"/>
            </a:xfrm>
            <a:custGeom>
              <a:avLst/>
              <a:gdLst/>
              <a:ahLst/>
              <a:cxnLst/>
              <a:rect l="l" t="t" r="r" b="b"/>
              <a:pathLst>
                <a:path w="1772" h="2551" extrusionOk="0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019000" y="1047790"/>
              <a:ext cx="19775" cy="37150"/>
            </a:xfrm>
            <a:custGeom>
              <a:avLst/>
              <a:gdLst/>
              <a:ahLst/>
              <a:cxnLst/>
              <a:rect l="l" t="t" r="r" b="b"/>
              <a:pathLst>
                <a:path w="791" h="1486" extrusionOk="0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020525" y="902440"/>
              <a:ext cx="28125" cy="10450"/>
            </a:xfrm>
            <a:custGeom>
              <a:avLst/>
              <a:gdLst/>
              <a:ahLst/>
              <a:cxnLst/>
              <a:rect l="l" t="t" r="r" b="b"/>
              <a:pathLst>
                <a:path w="1125" h="418" extrusionOk="0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041050" y="879440"/>
              <a:ext cx="13700" cy="37325"/>
            </a:xfrm>
            <a:custGeom>
              <a:avLst/>
              <a:gdLst/>
              <a:ahLst/>
              <a:cxnLst/>
              <a:rect l="l" t="t" r="r" b="b"/>
              <a:pathLst>
                <a:path w="548" h="1493" extrusionOk="0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223400" y="1006340"/>
              <a:ext cx="41075" cy="11100"/>
            </a:xfrm>
            <a:custGeom>
              <a:avLst/>
              <a:gdLst/>
              <a:ahLst/>
              <a:cxnLst/>
              <a:rect l="l" t="t" r="r" b="b"/>
              <a:pathLst>
                <a:path w="1643" h="444" extrusionOk="0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195300" y="1113290"/>
              <a:ext cx="22825" cy="22725"/>
            </a:xfrm>
            <a:custGeom>
              <a:avLst/>
              <a:gdLst/>
              <a:ahLst/>
              <a:cxnLst/>
              <a:rect l="l" t="t" r="r" b="b"/>
              <a:pathLst>
                <a:path w="913" h="909" extrusionOk="0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183900" y="1110240"/>
              <a:ext cx="46375" cy="19225"/>
            </a:xfrm>
            <a:custGeom>
              <a:avLst/>
              <a:gdLst/>
              <a:ahLst/>
              <a:cxnLst/>
              <a:rect l="l" t="t" r="r" b="b"/>
              <a:pathLst>
                <a:path w="1855" h="769" extrusionOk="0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5136025" y="1007565"/>
              <a:ext cx="37250" cy="10475"/>
            </a:xfrm>
            <a:custGeom>
              <a:avLst/>
              <a:gdLst/>
              <a:ahLst/>
              <a:cxnLst/>
              <a:rect l="l" t="t" r="r" b="b"/>
              <a:pathLst>
                <a:path w="1490" h="419" extrusionOk="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003050" y="965315"/>
              <a:ext cx="77525" cy="215925"/>
            </a:xfrm>
            <a:custGeom>
              <a:avLst/>
              <a:gdLst/>
              <a:ahLst/>
              <a:cxnLst/>
              <a:rect l="l" t="t" r="r" b="b"/>
              <a:pathLst>
                <a:path w="3101" h="8637" extrusionOk="0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55925" y="778140"/>
              <a:ext cx="337425" cy="237350"/>
            </a:xfrm>
            <a:custGeom>
              <a:avLst/>
              <a:gdLst/>
              <a:ahLst/>
              <a:cxnLst/>
              <a:rect l="l" t="t" r="r" b="b"/>
              <a:pathLst>
                <a:path w="13497" h="9494" extrusionOk="0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072950" y="804965"/>
              <a:ext cx="22075" cy="96525"/>
            </a:xfrm>
            <a:custGeom>
              <a:avLst/>
              <a:gdLst/>
              <a:ahLst/>
              <a:cxnLst/>
              <a:rect l="l" t="t" r="r" b="b"/>
              <a:pathLst>
                <a:path w="883" h="3861" extrusionOk="0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128425" y="794340"/>
              <a:ext cx="26625" cy="92725"/>
            </a:xfrm>
            <a:custGeom>
              <a:avLst/>
              <a:gdLst/>
              <a:ahLst/>
              <a:cxnLst/>
              <a:rect l="l" t="t" r="r" b="b"/>
              <a:pathLst>
                <a:path w="1065" h="370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5003050" y="889790"/>
              <a:ext cx="245475" cy="63425"/>
            </a:xfrm>
            <a:custGeom>
              <a:avLst/>
              <a:gdLst/>
              <a:ahLst/>
              <a:cxnLst/>
              <a:rect l="l" t="t" r="r" b="b"/>
              <a:pathLst>
                <a:path w="9819" h="2537" extrusionOk="0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982525" y="921240"/>
              <a:ext cx="117800" cy="64600"/>
            </a:xfrm>
            <a:custGeom>
              <a:avLst/>
              <a:gdLst/>
              <a:ahLst/>
              <a:cxnLst/>
              <a:rect l="l" t="t" r="r" b="b"/>
              <a:pathLst>
                <a:path w="4712" h="2584" extrusionOk="0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700600" y="1271540"/>
              <a:ext cx="827550" cy="797900"/>
            </a:xfrm>
            <a:custGeom>
              <a:avLst/>
              <a:gdLst/>
              <a:ahLst/>
              <a:cxnLst/>
              <a:rect l="l" t="t" r="r" b="b"/>
              <a:pathLst>
                <a:path w="33102" h="31916" extrusionOk="0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876900" y="1538265"/>
              <a:ext cx="133000" cy="150475"/>
            </a:xfrm>
            <a:custGeom>
              <a:avLst/>
              <a:gdLst/>
              <a:ahLst/>
              <a:cxnLst/>
              <a:rect l="l" t="t" r="r" b="b"/>
              <a:pathLst>
                <a:path w="5320" h="6019" extrusionOk="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810800" y="3542090"/>
              <a:ext cx="167200" cy="186400"/>
            </a:xfrm>
            <a:custGeom>
              <a:avLst/>
              <a:gdLst/>
              <a:ahLst/>
              <a:cxnLst/>
              <a:rect l="l" t="t" r="r" b="b"/>
              <a:pathLst>
                <a:path w="6688" h="7456" extrusionOk="0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739350" y="1746465"/>
              <a:ext cx="37275" cy="39550"/>
            </a:xfrm>
            <a:custGeom>
              <a:avLst/>
              <a:gdLst/>
              <a:ahLst/>
              <a:cxnLst/>
              <a:rect l="l" t="t" r="r" b="b"/>
              <a:pathLst>
                <a:path w="1491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038750" y="1568665"/>
              <a:ext cx="325275" cy="515975"/>
            </a:xfrm>
            <a:custGeom>
              <a:avLst/>
              <a:gdLst/>
              <a:ahLst/>
              <a:cxnLst/>
              <a:rect l="l" t="t" r="r" b="b"/>
              <a:pathLst>
                <a:path w="13011" h="20639" extrusionOk="0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104875" y="1694740"/>
              <a:ext cx="199100" cy="47200"/>
            </a:xfrm>
            <a:custGeom>
              <a:avLst/>
              <a:gdLst/>
              <a:ahLst/>
              <a:cxnLst/>
              <a:rect l="l" t="t" r="r" b="b"/>
              <a:pathLst>
                <a:path w="7964" h="1888" extrusionOk="0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105625" y="1751665"/>
              <a:ext cx="5350" cy="13825"/>
            </a:xfrm>
            <a:custGeom>
              <a:avLst/>
              <a:gdLst/>
              <a:ahLst/>
              <a:cxnLst/>
              <a:rect l="l" t="t" r="r" b="b"/>
              <a:pathLst>
                <a:path w="214" h="553" extrusionOk="0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099550" y="1792765"/>
              <a:ext cx="7625" cy="26675"/>
            </a:xfrm>
            <a:custGeom>
              <a:avLst/>
              <a:gdLst/>
              <a:ahLst/>
              <a:cxnLst/>
              <a:rect l="l" t="t" r="r" b="b"/>
              <a:pathLst>
                <a:path w="305" h="1067" extrusionOk="0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098025" y="1846015"/>
              <a:ext cx="11425" cy="25950"/>
            </a:xfrm>
            <a:custGeom>
              <a:avLst/>
              <a:gdLst/>
              <a:ahLst/>
              <a:cxnLst/>
              <a:rect l="l" t="t" r="r" b="b"/>
              <a:pathLst>
                <a:path w="457" h="1038" extrusionOk="0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126150" y="1890215"/>
              <a:ext cx="27375" cy="7575"/>
            </a:xfrm>
            <a:custGeom>
              <a:avLst/>
              <a:gdLst/>
              <a:ahLst/>
              <a:cxnLst/>
              <a:rect l="l" t="t" r="r" b="b"/>
              <a:pathLst>
                <a:path w="1095" h="303" extrusionOk="0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180100" y="1893140"/>
              <a:ext cx="27375" cy="5325"/>
            </a:xfrm>
            <a:custGeom>
              <a:avLst/>
              <a:gdLst/>
              <a:ahLst/>
              <a:cxnLst/>
              <a:rect l="l" t="t" r="r" b="b"/>
              <a:pathLst>
                <a:path w="1095" h="213" extrusionOk="0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5234050" y="189236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5287250" y="1870340"/>
              <a:ext cx="19025" cy="20325"/>
            </a:xfrm>
            <a:custGeom>
              <a:avLst/>
              <a:gdLst/>
              <a:ahLst/>
              <a:cxnLst/>
              <a:rect l="l" t="t" r="r" b="b"/>
              <a:pathLst>
                <a:path w="761" h="813" extrusionOk="0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309275" y="1817140"/>
              <a:ext cx="7625" cy="26625"/>
            </a:xfrm>
            <a:custGeom>
              <a:avLst/>
              <a:gdLst/>
              <a:ahLst/>
              <a:cxnLst/>
              <a:rect l="l" t="t" r="r" b="b"/>
              <a:pathLst>
                <a:path w="305" h="1065" extrusionOk="0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5316125" y="1763890"/>
              <a:ext cx="6100" cy="26675"/>
            </a:xfrm>
            <a:custGeom>
              <a:avLst/>
              <a:gdLst/>
              <a:ahLst/>
              <a:cxnLst/>
              <a:rect l="l" t="t" r="r" b="b"/>
              <a:pathLst>
                <a:path w="244" h="1067" extrusionOk="0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5319925" y="1722165"/>
              <a:ext cx="4575" cy="14450"/>
            </a:xfrm>
            <a:custGeom>
              <a:avLst/>
              <a:gdLst/>
              <a:ahLst/>
              <a:cxnLst/>
              <a:rect l="l" t="t" r="r" b="b"/>
              <a:pathLst>
                <a:path w="183" h="578" extrusionOk="0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4978725" y="1274265"/>
              <a:ext cx="171750" cy="311900"/>
            </a:xfrm>
            <a:custGeom>
              <a:avLst/>
              <a:gdLst/>
              <a:ahLst/>
              <a:cxnLst/>
              <a:rect l="l" t="t" r="r" b="b"/>
              <a:pathLst>
                <a:path w="6870" h="12476" extrusionOk="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5217325" y="1268940"/>
              <a:ext cx="124650" cy="307350"/>
            </a:xfrm>
            <a:custGeom>
              <a:avLst/>
              <a:gdLst/>
              <a:ahLst/>
              <a:cxnLst/>
              <a:rect l="l" t="t" r="r" b="b"/>
              <a:pathLst>
                <a:path w="4986" h="12294" extrusionOk="0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5090425" y="1565615"/>
              <a:ext cx="50950" cy="41050"/>
            </a:xfrm>
            <a:custGeom>
              <a:avLst/>
              <a:gdLst/>
              <a:ahLst/>
              <a:cxnLst/>
              <a:rect l="l" t="t" r="r" b="b"/>
              <a:pathLst>
                <a:path w="2038" h="1642" extrusionOk="0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5107900" y="1572590"/>
              <a:ext cx="16750" cy="14325"/>
            </a:xfrm>
            <a:custGeom>
              <a:avLst/>
              <a:gdLst/>
              <a:ahLst/>
              <a:cxnLst/>
              <a:rect l="l" t="t" r="r" b="b"/>
              <a:pathLst>
                <a:path w="670" h="573" extrusionOk="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297125" y="1565615"/>
              <a:ext cx="44850" cy="36625"/>
            </a:xfrm>
            <a:custGeom>
              <a:avLst/>
              <a:gdLst/>
              <a:ahLst/>
              <a:cxnLst/>
              <a:rect l="l" t="t" r="r" b="b"/>
              <a:pathLst>
                <a:path w="1794" h="1465" extrusionOk="0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313850" y="1569415"/>
              <a:ext cx="15975" cy="15425"/>
            </a:xfrm>
            <a:custGeom>
              <a:avLst/>
              <a:gdLst/>
              <a:ahLst/>
              <a:cxnLst/>
              <a:rect l="l" t="t" r="r" b="b"/>
              <a:pathLst>
                <a:path w="639" h="617" extrusionOk="0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104875" y="2069415"/>
              <a:ext cx="565375" cy="1087425"/>
            </a:xfrm>
            <a:custGeom>
              <a:avLst/>
              <a:gdLst/>
              <a:ahLst/>
              <a:cxnLst/>
              <a:rect l="l" t="t" r="r" b="b"/>
              <a:pathLst>
                <a:path w="22615" h="43497" extrusionOk="0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785725" y="2007115"/>
              <a:ext cx="421000" cy="1566150"/>
            </a:xfrm>
            <a:custGeom>
              <a:avLst/>
              <a:gdLst/>
              <a:ahLst/>
              <a:cxnLst/>
              <a:rect l="l" t="t" r="r" b="b"/>
              <a:pathLst>
                <a:path w="16840" h="62646" extrusionOk="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948325" y="2075490"/>
              <a:ext cx="94250" cy="61850"/>
            </a:xfrm>
            <a:custGeom>
              <a:avLst/>
              <a:gdLst/>
              <a:ahLst/>
              <a:cxnLst/>
              <a:rect l="l" t="t" r="r" b="b"/>
              <a:pathLst>
                <a:path w="3770" h="2474" extrusionOk="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992400" y="3525265"/>
              <a:ext cx="5350" cy="13800"/>
            </a:xfrm>
            <a:custGeom>
              <a:avLst/>
              <a:gdLst/>
              <a:ahLst/>
              <a:cxnLst/>
              <a:rect l="l" t="t" r="r" b="b"/>
              <a:pathLst>
                <a:path w="214" h="552" extrusionOk="0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4996975" y="3468390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003800" y="3412090"/>
              <a:ext cx="6100" cy="28200"/>
            </a:xfrm>
            <a:custGeom>
              <a:avLst/>
              <a:gdLst/>
              <a:ahLst/>
              <a:cxnLst/>
              <a:rect l="l" t="t" r="r" b="b"/>
              <a:pathLst>
                <a:path w="244" h="1128" extrusionOk="0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009875" y="33551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016725" y="3298915"/>
              <a:ext cx="6850" cy="28150"/>
            </a:xfrm>
            <a:custGeom>
              <a:avLst/>
              <a:gdLst/>
              <a:ahLst/>
              <a:cxnLst/>
              <a:rect l="l" t="t" r="r" b="b"/>
              <a:pathLst>
                <a:path w="274" h="1126" extrusionOk="0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023550" y="3241940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5030400" y="3185690"/>
              <a:ext cx="6875" cy="28150"/>
            </a:xfrm>
            <a:custGeom>
              <a:avLst/>
              <a:gdLst/>
              <a:ahLst/>
              <a:cxnLst/>
              <a:rect l="l" t="t" r="r" b="b"/>
              <a:pathLst>
                <a:path w="275" h="1126" extrusionOk="0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5037250" y="3129415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044825" y="30724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052425" y="3016240"/>
              <a:ext cx="6875" cy="28150"/>
            </a:xfrm>
            <a:custGeom>
              <a:avLst/>
              <a:gdLst/>
              <a:ahLst/>
              <a:cxnLst/>
              <a:rect l="l" t="t" r="r" b="b"/>
              <a:pathLst>
                <a:path w="275" h="1126" extrusionOk="0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060025" y="29599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5067625" y="2903015"/>
              <a:ext cx="6875" cy="28900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075225" y="2846790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083600" y="2790565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091950" y="273431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100300" y="267809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109425" y="2621815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117775" y="2565565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126900" y="2509340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136775" y="245311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145900" y="2396940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155025" y="2340715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165650" y="2284465"/>
              <a:ext cx="8400" cy="28150"/>
            </a:xfrm>
            <a:custGeom>
              <a:avLst/>
              <a:gdLst/>
              <a:ahLst/>
              <a:cxnLst/>
              <a:rect l="l" t="t" r="r" b="b"/>
              <a:pathLst>
                <a:path w="336" h="1126" extrusionOk="0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218850" y="3009965"/>
              <a:ext cx="10675" cy="11825"/>
            </a:xfrm>
            <a:custGeom>
              <a:avLst/>
              <a:gdLst/>
              <a:ahLst/>
              <a:cxnLst/>
              <a:rect l="l" t="t" r="r" b="b"/>
              <a:pathLst>
                <a:path w="427" h="473" extrusionOk="0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5243175" y="2962215"/>
              <a:ext cx="16725" cy="23750"/>
            </a:xfrm>
            <a:custGeom>
              <a:avLst/>
              <a:gdLst/>
              <a:ahLst/>
              <a:cxnLst/>
              <a:rect l="l" t="t" r="r" b="b"/>
              <a:pathLst>
                <a:path w="669" h="950" extrusionOk="0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273575" y="2913590"/>
              <a:ext cx="16725" cy="24500"/>
            </a:xfrm>
            <a:custGeom>
              <a:avLst/>
              <a:gdLst/>
              <a:ahLst/>
              <a:cxnLst/>
              <a:rect l="l" t="t" r="r" b="b"/>
              <a:pathLst>
                <a:path w="669" h="980" extrusionOk="0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5303200" y="2864965"/>
              <a:ext cx="16750" cy="24475"/>
            </a:xfrm>
            <a:custGeom>
              <a:avLst/>
              <a:gdLst/>
              <a:ahLst/>
              <a:cxnLst/>
              <a:rect l="l" t="t" r="r" b="b"/>
              <a:pathLst>
                <a:path w="670" h="979" extrusionOk="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5332075" y="2816315"/>
              <a:ext cx="16750" cy="24500"/>
            </a:xfrm>
            <a:custGeom>
              <a:avLst/>
              <a:gdLst/>
              <a:ahLst/>
              <a:cxnLst/>
              <a:rect l="l" t="t" r="r" b="b"/>
              <a:pathLst>
                <a:path w="670" h="980" extrusionOk="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5360200" y="2766940"/>
              <a:ext cx="16725" cy="25225"/>
            </a:xfrm>
            <a:custGeom>
              <a:avLst/>
              <a:gdLst/>
              <a:ahLst/>
              <a:cxnLst/>
              <a:rect l="l" t="t" r="r" b="b"/>
              <a:pathLst>
                <a:path w="669" h="1009" extrusionOk="0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388300" y="2716765"/>
              <a:ext cx="16750" cy="25250"/>
            </a:xfrm>
            <a:custGeom>
              <a:avLst/>
              <a:gdLst/>
              <a:ahLst/>
              <a:cxnLst/>
              <a:rect l="l" t="t" r="r" b="b"/>
              <a:pathLst>
                <a:path w="670" h="1010" extrusionOk="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5415675" y="2666615"/>
              <a:ext cx="15975" cy="25250"/>
            </a:xfrm>
            <a:custGeom>
              <a:avLst/>
              <a:gdLst/>
              <a:ahLst/>
              <a:cxnLst/>
              <a:rect l="l" t="t" r="r" b="b"/>
              <a:pathLst>
                <a:path w="639" h="1010" extrusionOk="0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441500" y="2613515"/>
              <a:ext cx="11425" cy="27425"/>
            </a:xfrm>
            <a:custGeom>
              <a:avLst/>
              <a:gdLst/>
              <a:ahLst/>
              <a:cxnLst/>
              <a:rect l="l" t="t" r="r" b="b"/>
              <a:pathLst>
                <a:path w="457" h="1097" extrusionOk="0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446050" y="2557965"/>
              <a:ext cx="9925" cy="27450"/>
            </a:xfrm>
            <a:custGeom>
              <a:avLst/>
              <a:gdLst/>
              <a:ahLst/>
              <a:cxnLst/>
              <a:rect l="l" t="t" r="r" b="b"/>
              <a:pathLst>
                <a:path w="397" h="1098" extrusionOk="0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413375" y="2510840"/>
              <a:ext cx="20550" cy="22975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5375400" y="2468265"/>
              <a:ext cx="21300" cy="21700"/>
            </a:xfrm>
            <a:custGeom>
              <a:avLst/>
              <a:gdLst/>
              <a:ahLst/>
              <a:cxnLst/>
              <a:rect l="l" t="t" r="r" b="b"/>
              <a:pathLst>
                <a:path w="852" h="868" extrusionOk="0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338150" y="242571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5300150" y="2383165"/>
              <a:ext cx="21325" cy="22250"/>
            </a:xfrm>
            <a:custGeom>
              <a:avLst/>
              <a:gdLst/>
              <a:ahLst/>
              <a:cxnLst/>
              <a:rect l="l" t="t" r="r" b="b"/>
              <a:pathLst>
                <a:path w="853" h="890" extrusionOk="0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262175" y="2340615"/>
              <a:ext cx="21300" cy="21475"/>
            </a:xfrm>
            <a:custGeom>
              <a:avLst/>
              <a:gdLst/>
              <a:ahLst/>
              <a:cxnLst/>
              <a:rect l="l" t="t" r="r" b="b"/>
              <a:pathLst>
                <a:path w="852" h="859" extrusionOk="0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224925" y="2298065"/>
              <a:ext cx="20550" cy="21475"/>
            </a:xfrm>
            <a:custGeom>
              <a:avLst/>
              <a:gdLst/>
              <a:ahLst/>
              <a:cxnLst/>
              <a:rect l="l" t="t" r="r" b="b"/>
              <a:pathLst>
                <a:path w="822" h="859" extrusionOk="0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Program Klasifikasi Potensi Anemia </a:t>
            </a:r>
            <a:endParaRPr sz="4800" dirty="0"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149290040101-1460</a:t>
            </a:r>
            <a:endParaRPr lang="en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Sayyid Nur Cahyo Abdul Jalil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5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/>
          </a:p>
        </p:txBody>
      </p:sp>
      <p:sp>
        <p:nvSpPr>
          <p:cNvPr id="2539" name="Google Shape;2539;p59"/>
          <p:cNvSpPr txBox="1">
            <a:spLocks noGrp="1"/>
          </p:cNvSpPr>
          <p:nvPr>
            <p:ph type="subTitle" idx="7"/>
          </p:nvPr>
        </p:nvSpPr>
        <p:spPr>
          <a:xfrm>
            <a:off x="6341700" y="1513802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External modules</a:t>
            </a:r>
            <a:endParaRPr dirty="0"/>
          </a:p>
        </p:txBody>
      </p:sp>
      <p:sp>
        <p:nvSpPr>
          <p:cNvPr id="2541" name="Google Shape;2541;p59"/>
          <p:cNvSpPr txBox="1">
            <a:spLocks noGrp="1"/>
          </p:cNvSpPr>
          <p:nvPr>
            <p:ph type="subTitle" idx="1"/>
          </p:nvPr>
        </p:nvSpPr>
        <p:spPr>
          <a:xfrm>
            <a:off x="720000" y="1513802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type, variable</a:t>
            </a:r>
            <a:endParaRPr dirty="0"/>
          </a:p>
        </p:txBody>
      </p:sp>
      <p:sp>
        <p:nvSpPr>
          <p:cNvPr id="2542" name="Google Shape;2542;p59"/>
          <p:cNvSpPr txBox="1">
            <a:spLocks noGrp="1"/>
          </p:cNvSpPr>
          <p:nvPr>
            <p:ph type="subTitle" idx="3"/>
          </p:nvPr>
        </p:nvSpPr>
        <p:spPr>
          <a:xfrm>
            <a:off x="720000" y="250436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List</a:t>
            </a:r>
            <a:endParaRPr dirty="0"/>
          </a:p>
        </p:txBody>
      </p:sp>
      <p:sp>
        <p:nvSpPr>
          <p:cNvPr id="2544" name="Google Shape;2544;p59"/>
          <p:cNvSpPr txBox="1">
            <a:spLocks noGrp="1"/>
          </p:cNvSpPr>
          <p:nvPr>
            <p:ph type="subTitle" idx="5"/>
          </p:nvPr>
        </p:nvSpPr>
        <p:spPr>
          <a:xfrm>
            <a:off x="720000" y="350060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Function</a:t>
            </a:r>
            <a:endParaRPr dirty="0"/>
          </a:p>
        </p:txBody>
      </p:sp>
      <p:sp>
        <p:nvSpPr>
          <p:cNvPr id="2547" name="Google Shape;2547;p59"/>
          <p:cNvSpPr txBox="1">
            <a:spLocks noGrp="1"/>
          </p:cNvSpPr>
          <p:nvPr>
            <p:ph type="subTitle" idx="9"/>
          </p:nvPr>
        </p:nvSpPr>
        <p:spPr>
          <a:xfrm>
            <a:off x="6341700" y="250436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Exception handling</a:t>
            </a:r>
            <a:endParaRPr dirty="0"/>
          </a:p>
        </p:txBody>
      </p:sp>
      <p:sp>
        <p:nvSpPr>
          <p:cNvPr id="2549" name="Google Shape;2549;p59"/>
          <p:cNvSpPr txBox="1">
            <a:spLocks noGrp="1"/>
          </p:cNvSpPr>
          <p:nvPr>
            <p:ph type="subTitle" idx="14"/>
          </p:nvPr>
        </p:nvSpPr>
        <p:spPr>
          <a:xfrm>
            <a:off x="6341700" y="3500604"/>
            <a:ext cx="208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Pandas, </a:t>
            </a:r>
            <a:r>
              <a:rPr lang="en-ID" dirty="0" err="1"/>
              <a:t>tkinter</a:t>
            </a:r>
            <a:endParaRPr dirty="0"/>
          </a:p>
        </p:txBody>
      </p:sp>
      <p:grpSp>
        <p:nvGrpSpPr>
          <p:cNvPr id="2551" name="Google Shape;2551;p59"/>
          <p:cNvGrpSpPr/>
          <p:nvPr/>
        </p:nvGrpSpPr>
        <p:grpSpPr>
          <a:xfrm>
            <a:off x="832650" y="1106535"/>
            <a:ext cx="7478700" cy="3650325"/>
            <a:chOff x="832650" y="1106535"/>
            <a:chExt cx="7478700" cy="3650325"/>
          </a:xfrm>
        </p:grpSpPr>
        <p:grpSp>
          <p:nvGrpSpPr>
            <p:cNvPr id="2552" name="Google Shape;2552;p59"/>
            <p:cNvGrpSpPr/>
            <p:nvPr/>
          </p:nvGrpSpPr>
          <p:grpSpPr>
            <a:xfrm>
              <a:off x="2718695" y="1106535"/>
              <a:ext cx="3440762" cy="3497892"/>
              <a:chOff x="2541506" y="238925"/>
              <a:chExt cx="3903303" cy="3968113"/>
            </a:xfrm>
          </p:grpSpPr>
          <p:sp>
            <p:nvSpPr>
              <p:cNvPr id="2553" name="Google Shape;2553;p59"/>
              <p:cNvSpPr/>
              <p:nvPr/>
            </p:nvSpPr>
            <p:spPr>
              <a:xfrm>
                <a:off x="2835465" y="640138"/>
                <a:ext cx="810915" cy="2068562"/>
              </a:xfrm>
              <a:custGeom>
                <a:avLst/>
                <a:gdLst/>
                <a:ahLst/>
                <a:cxnLst/>
                <a:rect l="l" t="t" r="r" b="b"/>
                <a:pathLst>
                  <a:path w="35059" h="89432" extrusionOk="0">
                    <a:moveTo>
                      <a:pt x="35059" y="0"/>
                    </a:moveTo>
                    <a:lnTo>
                      <a:pt x="34825" y="100"/>
                    </a:lnTo>
                    <a:lnTo>
                      <a:pt x="34092" y="434"/>
                    </a:lnTo>
                    <a:lnTo>
                      <a:pt x="32957" y="968"/>
                    </a:lnTo>
                    <a:cubicBezTo>
                      <a:pt x="32490" y="1168"/>
                      <a:pt x="31990" y="1468"/>
                      <a:pt x="31423" y="1768"/>
                    </a:cubicBezTo>
                    <a:cubicBezTo>
                      <a:pt x="28187" y="3536"/>
                      <a:pt x="25152" y="5638"/>
                      <a:pt x="22350" y="8073"/>
                    </a:cubicBezTo>
                    <a:cubicBezTo>
                      <a:pt x="20448" y="9741"/>
                      <a:pt x="18614" y="11542"/>
                      <a:pt x="16946" y="13443"/>
                    </a:cubicBezTo>
                    <a:cubicBezTo>
                      <a:pt x="15011" y="15645"/>
                      <a:pt x="13243" y="17980"/>
                      <a:pt x="11642" y="20415"/>
                    </a:cubicBezTo>
                    <a:cubicBezTo>
                      <a:pt x="8040" y="26052"/>
                      <a:pt x="5271" y="32223"/>
                      <a:pt x="3436" y="38661"/>
                    </a:cubicBezTo>
                    <a:cubicBezTo>
                      <a:pt x="1635" y="45133"/>
                      <a:pt x="568" y="51771"/>
                      <a:pt x="267" y="58442"/>
                    </a:cubicBezTo>
                    <a:cubicBezTo>
                      <a:pt x="1" y="63913"/>
                      <a:pt x="134" y="69383"/>
                      <a:pt x="701" y="74821"/>
                    </a:cubicBezTo>
                    <a:cubicBezTo>
                      <a:pt x="1068" y="78490"/>
                      <a:pt x="1802" y="82126"/>
                      <a:pt x="2903" y="85628"/>
                    </a:cubicBezTo>
                    <a:cubicBezTo>
                      <a:pt x="3303" y="86863"/>
                      <a:pt x="3670" y="87830"/>
                      <a:pt x="3937" y="88464"/>
                    </a:cubicBezTo>
                    <a:lnTo>
                      <a:pt x="4270" y="89198"/>
                    </a:lnTo>
                    <a:lnTo>
                      <a:pt x="4270" y="89198"/>
                    </a:lnTo>
                    <a:lnTo>
                      <a:pt x="4003" y="88464"/>
                    </a:lnTo>
                    <a:cubicBezTo>
                      <a:pt x="3737" y="87830"/>
                      <a:pt x="3403" y="86896"/>
                      <a:pt x="3003" y="85628"/>
                    </a:cubicBezTo>
                    <a:cubicBezTo>
                      <a:pt x="1935" y="82092"/>
                      <a:pt x="1235" y="78457"/>
                      <a:pt x="901" y="74787"/>
                    </a:cubicBezTo>
                    <a:cubicBezTo>
                      <a:pt x="334" y="69350"/>
                      <a:pt x="234" y="63913"/>
                      <a:pt x="501" y="58476"/>
                    </a:cubicBezTo>
                    <a:cubicBezTo>
                      <a:pt x="801" y="51771"/>
                      <a:pt x="1869" y="45166"/>
                      <a:pt x="3703" y="38728"/>
                    </a:cubicBezTo>
                    <a:cubicBezTo>
                      <a:pt x="5504" y="32290"/>
                      <a:pt x="8240" y="26152"/>
                      <a:pt x="11876" y="20548"/>
                    </a:cubicBezTo>
                    <a:cubicBezTo>
                      <a:pt x="13443" y="18113"/>
                      <a:pt x="15178" y="15778"/>
                      <a:pt x="17079" y="13577"/>
                    </a:cubicBezTo>
                    <a:cubicBezTo>
                      <a:pt x="18747" y="11675"/>
                      <a:pt x="20549" y="9874"/>
                      <a:pt x="22450" y="8173"/>
                    </a:cubicBezTo>
                    <a:cubicBezTo>
                      <a:pt x="25219" y="5771"/>
                      <a:pt x="28254" y="3636"/>
                      <a:pt x="31456" y="1835"/>
                    </a:cubicBezTo>
                    <a:cubicBezTo>
                      <a:pt x="32023" y="1535"/>
                      <a:pt x="32524" y="1235"/>
                      <a:pt x="32991" y="1001"/>
                    </a:cubicBezTo>
                    <a:lnTo>
                      <a:pt x="34125" y="467"/>
                    </a:lnTo>
                    <a:lnTo>
                      <a:pt x="34825" y="134"/>
                    </a:lnTo>
                    <a:cubicBezTo>
                      <a:pt x="34992" y="34"/>
                      <a:pt x="35059" y="0"/>
                      <a:pt x="35059" y="0"/>
                    </a:cubicBezTo>
                    <a:close/>
                    <a:moveTo>
                      <a:pt x="4270" y="89198"/>
                    </a:moveTo>
                    <a:cubicBezTo>
                      <a:pt x="4337" y="89364"/>
                      <a:pt x="4370" y="89431"/>
                      <a:pt x="4370" y="89431"/>
                    </a:cubicBezTo>
                    <a:lnTo>
                      <a:pt x="4270" y="89198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59"/>
              <p:cNvSpPr/>
              <p:nvPr/>
            </p:nvSpPr>
            <p:spPr>
              <a:xfrm>
                <a:off x="5766591" y="634725"/>
                <a:ext cx="641187" cy="895038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38696" extrusionOk="0">
                    <a:moveTo>
                      <a:pt x="0" y="1"/>
                    </a:moveTo>
                    <a:lnTo>
                      <a:pt x="100" y="101"/>
                    </a:lnTo>
                    <a:lnTo>
                      <a:pt x="401" y="334"/>
                    </a:lnTo>
                    <a:lnTo>
                      <a:pt x="1535" y="1168"/>
                    </a:lnTo>
                    <a:cubicBezTo>
                      <a:pt x="2002" y="1535"/>
                      <a:pt x="2636" y="1969"/>
                      <a:pt x="3303" y="2536"/>
                    </a:cubicBezTo>
                    <a:lnTo>
                      <a:pt x="4403" y="3403"/>
                    </a:lnTo>
                    <a:lnTo>
                      <a:pt x="4971" y="3870"/>
                    </a:lnTo>
                    <a:lnTo>
                      <a:pt x="5604" y="4404"/>
                    </a:lnTo>
                    <a:cubicBezTo>
                      <a:pt x="6405" y="5105"/>
                      <a:pt x="7339" y="5872"/>
                      <a:pt x="8273" y="6772"/>
                    </a:cubicBezTo>
                    <a:cubicBezTo>
                      <a:pt x="8740" y="7206"/>
                      <a:pt x="9274" y="7640"/>
                      <a:pt x="9741" y="8140"/>
                    </a:cubicBezTo>
                    <a:cubicBezTo>
                      <a:pt x="10241" y="8640"/>
                      <a:pt x="10741" y="9141"/>
                      <a:pt x="11242" y="9641"/>
                    </a:cubicBezTo>
                    <a:cubicBezTo>
                      <a:pt x="13443" y="11909"/>
                      <a:pt x="15478" y="14344"/>
                      <a:pt x="17346" y="16880"/>
                    </a:cubicBezTo>
                    <a:cubicBezTo>
                      <a:pt x="19181" y="19415"/>
                      <a:pt x="20849" y="22117"/>
                      <a:pt x="22316" y="24885"/>
                    </a:cubicBezTo>
                    <a:lnTo>
                      <a:pt x="23284" y="26787"/>
                    </a:lnTo>
                    <a:cubicBezTo>
                      <a:pt x="23584" y="27387"/>
                      <a:pt x="23817" y="28021"/>
                      <a:pt x="24118" y="28621"/>
                    </a:cubicBezTo>
                    <a:cubicBezTo>
                      <a:pt x="24651" y="29789"/>
                      <a:pt x="25052" y="30923"/>
                      <a:pt x="25485" y="31957"/>
                    </a:cubicBezTo>
                    <a:lnTo>
                      <a:pt x="25752" y="32691"/>
                    </a:lnTo>
                    <a:cubicBezTo>
                      <a:pt x="25852" y="32958"/>
                      <a:pt x="25919" y="33191"/>
                      <a:pt x="26019" y="33425"/>
                    </a:cubicBezTo>
                    <a:lnTo>
                      <a:pt x="26453" y="34759"/>
                    </a:lnTo>
                    <a:cubicBezTo>
                      <a:pt x="26753" y="35560"/>
                      <a:pt x="26953" y="36293"/>
                      <a:pt x="27153" y="36894"/>
                    </a:cubicBezTo>
                    <a:cubicBezTo>
                      <a:pt x="27320" y="37461"/>
                      <a:pt x="27453" y="37895"/>
                      <a:pt x="27553" y="38228"/>
                    </a:cubicBezTo>
                    <a:lnTo>
                      <a:pt x="27653" y="38595"/>
                    </a:lnTo>
                    <a:cubicBezTo>
                      <a:pt x="27687" y="38629"/>
                      <a:pt x="27687" y="38662"/>
                      <a:pt x="27720" y="38695"/>
                    </a:cubicBezTo>
                    <a:lnTo>
                      <a:pt x="27720" y="38595"/>
                    </a:lnTo>
                    <a:cubicBezTo>
                      <a:pt x="27687" y="38495"/>
                      <a:pt x="27653" y="38362"/>
                      <a:pt x="27620" y="38228"/>
                    </a:cubicBezTo>
                    <a:cubicBezTo>
                      <a:pt x="27520" y="37895"/>
                      <a:pt x="27420" y="37461"/>
                      <a:pt x="27253" y="36861"/>
                    </a:cubicBezTo>
                    <a:cubicBezTo>
                      <a:pt x="27086" y="36260"/>
                      <a:pt x="26886" y="35526"/>
                      <a:pt x="26586" y="34692"/>
                    </a:cubicBezTo>
                    <a:cubicBezTo>
                      <a:pt x="26453" y="34292"/>
                      <a:pt x="26319" y="33858"/>
                      <a:pt x="26152" y="33391"/>
                    </a:cubicBezTo>
                    <a:cubicBezTo>
                      <a:pt x="26086" y="33158"/>
                      <a:pt x="26019" y="32891"/>
                      <a:pt x="25919" y="32658"/>
                    </a:cubicBezTo>
                    <a:cubicBezTo>
                      <a:pt x="25819" y="32391"/>
                      <a:pt x="25719" y="32157"/>
                      <a:pt x="25619" y="31890"/>
                    </a:cubicBezTo>
                    <a:cubicBezTo>
                      <a:pt x="25252" y="30890"/>
                      <a:pt x="24818" y="29755"/>
                      <a:pt x="24284" y="28555"/>
                    </a:cubicBezTo>
                    <a:cubicBezTo>
                      <a:pt x="24017" y="27988"/>
                      <a:pt x="23751" y="27354"/>
                      <a:pt x="23450" y="26720"/>
                    </a:cubicBezTo>
                    <a:lnTo>
                      <a:pt x="22516" y="24819"/>
                    </a:lnTo>
                    <a:cubicBezTo>
                      <a:pt x="21049" y="22017"/>
                      <a:pt x="19381" y="19315"/>
                      <a:pt x="17546" y="16746"/>
                    </a:cubicBezTo>
                    <a:cubicBezTo>
                      <a:pt x="15645" y="14211"/>
                      <a:pt x="13610" y="11776"/>
                      <a:pt x="11408" y="9541"/>
                    </a:cubicBezTo>
                    <a:lnTo>
                      <a:pt x="9874" y="8040"/>
                    </a:lnTo>
                    <a:cubicBezTo>
                      <a:pt x="9407" y="7540"/>
                      <a:pt x="8873" y="7106"/>
                      <a:pt x="8406" y="6672"/>
                    </a:cubicBezTo>
                    <a:cubicBezTo>
                      <a:pt x="7472" y="5772"/>
                      <a:pt x="6538" y="5004"/>
                      <a:pt x="5704" y="4304"/>
                    </a:cubicBezTo>
                    <a:lnTo>
                      <a:pt x="5071" y="3770"/>
                    </a:lnTo>
                    <a:lnTo>
                      <a:pt x="4470" y="3303"/>
                    </a:lnTo>
                    <a:lnTo>
                      <a:pt x="3369" y="2469"/>
                    </a:lnTo>
                    <a:cubicBezTo>
                      <a:pt x="2702" y="1902"/>
                      <a:pt x="2068" y="1469"/>
                      <a:pt x="1568" y="1135"/>
                    </a:cubicBezTo>
                    <a:lnTo>
                      <a:pt x="401" y="301"/>
                    </a:lnTo>
                    <a:lnTo>
                      <a:pt x="100" y="68"/>
                    </a:ln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59"/>
              <p:cNvSpPr/>
              <p:nvPr/>
            </p:nvSpPr>
            <p:spPr>
              <a:xfrm>
                <a:off x="2541506" y="913257"/>
                <a:ext cx="1486033" cy="2241390"/>
              </a:xfrm>
              <a:custGeom>
                <a:avLst/>
                <a:gdLst/>
                <a:ahLst/>
                <a:cxnLst/>
                <a:rect l="l" t="t" r="r" b="b"/>
                <a:pathLst>
                  <a:path w="64247" h="96904" extrusionOk="0">
                    <a:moveTo>
                      <a:pt x="64246" y="1"/>
                    </a:moveTo>
                    <a:lnTo>
                      <a:pt x="63379" y="401"/>
                    </a:lnTo>
                    <a:cubicBezTo>
                      <a:pt x="63012" y="601"/>
                      <a:pt x="62512" y="835"/>
                      <a:pt x="61978" y="1135"/>
                    </a:cubicBezTo>
                    <a:lnTo>
                      <a:pt x="60110" y="2202"/>
                    </a:lnTo>
                    <a:cubicBezTo>
                      <a:pt x="50270" y="8173"/>
                      <a:pt x="42397" y="16880"/>
                      <a:pt x="37527" y="27287"/>
                    </a:cubicBezTo>
                    <a:cubicBezTo>
                      <a:pt x="35826" y="30923"/>
                      <a:pt x="34525" y="34759"/>
                      <a:pt x="33658" y="38695"/>
                    </a:cubicBezTo>
                    <a:cubicBezTo>
                      <a:pt x="33191" y="40763"/>
                      <a:pt x="32857" y="42865"/>
                      <a:pt x="32590" y="44966"/>
                    </a:cubicBezTo>
                    <a:cubicBezTo>
                      <a:pt x="32357" y="47168"/>
                      <a:pt x="32257" y="49369"/>
                      <a:pt x="32257" y="51538"/>
                    </a:cubicBezTo>
                    <a:cubicBezTo>
                      <a:pt x="32257" y="58188"/>
                      <a:pt x="33384" y="64738"/>
                      <a:pt x="35604" y="70991"/>
                    </a:cubicBezTo>
                    <a:lnTo>
                      <a:pt x="35604" y="70991"/>
                    </a:lnTo>
                    <a:lnTo>
                      <a:pt x="9908" y="89632"/>
                    </a:lnTo>
                    <a:lnTo>
                      <a:pt x="2469" y="95069"/>
                    </a:lnTo>
                    <a:lnTo>
                      <a:pt x="501" y="96503"/>
                    </a:lnTo>
                    <a:lnTo>
                      <a:pt x="0" y="96904"/>
                    </a:lnTo>
                    <a:lnTo>
                      <a:pt x="501" y="96537"/>
                    </a:lnTo>
                    <a:cubicBezTo>
                      <a:pt x="968" y="96203"/>
                      <a:pt x="1635" y="95736"/>
                      <a:pt x="2502" y="95102"/>
                    </a:cubicBezTo>
                    <a:lnTo>
                      <a:pt x="9974" y="89732"/>
                    </a:lnTo>
                    <a:lnTo>
                      <a:pt x="35793" y="71118"/>
                    </a:lnTo>
                    <a:lnTo>
                      <a:pt x="35859" y="71052"/>
                    </a:lnTo>
                    <a:lnTo>
                      <a:pt x="35826" y="70985"/>
                    </a:lnTo>
                    <a:cubicBezTo>
                      <a:pt x="33624" y="64747"/>
                      <a:pt x="32490" y="58176"/>
                      <a:pt x="32490" y="51538"/>
                    </a:cubicBezTo>
                    <a:cubicBezTo>
                      <a:pt x="32490" y="49369"/>
                      <a:pt x="32590" y="47201"/>
                      <a:pt x="32824" y="45000"/>
                    </a:cubicBezTo>
                    <a:cubicBezTo>
                      <a:pt x="33091" y="42898"/>
                      <a:pt x="33424" y="40830"/>
                      <a:pt x="33891" y="38762"/>
                    </a:cubicBezTo>
                    <a:cubicBezTo>
                      <a:pt x="34759" y="34826"/>
                      <a:pt x="36060" y="31023"/>
                      <a:pt x="37727" y="27387"/>
                    </a:cubicBezTo>
                    <a:cubicBezTo>
                      <a:pt x="42598" y="17013"/>
                      <a:pt x="50403" y="8307"/>
                      <a:pt x="60177" y="2302"/>
                    </a:cubicBezTo>
                    <a:lnTo>
                      <a:pt x="62011" y="1202"/>
                    </a:lnTo>
                    <a:cubicBezTo>
                      <a:pt x="62578" y="901"/>
                      <a:pt x="63045" y="668"/>
                      <a:pt x="63412" y="468"/>
                    </a:cubicBezTo>
                    <a:lnTo>
                      <a:pt x="64246" y="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59"/>
              <p:cNvSpPr/>
              <p:nvPr/>
            </p:nvSpPr>
            <p:spPr>
              <a:xfrm>
                <a:off x="3958843" y="238925"/>
                <a:ext cx="1201326" cy="376533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16279" extrusionOk="0">
                    <a:moveTo>
                      <a:pt x="1" y="1"/>
                    </a:moveTo>
                    <a:cubicBezTo>
                      <a:pt x="1" y="1"/>
                      <a:pt x="34" y="1"/>
                      <a:pt x="67" y="67"/>
                    </a:cubicBezTo>
                    <a:lnTo>
                      <a:pt x="201" y="267"/>
                    </a:lnTo>
                    <a:lnTo>
                      <a:pt x="328" y="454"/>
                    </a:lnTo>
                    <a:lnTo>
                      <a:pt x="201" y="234"/>
                    </a:lnTo>
                    <a:lnTo>
                      <a:pt x="67" y="1"/>
                    </a:lnTo>
                    <a:close/>
                    <a:moveTo>
                      <a:pt x="328" y="454"/>
                    </a:moveTo>
                    <a:lnTo>
                      <a:pt x="701" y="1101"/>
                    </a:lnTo>
                    <a:cubicBezTo>
                      <a:pt x="1168" y="1869"/>
                      <a:pt x="1835" y="2936"/>
                      <a:pt x="2669" y="4337"/>
                    </a:cubicBezTo>
                    <a:cubicBezTo>
                      <a:pt x="4404" y="7072"/>
                      <a:pt x="6805" y="11008"/>
                      <a:pt x="9641" y="15578"/>
                    </a:cubicBezTo>
                    <a:lnTo>
                      <a:pt x="9674" y="15645"/>
                    </a:lnTo>
                    <a:lnTo>
                      <a:pt x="9741" y="15645"/>
                    </a:lnTo>
                    <a:cubicBezTo>
                      <a:pt x="13677" y="14578"/>
                      <a:pt x="17680" y="13844"/>
                      <a:pt x="21716" y="13410"/>
                    </a:cubicBezTo>
                    <a:cubicBezTo>
                      <a:pt x="24340" y="13143"/>
                      <a:pt x="26979" y="13010"/>
                      <a:pt x="29623" y="13010"/>
                    </a:cubicBezTo>
                    <a:cubicBezTo>
                      <a:pt x="30945" y="13010"/>
                      <a:pt x="32268" y="13043"/>
                      <a:pt x="33591" y="13110"/>
                    </a:cubicBezTo>
                    <a:cubicBezTo>
                      <a:pt x="36827" y="13243"/>
                      <a:pt x="40029" y="13644"/>
                      <a:pt x="43231" y="14211"/>
                    </a:cubicBezTo>
                    <a:lnTo>
                      <a:pt x="44199" y="14378"/>
                    </a:lnTo>
                    <a:lnTo>
                      <a:pt x="45166" y="14578"/>
                    </a:lnTo>
                    <a:lnTo>
                      <a:pt x="46867" y="14945"/>
                    </a:lnTo>
                    <a:cubicBezTo>
                      <a:pt x="47935" y="15211"/>
                      <a:pt x="48869" y="15445"/>
                      <a:pt x="49603" y="15645"/>
                    </a:cubicBezTo>
                    <a:lnTo>
                      <a:pt x="51337" y="16112"/>
                    </a:lnTo>
                    <a:lnTo>
                      <a:pt x="51771" y="16246"/>
                    </a:lnTo>
                    <a:cubicBezTo>
                      <a:pt x="51804" y="16246"/>
                      <a:pt x="51871" y="16246"/>
                      <a:pt x="51938" y="16279"/>
                    </a:cubicBezTo>
                    <a:cubicBezTo>
                      <a:pt x="51871" y="16246"/>
                      <a:pt x="51838" y="16212"/>
                      <a:pt x="51771" y="16212"/>
                    </a:cubicBezTo>
                    <a:lnTo>
                      <a:pt x="51337" y="16079"/>
                    </a:lnTo>
                    <a:lnTo>
                      <a:pt x="49636" y="15545"/>
                    </a:lnTo>
                    <a:cubicBezTo>
                      <a:pt x="48869" y="15345"/>
                      <a:pt x="47968" y="15111"/>
                      <a:pt x="46901" y="14845"/>
                    </a:cubicBezTo>
                    <a:lnTo>
                      <a:pt x="45166" y="14444"/>
                    </a:lnTo>
                    <a:lnTo>
                      <a:pt x="44232" y="14244"/>
                    </a:lnTo>
                    <a:lnTo>
                      <a:pt x="43231" y="14077"/>
                    </a:lnTo>
                    <a:cubicBezTo>
                      <a:pt x="40062" y="13477"/>
                      <a:pt x="36827" y="13077"/>
                      <a:pt x="33591" y="12910"/>
                    </a:cubicBezTo>
                    <a:cubicBezTo>
                      <a:pt x="32292" y="12844"/>
                      <a:pt x="30992" y="12811"/>
                      <a:pt x="29693" y="12811"/>
                    </a:cubicBezTo>
                    <a:cubicBezTo>
                      <a:pt x="27023" y="12811"/>
                      <a:pt x="24353" y="12952"/>
                      <a:pt x="21683" y="13243"/>
                    </a:cubicBezTo>
                    <a:cubicBezTo>
                      <a:pt x="17670" y="13641"/>
                      <a:pt x="13689" y="14402"/>
                      <a:pt x="9775" y="15460"/>
                    </a:cubicBezTo>
                    <a:lnTo>
                      <a:pt x="9775" y="15460"/>
                    </a:lnTo>
                    <a:cubicBezTo>
                      <a:pt x="6920" y="10946"/>
                      <a:pt x="4497" y="7062"/>
                      <a:pt x="2769" y="4304"/>
                    </a:cubicBezTo>
                    <a:lnTo>
                      <a:pt x="768" y="1101"/>
                    </a:lnTo>
                    <a:lnTo>
                      <a:pt x="328" y="454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59"/>
              <p:cNvSpPr/>
              <p:nvPr/>
            </p:nvSpPr>
            <p:spPr>
              <a:xfrm>
                <a:off x="5769667" y="2660821"/>
                <a:ext cx="672042" cy="1546217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66849" extrusionOk="0">
                    <a:moveTo>
                      <a:pt x="29055" y="1"/>
                    </a:moveTo>
                    <a:cubicBezTo>
                      <a:pt x="29021" y="68"/>
                      <a:pt x="28988" y="134"/>
                      <a:pt x="28955" y="201"/>
                    </a:cubicBezTo>
                    <a:cubicBezTo>
                      <a:pt x="28921" y="334"/>
                      <a:pt x="28855" y="535"/>
                      <a:pt x="28788" y="768"/>
                    </a:cubicBezTo>
                    <a:cubicBezTo>
                      <a:pt x="28621" y="1268"/>
                      <a:pt x="28421" y="2036"/>
                      <a:pt x="28087" y="2970"/>
                    </a:cubicBezTo>
                    <a:cubicBezTo>
                      <a:pt x="27754" y="3904"/>
                      <a:pt x="27354" y="5071"/>
                      <a:pt x="26820" y="6405"/>
                    </a:cubicBezTo>
                    <a:cubicBezTo>
                      <a:pt x="26286" y="7706"/>
                      <a:pt x="25686" y="9241"/>
                      <a:pt x="24919" y="10842"/>
                    </a:cubicBezTo>
                    <a:cubicBezTo>
                      <a:pt x="23184" y="14678"/>
                      <a:pt x="21116" y="18347"/>
                      <a:pt x="18814" y="21850"/>
                    </a:cubicBezTo>
                    <a:cubicBezTo>
                      <a:pt x="18481" y="22350"/>
                      <a:pt x="18147" y="22851"/>
                      <a:pt x="17813" y="23351"/>
                    </a:cubicBezTo>
                    <a:lnTo>
                      <a:pt x="16746" y="24852"/>
                    </a:lnTo>
                    <a:cubicBezTo>
                      <a:pt x="16012" y="25853"/>
                      <a:pt x="15212" y="26853"/>
                      <a:pt x="14444" y="27854"/>
                    </a:cubicBezTo>
                    <a:cubicBezTo>
                      <a:pt x="14011" y="28388"/>
                      <a:pt x="13610" y="28855"/>
                      <a:pt x="13177" y="29389"/>
                    </a:cubicBezTo>
                    <a:lnTo>
                      <a:pt x="11909" y="30890"/>
                    </a:lnTo>
                    <a:lnTo>
                      <a:pt x="10542" y="32357"/>
                    </a:lnTo>
                    <a:cubicBezTo>
                      <a:pt x="10075" y="32858"/>
                      <a:pt x="9608" y="33358"/>
                      <a:pt x="9141" y="33858"/>
                    </a:cubicBezTo>
                    <a:cubicBezTo>
                      <a:pt x="6305" y="36727"/>
                      <a:pt x="3270" y="39396"/>
                      <a:pt x="67" y="41831"/>
                    </a:cubicBezTo>
                    <a:lnTo>
                      <a:pt x="1" y="41898"/>
                    </a:lnTo>
                    <a:lnTo>
                      <a:pt x="34" y="41964"/>
                    </a:lnTo>
                    <a:cubicBezTo>
                      <a:pt x="3470" y="49203"/>
                      <a:pt x="6439" y="55441"/>
                      <a:pt x="8540" y="59844"/>
                    </a:cubicBezTo>
                    <a:cubicBezTo>
                      <a:pt x="9574" y="62045"/>
                      <a:pt x="10408" y="63813"/>
                      <a:pt x="11009" y="65014"/>
                    </a:cubicBezTo>
                    <a:cubicBezTo>
                      <a:pt x="11275" y="65615"/>
                      <a:pt x="11509" y="66048"/>
                      <a:pt x="11676" y="66382"/>
                    </a:cubicBezTo>
                    <a:lnTo>
                      <a:pt x="11843" y="66749"/>
                    </a:lnTo>
                    <a:cubicBezTo>
                      <a:pt x="11876" y="66815"/>
                      <a:pt x="11909" y="66849"/>
                      <a:pt x="11909" y="66849"/>
                    </a:cubicBezTo>
                    <a:lnTo>
                      <a:pt x="11876" y="66749"/>
                    </a:lnTo>
                    <a:lnTo>
                      <a:pt x="11709" y="66382"/>
                    </a:lnTo>
                    <a:cubicBezTo>
                      <a:pt x="11542" y="66048"/>
                      <a:pt x="11342" y="65581"/>
                      <a:pt x="11075" y="64981"/>
                    </a:cubicBezTo>
                    <a:lnTo>
                      <a:pt x="8640" y="59810"/>
                    </a:lnTo>
                    <a:lnTo>
                      <a:pt x="239" y="41944"/>
                    </a:lnTo>
                    <a:lnTo>
                      <a:pt x="239" y="41944"/>
                    </a:lnTo>
                    <a:cubicBezTo>
                      <a:pt x="3448" y="39523"/>
                      <a:pt x="6459" y="36873"/>
                      <a:pt x="9274" y="33992"/>
                    </a:cubicBezTo>
                    <a:cubicBezTo>
                      <a:pt x="9774" y="33525"/>
                      <a:pt x="10241" y="33025"/>
                      <a:pt x="10675" y="32524"/>
                    </a:cubicBezTo>
                    <a:lnTo>
                      <a:pt x="12043" y="31023"/>
                    </a:lnTo>
                    <a:cubicBezTo>
                      <a:pt x="12476" y="30523"/>
                      <a:pt x="12910" y="30022"/>
                      <a:pt x="13344" y="29522"/>
                    </a:cubicBezTo>
                    <a:cubicBezTo>
                      <a:pt x="13744" y="29022"/>
                      <a:pt x="14211" y="28521"/>
                      <a:pt x="14578" y="27988"/>
                    </a:cubicBezTo>
                    <a:cubicBezTo>
                      <a:pt x="15378" y="26987"/>
                      <a:pt x="16179" y="25986"/>
                      <a:pt x="16879" y="24952"/>
                    </a:cubicBezTo>
                    <a:lnTo>
                      <a:pt x="17980" y="23451"/>
                    </a:lnTo>
                    <a:cubicBezTo>
                      <a:pt x="18314" y="22951"/>
                      <a:pt x="18647" y="22450"/>
                      <a:pt x="18981" y="21950"/>
                    </a:cubicBezTo>
                    <a:cubicBezTo>
                      <a:pt x="21283" y="18447"/>
                      <a:pt x="23317" y="14745"/>
                      <a:pt x="25052" y="10909"/>
                    </a:cubicBezTo>
                    <a:cubicBezTo>
                      <a:pt x="25819" y="9274"/>
                      <a:pt x="26453" y="7773"/>
                      <a:pt x="26920" y="6439"/>
                    </a:cubicBezTo>
                    <a:cubicBezTo>
                      <a:pt x="27420" y="5105"/>
                      <a:pt x="27854" y="3937"/>
                      <a:pt x="28154" y="3003"/>
                    </a:cubicBezTo>
                    <a:cubicBezTo>
                      <a:pt x="28454" y="2036"/>
                      <a:pt x="28655" y="1302"/>
                      <a:pt x="28821" y="768"/>
                    </a:cubicBezTo>
                    <a:cubicBezTo>
                      <a:pt x="28888" y="535"/>
                      <a:pt x="28955" y="334"/>
                      <a:pt x="28988" y="201"/>
                    </a:cubicBezTo>
                    <a:cubicBezTo>
                      <a:pt x="29055" y="68"/>
                      <a:pt x="29055" y="1"/>
                      <a:pt x="2905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59"/>
              <p:cNvSpPr/>
              <p:nvPr/>
            </p:nvSpPr>
            <p:spPr>
              <a:xfrm>
                <a:off x="5373867" y="1359226"/>
                <a:ext cx="83361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570" extrusionOk="0">
                    <a:moveTo>
                      <a:pt x="1802" y="0"/>
                    </a:moveTo>
                    <a:cubicBezTo>
                      <a:pt x="801" y="0"/>
                      <a:pt x="1" y="801"/>
                      <a:pt x="1" y="1802"/>
                    </a:cubicBezTo>
                    <a:cubicBezTo>
                      <a:pt x="1" y="2769"/>
                      <a:pt x="801" y="3569"/>
                      <a:pt x="1802" y="3569"/>
                    </a:cubicBezTo>
                    <a:cubicBezTo>
                      <a:pt x="2803" y="3569"/>
                      <a:pt x="3603" y="2769"/>
                      <a:pt x="3603" y="1802"/>
                    </a:cubicBezTo>
                    <a:cubicBezTo>
                      <a:pt x="3603" y="801"/>
                      <a:pt x="2803" y="0"/>
                      <a:pt x="18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59"/>
              <p:cNvSpPr/>
              <p:nvPr/>
            </p:nvSpPr>
            <p:spPr>
              <a:xfrm>
                <a:off x="5110000" y="574541"/>
                <a:ext cx="96475" cy="8331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602" extrusionOk="0">
                    <a:moveTo>
                      <a:pt x="2402" y="1"/>
                    </a:moveTo>
                    <a:cubicBezTo>
                      <a:pt x="801" y="1"/>
                      <a:pt x="0" y="1936"/>
                      <a:pt x="1101" y="3070"/>
                    </a:cubicBezTo>
                    <a:cubicBezTo>
                      <a:pt x="1468" y="3437"/>
                      <a:pt x="1920" y="3602"/>
                      <a:pt x="2362" y="3602"/>
                    </a:cubicBezTo>
                    <a:cubicBezTo>
                      <a:pt x="3286" y="3602"/>
                      <a:pt x="4170" y="2885"/>
                      <a:pt x="4170" y="1802"/>
                    </a:cubicBezTo>
                    <a:cubicBezTo>
                      <a:pt x="4170" y="802"/>
                      <a:pt x="3369" y="1"/>
                      <a:pt x="24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59"/>
              <p:cNvSpPr/>
              <p:nvPr/>
            </p:nvSpPr>
            <p:spPr>
              <a:xfrm>
                <a:off x="6348333" y="1490373"/>
                <a:ext cx="96475" cy="82782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79" extrusionOk="0">
                    <a:moveTo>
                      <a:pt x="2402" y="1"/>
                    </a:moveTo>
                    <a:cubicBezTo>
                      <a:pt x="801" y="1"/>
                      <a:pt x="1" y="1936"/>
                      <a:pt x="1135" y="3070"/>
                    </a:cubicBezTo>
                    <a:cubicBezTo>
                      <a:pt x="1496" y="3421"/>
                      <a:pt x="1936" y="3579"/>
                      <a:pt x="2367" y="3579"/>
                    </a:cubicBezTo>
                    <a:cubicBezTo>
                      <a:pt x="3288" y="3579"/>
                      <a:pt x="4170" y="2859"/>
                      <a:pt x="4170" y="1769"/>
                    </a:cubicBezTo>
                    <a:cubicBezTo>
                      <a:pt x="4170" y="802"/>
                      <a:pt x="3370" y="1"/>
                      <a:pt x="24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59"/>
              <p:cNvSpPr/>
              <p:nvPr/>
            </p:nvSpPr>
            <p:spPr>
              <a:xfrm>
                <a:off x="4208045" y="3425429"/>
                <a:ext cx="96475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70" extrusionOk="0">
                    <a:moveTo>
                      <a:pt x="2403" y="1"/>
                    </a:moveTo>
                    <a:cubicBezTo>
                      <a:pt x="801" y="1"/>
                      <a:pt x="1" y="1936"/>
                      <a:pt x="1135" y="3036"/>
                    </a:cubicBezTo>
                    <a:cubicBezTo>
                      <a:pt x="1493" y="3405"/>
                      <a:pt x="1939" y="3569"/>
                      <a:pt x="2377" y="3569"/>
                    </a:cubicBezTo>
                    <a:cubicBezTo>
                      <a:pt x="3289" y="3569"/>
                      <a:pt x="4171" y="2860"/>
                      <a:pt x="4171" y="1802"/>
                    </a:cubicBezTo>
                    <a:cubicBezTo>
                      <a:pt x="4171" y="801"/>
                      <a:pt x="3370" y="1"/>
                      <a:pt x="24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59"/>
              <p:cNvSpPr/>
              <p:nvPr/>
            </p:nvSpPr>
            <p:spPr>
              <a:xfrm>
                <a:off x="3692663" y="3395337"/>
                <a:ext cx="83337" cy="8336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4" extrusionOk="0">
                    <a:moveTo>
                      <a:pt x="1802" y="1"/>
                    </a:moveTo>
                    <a:cubicBezTo>
                      <a:pt x="801" y="1"/>
                      <a:pt x="0" y="802"/>
                      <a:pt x="0" y="1802"/>
                    </a:cubicBezTo>
                    <a:cubicBezTo>
                      <a:pt x="0" y="2770"/>
                      <a:pt x="801" y="3604"/>
                      <a:pt x="1802" y="3604"/>
                    </a:cubicBezTo>
                    <a:cubicBezTo>
                      <a:pt x="2802" y="3604"/>
                      <a:pt x="3603" y="2770"/>
                      <a:pt x="3603" y="1802"/>
                    </a:cubicBezTo>
                    <a:cubicBezTo>
                      <a:pt x="3603" y="802"/>
                      <a:pt x="2802" y="1"/>
                      <a:pt x="18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59"/>
              <p:cNvSpPr/>
              <p:nvPr/>
            </p:nvSpPr>
            <p:spPr>
              <a:xfrm>
                <a:off x="5962571" y="2524261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802"/>
                    </a:cubicBezTo>
                    <a:cubicBezTo>
                      <a:pt x="3569" y="801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59"/>
              <p:cNvSpPr/>
              <p:nvPr/>
            </p:nvSpPr>
            <p:spPr>
              <a:xfrm>
                <a:off x="2844717" y="1512000"/>
                <a:ext cx="96475" cy="82528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68" extrusionOk="0">
                    <a:moveTo>
                      <a:pt x="2403" y="0"/>
                    </a:moveTo>
                    <a:cubicBezTo>
                      <a:pt x="801" y="0"/>
                      <a:pt x="1" y="1901"/>
                      <a:pt x="1135" y="3036"/>
                    </a:cubicBezTo>
                    <a:cubicBezTo>
                      <a:pt x="1491" y="3403"/>
                      <a:pt x="1935" y="3567"/>
                      <a:pt x="2373" y="3567"/>
                    </a:cubicBezTo>
                    <a:cubicBezTo>
                      <a:pt x="3286" y="3567"/>
                      <a:pt x="4170" y="2851"/>
                      <a:pt x="4170" y="1768"/>
                    </a:cubicBezTo>
                    <a:cubicBezTo>
                      <a:pt x="4170" y="801"/>
                      <a:pt x="3370" y="0"/>
                      <a:pt x="24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59"/>
              <p:cNvSpPr/>
              <p:nvPr/>
            </p:nvSpPr>
            <p:spPr>
              <a:xfrm>
                <a:off x="6023519" y="1826013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0"/>
                    </a:moveTo>
                    <a:cubicBezTo>
                      <a:pt x="801" y="0"/>
                      <a:pt x="0" y="801"/>
                      <a:pt x="0" y="1768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768"/>
                    </a:cubicBezTo>
                    <a:cubicBezTo>
                      <a:pt x="3569" y="801"/>
                      <a:pt x="2769" y="0"/>
                      <a:pt x="176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59"/>
              <p:cNvSpPr/>
              <p:nvPr/>
            </p:nvSpPr>
            <p:spPr>
              <a:xfrm>
                <a:off x="3293763" y="1667850"/>
                <a:ext cx="96475" cy="82944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586" extrusionOk="0">
                    <a:moveTo>
                      <a:pt x="2369" y="0"/>
                    </a:moveTo>
                    <a:cubicBezTo>
                      <a:pt x="801" y="0"/>
                      <a:pt x="1" y="1935"/>
                      <a:pt x="1101" y="3069"/>
                    </a:cubicBezTo>
                    <a:cubicBezTo>
                      <a:pt x="1468" y="3425"/>
                      <a:pt x="1919" y="3586"/>
                      <a:pt x="2361" y="3586"/>
                    </a:cubicBezTo>
                    <a:cubicBezTo>
                      <a:pt x="3285" y="3586"/>
                      <a:pt x="4170" y="2884"/>
                      <a:pt x="4170" y="1801"/>
                    </a:cubicBezTo>
                    <a:cubicBezTo>
                      <a:pt x="4170" y="801"/>
                      <a:pt x="3370" y="0"/>
                      <a:pt x="2369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59"/>
              <p:cNvSpPr/>
              <p:nvPr/>
            </p:nvSpPr>
            <p:spPr>
              <a:xfrm>
                <a:off x="3340069" y="1120039"/>
                <a:ext cx="82574" cy="82574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70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768"/>
                    </a:cubicBezTo>
                    <a:cubicBezTo>
                      <a:pt x="0" y="2769"/>
                      <a:pt x="801" y="3570"/>
                      <a:pt x="1768" y="3570"/>
                    </a:cubicBezTo>
                    <a:cubicBezTo>
                      <a:pt x="2769" y="3570"/>
                      <a:pt x="3569" y="2769"/>
                      <a:pt x="3569" y="1768"/>
                    </a:cubicBezTo>
                    <a:cubicBezTo>
                      <a:pt x="3569" y="801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59"/>
              <p:cNvSpPr/>
              <p:nvPr/>
            </p:nvSpPr>
            <p:spPr>
              <a:xfrm>
                <a:off x="2908764" y="2708630"/>
                <a:ext cx="48619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769" extrusionOk="0">
                    <a:moveTo>
                      <a:pt x="1255" y="0"/>
                    </a:moveTo>
                    <a:cubicBezTo>
                      <a:pt x="1238" y="0"/>
                      <a:pt x="1219" y="1"/>
                      <a:pt x="1201" y="2"/>
                    </a:cubicBezTo>
                    <a:cubicBezTo>
                      <a:pt x="401" y="2"/>
                      <a:pt x="0" y="936"/>
                      <a:pt x="568" y="1503"/>
                    </a:cubicBezTo>
                    <a:cubicBezTo>
                      <a:pt x="751" y="1687"/>
                      <a:pt x="977" y="1769"/>
                      <a:pt x="1198" y="1769"/>
                    </a:cubicBezTo>
                    <a:cubicBezTo>
                      <a:pt x="1660" y="1769"/>
                      <a:pt x="2102" y="1411"/>
                      <a:pt x="2102" y="869"/>
                    </a:cubicBezTo>
                    <a:cubicBezTo>
                      <a:pt x="2102" y="419"/>
                      <a:pt x="1730" y="0"/>
                      <a:pt x="1255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59"/>
              <p:cNvSpPr/>
              <p:nvPr/>
            </p:nvSpPr>
            <p:spPr>
              <a:xfrm>
                <a:off x="3259044" y="2108407"/>
                <a:ext cx="48642" cy="4114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79" extrusionOk="0">
                    <a:moveTo>
                      <a:pt x="1201" y="0"/>
                    </a:moveTo>
                    <a:cubicBezTo>
                      <a:pt x="401" y="0"/>
                      <a:pt x="1" y="967"/>
                      <a:pt x="568" y="1535"/>
                    </a:cubicBezTo>
                    <a:cubicBezTo>
                      <a:pt x="747" y="1703"/>
                      <a:pt x="966" y="1779"/>
                      <a:pt x="1182" y="1779"/>
                    </a:cubicBezTo>
                    <a:cubicBezTo>
                      <a:pt x="1650" y="1779"/>
                      <a:pt x="2102" y="1426"/>
                      <a:pt x="2102" y="901"/>
                    </a:cubicBezTo>
                    <a:cubicBezTo>
                      <a:pt x="2102" y="400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59"/>
              <p:cNvSpPr/>
              <p:nvPr/>
            </p:nvSpPr>
            <p:spPr>
              <a:xfrm>
                <a:off x="3660257" y="2833648"/>
                <a:ext cx="48619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2" extrusionOk="0">
                    <a:moveTo>
                      <a:pt x="1201" y="1"/>
                    </a:moveTo>
                    <a:cubicBezTo>
                      <a:pt x="401" y="1"/>
                      <a:pt x="0" y="968"/>
                      <a:pt x="567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59"/>
              <p:cNvSpPr/>
              <p:nvPr/>
            </p:nvSpPr>
            <p:spPr>
              <a:xfrm>
                <a:off x="3448849" y="2098368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1" y="0"/>
                      <a:pt x="0" y="968"/>
                      <a:pt x="568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2"/>
                      <a:pt x="2102" y="901"/>
                    </a:cubicBezTo>
                    <a:cubicBezTo>
                      <a:pt x="2102" y="401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59"/>
              <p:cNvSpPr/>
              <p:nvPr/>
            </p:nvSpPr>
            <p:spPr>
              <a:xfrm>
                <a:off x="3745121" y="1633085"/>
                <a:ext cx="48642" cy="4091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69" extrusionOk="0">
                    <a:moveTo>
                      <a:pt x="1260" y="0"/>
                    </a:moveTo>
                    <a:cubicBezTo>
                      <a:pt x="1240" y="0"/>
                      <a:pt x="1221" y="1"/>
                      <a:pt x="1201" y="2"/>
                    </a:cubicBezTo>
                    <a:cubicBezTo>
                      <a:pt x="401" y="2"/>
                      <a:pt x="1" y="969"/>
                      <a:pt x="568" y="1503"/>
                    </a:cubicBezTo>
                    <a:cubicBezTo>
                      <a:pt x="751" y="1687"/>
                      <a:pt x="977" y="1769"/>
                      <a:pt x="1198" y="1769"/>
                    </a:cubicBezTo>
                    <a:cubicBezTo>
                      <a:pt x="1660" y="1769"/>
                      <a:pt x="2102" y="1411"/>
                      <a:pt x="2102" y="869"/>
                    </a:cubicBezTo>
                    <a:cubicBezTo>
                      <a:pt x="2102" y="389"/>
                      <a:pt x="1732" y="0"/>
                      <a:pt x="126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59"/>
              <p:cNvSpPr/>
              <p:nvPr/>
            </p:nvSpPr>
            <p:spPr>
              <a:xfrm>
                <a:off x="3036835" y="2107620"/>
                <a:ext cx="41703" cy="41703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3" extrusionOk="0">
                    <a:moveTo>
                      <a:pt x="901" y="1"/>
                    </a:moveTo>
                    <a:cubicBezTo>
                      <a:pt x="434" y="1"/>
                      <a:pt x="1" y="401"/>
                      <a:pt x="1" y="901"/>
                    </a:cubicBezTo>
                    <a:cubicBezTo>
                      <a:pt x="1" y="1402"/>
                      <a:pt x="434" y="1802"/>
                      <a:pt x="901" y="1802"/>
                    </a:cubicBezTo>
                    <a:cubicBezTo>
                      <a:pt x="1402" y="1802"/>
                      <a:pt x="1802" y="1402"/>
                      <a:pt x="1802" y="901"/>
                    </a:cubicBezTo>
                    <a:cubicBezTo>
                      <a:pt x="1802" y="401"/>
                      <a:pt x="1402" y="1"/>
                      <a:pt x="9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59"/>
              <p:cNvSpPr/>
              <p:nvPr/>
            </p:nvSpPr>
            <p:spPr>
              <a:xfrm>
                <a:off x="5788958" y="2924711"/>
                <a:ext cx="48642" cy="4114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779" extrusionOk="0">
                    <a:moveTo>
                      <a:pt x="1202" y="0"/>
                    </a:moveTo>
                    <a:cubicBezTo>
                      <a:pt x="401" y="0"/>
                      <a:pt x="1" y="967"/>
                      <a:pt x="568" y="1534"/>
                    </a:cubicBezTo>
                    <a:cubicBezTo>
                      <a:pt x="747" y="1703"/>
                      <a:pt x="966" y="1779"/>
                      <a:pt x="1182" y="1779"/>
                    </a:cubicBezTo>
                    <a:cubicBezTo>
                      <a:pt x="1650" y="1779"/>
                      <a:pt x="2102" y="1425"/>
                      <a:pt x="2102" y="901"/>
                    </a:cubicBezTo>
                    <a:cubicBezTo>
                      <a:pt x="2102" y="400"/>
                      <a:pt x="1702" y="0"/>
                      <a:pt x="12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59"/>
              <p:cNvSpPr/>
              <p:nvPr/>
            </p:nvSpPr>
            <p:spPr>
              <a:xfrm>
                <a:off x="5644673" y="2815907"/>
                <a:ext cx="48642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1" extrusionOk="0">
                    <a:moveTo>
                      <a:pt x="1202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2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1"/>
                    </a:cubicBezTo>
                    <a:cubicBezTo>
                      <a:pt x="2102" y="401"/>
                      <a:pt x="1702" y="1"/>
                      <a:pt x="12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59"/>
              <p:cNvSpPr/>
              <p:nvPr/>
            </p:nvSpPr>
            <p:spPr>
              <a:xfrm>
                <a:off x="5944044" y="3021926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1" y="0"/>
                      <a:pt x="0" y="967"/>
                      <a:pt x="568" y="1534"/>
                    </a:cubicBezTo>
                    <a:cubicBezTo>
                      <a:pt x="751" y="1718"/>
                      <a:pt x="977" y="1800"/>
                      <a:pt x="1198" y="1800"/>
                    </a:cubicBezTo>
                    <a:cubicBezTo>
                      <a:pt x="1660" y="1800"/>
                      <a:pt x="2102" y="1442"/>
                      <a:pt x="2102" y="901"/>
                    </a:cubicBezTo>
                    <a:cubicBezTo>
                      <a:pt x="2102" y="400"/>
                      <a:pt x="1702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59"/>
              <p:cNvSpPr/>
              <p:nvPr/>
            </p:nvSpPr>
            <p:spPr>
              <a:xfrm>
                <a:off x="5128504" y="3041194"/>
                <a:ext cx="48642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2" extrusionOk="0">
                    <a:moveTo>
                      <a:pt x="1202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2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2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59"/>
              <p:cNvSpPr/>
              <p:nvPr/>
            </p:nvSpPr>
            <p:spPr>
              <a:xfrm>
                <a:off x="5260460" y="3359856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1"/>
                    </a:moveTo>
                    <a:cubicBezTo>
                      <a:pt x="400" y="1"/>
                      <a:pt x="0" y="968"/>
                      <a:pt x="567" y="1535"/>
                    </a:cubicBezTo>
                    <a:cubicBezTo>
                      <a:pt x="740" y="1719"/>
                      <a:pt x="958" y="1801"/>
                      <a:pt x="1176" y="1801"/>
                    </a:cubicBezTo>
                    <a:cubicBezTo>
                      <a:pt x="1629" y="1801"/>
                      <a:pt x="2079" y="1442"/>
                      <a:pt x="2102" y="901"/>
                    </a:cubicBezTo>
                    <a:cubicBezTo>
                      <a:pt x="2102" y="401"/>
                      <a:pt x="1701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59"/>
              <p:cNvSpPr/>
              <p:nvPr/>
            </p:nvSpPr>
            <p:spPr>
              <a:xfrm>
                <a:off x="5030525" y="3263403"/>
                <a:ext cx="48642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2" extrusionOk="0">
                    <a:moveTo>
                      <a:pt x="1201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1" y="1719"/>
                      <a:pt x="977" y="1801"/>
                      <a:pt x="1198" y="1801"/>
                    </a:cubicBezTo>
                    <a:cubicBezTo>
                      <a:pt x="1660" y="1801"/>
                      <a:pt x="2102" y="1443"/>
                      <a:pt x="2102" y="902"/>
                    </a:cubicBezTo>
                    <a:cubicBezTo>
                      <a:pt x="2102" y="401"/>
                      <a:pt x="1702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59"/>
              <p:cNvSpPr/>
              <p:nvPr/>
            </p:nvSpPr>
            <p:spPr>
              <a:xfrm>
                <a:off x="3691113" y="1400883"/>
                <a:ext cx="47856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01" extrusionOk="0">
                    <a:moveTo>
                      <a:pt x="1201" y="1"/>
                    </a:moveTo>
                    <a:cubicBezTo>
                      <a:pt x="401" y="1"/>
                      <a:pt x="1" y="968"/>
                      <a:pt x="568" y="1535"/>
                    </a:cubicBezTo>
                    <a:cubicBezTo>
                      <a:pt x="751" y="1719"/>
                      <a:pt x="973" y="1801"/>
                      <a:pt x="1190" y="1801"/>
                    </a:cubicBezTo>
                    <a:cubicBezTo>
                      <a:pt x="1642" y="1801"/>
                      <a:pt x="2069" y="1443"/>
                      <a:pt x="2069" y="901"/>
                    </a:cubicBezTo>
                    <a:cubicBezTo>
                      <a:pt x="2069" y="401"/>
                      <a:pt x="1668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59"/>
              <p:cNvSpPr/>
              <p:nvPr/>
            </p:nvSpPr>
            <p:spPr>
              <a:xfrm>
                <a:off x="4180289" y="1160169"/>
                <a:ext cx="48619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1" extrusionOk="0">
                    <a:moveTo>
                      <a:pt x="1201" y="0"/>
                    </a:moveTo>
                    <a:cubicBezTo>
                      <a:pt x="400" y="0"/>
                      <a:pt x="0" y="967"/>
                      <a:pt x="567" y="1535"/>
                    </a:cubicBezTo>
                    <a:cubicBezTo>
                      <a:pt x="751" y="1718"/>
                      <a:pt x="976" y="1800"/>
                      <a:pt x="1198" y="1800"/>
                    </a:cubicBezTo>
                    <a:cubicBezTo>
                      <a:pt x="1659" y="1800"/>
                      <a:pt x="2102" y="1442"/>
                      <a:pt x="2102" y="901"/>
                    </a:cubicBezTo>
                    <a:cubicBezTo>
                      <a:pt x="2068" y="400"/>
                      <a:pt x="1668" y="0"/>
                      <a:pt x="1201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59"/>
              <p:cNvSpPr/>
              <p:nvPr/>
            </p:nvSpPr>
            <p:spPr>
              <a:xfrm>
                <a:off x="4785948" y="1103061"/>
                <a:ext cx="47856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01" extrusionOk="0">
                    <a:moveTo>
                      <a:pt x="1201" y="1"/>
                    </a:moveTo>
                    <a:cubicBezTo>
                      <a:pt x="401" y="1"/>
                      <a:pt x="0" y="968"/>
                      <a:pt x="534" y="1535"/>
                    </a:cubicBezTo>
                    <a:cubicBezTo>
                      <a:pt x="718" y="1719"/>
                      <a:pt x="943" y="1801"/>
                      <a:pt x="1165" y="1801"/>
                    </a:cubicBezTo>
                    <a:cubicBezTo>
                      <a:pt x="1626" y="1801"/>
                      <a:pt x="2069" y="1443"/>
                      <a:pt x="2069" y="901"/>
                    </a:cubicBezTo>
                    <a:cubicBezTo>
                      <a:pt x="2069" y="401"/>
                      <a:pt x="1668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59"/>
              <p:cNvSpPr/>
              <p:nvPr/>
            </p:nvSpPr>
            <p:spPr>
              <a:xfrm>
                <a:off x="5738048" y="606946"/>
                <a:ext cx="48619" cy="4168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802" extrusionOk="0">
                    <a:moveTo>
                      <a:pt x="1201" y="1"/>
                    </a:moveTo>
                    <a:cubicBezTo>
                      <a:pt x="400" y="1"/>
                      <a:pt x="0" y="968"/>
                      <a:pt x="567" y="1535"/>
                    </a:cubicBezTo>
                    <a:cubicBezTo>
                      <a:pt x="751" y="1719"/>
                      <a:pt x="976" y="1801"/>
                      <a:pt x="1198" y="1801"/>
                    </a:cubicBezTo>
                    <a:cubicBezTo>
                      <a:pt x="1659" y="1801"/>
                      <a:pt x="2102" y="1443"/>
                      <a:pt x="2102" y="902"/>
                    </a:cubicBezTo>
                    <a:cubicBezTo>
                      <a:pt x="2102" y="401"/>
                      <a:pt x="1701" y="1"/>
                      <a:pt x="120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59"/>
              <p:cNvSpPr/>
              <p:nvPr/>
            </p:nvSpPr>
            <p:spPr>
              <a:xfrm>
                <a:off x="4147098" y="573014"/>
                <a:ext cx="48642" cy="41657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801" extrusionOk="0">
                    <a:moveTo>
                      <a:pt x="1202" y="0"/>
                    </a:moveTo>
                    <a:cubicBezTo>
                      <a:pt x="401" y="0"/>
                      <a:pt x="1" y="968"/>
                      <a:pt x="568" y="1535"/>
                    </a:cubicBezTo>
                    <a:cubicBezTo>
                      <a:pt x="751" y="1718"/>
                      <a:pt x="977" y="1801"/>
                      <a:pt x="1198" y="1801"/>
                    </a:cubicBezTo>
                    <a:cubicBezTo>
                      <a:pt x="1660" y="1801"/>
                      <a:pt x="2102" y="1442"/>
                      <a:pt x="2102" y="901"/>
                    </a:cubicBezTo>
                    <a:cubicBezTo>
                      <a:pt x="2102" y="401"/>
                      <a:pt x="1702" y="0"/>
                      <a:pt x="120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59"/>
              <p:cNvSpPr/>
              <p:nvPr/>
            </p:nvSpPr>
            <p:spPr>
              <a:xfrm>
                <a:off x="3649456" y="1660888"/>
                <a:ext cx="310173" cy="1212151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52406" extrusionOk="0">
                    <a:moveTo>
                      <a:pt x="5371" y="1"/>
                    </a:moveTo>
                    <a:cubicBezTo>
                      <a:pt x="5371" y="1"/>
                      <a:pt x="5337" y="34"/>
                      <a:pt x="5304" y="134"/>
                    </a:cubicBezTo>
                    <a:cubicBezTo>
                      <a:pt x="5337" y="101"/>
                      <a:pt x="5371" y="34"/>
                      <a:pt x="5371" y="1"/>
                    </a:cubicBezTo>
                    <a:close/>
                    <a:moveTo>
                      <a:pt x="5304" y="134"/>
                    </a:moveTo>
                    <a:lnTo>
                      <a:pt x="5304" y="134"/>
                    </a:lnTo>
                    <a:cubicBezTo>
                      <a:pt x="5237" y="201"/>
                      <a:pt x="5171" y="335"/>
                      <a:pt x="5071" y="501"/>
                    </a:cubicBezTo>
                    <a:cubicBezTo>
                      <a:pt x="4904" y="835"/>
                      <a:pt x="4637" y="1302"/>
                      <a:pt x="4303" y="1969"/>
                    </a:cubicBezTo>
                    <a:cubicBezTo>
                      <a:pt x="3436" y="3804"/>
                      <a:pt x="2702" y="5705"/>
                      <a:pt x="2102" y="7640"/>
                    </a:cubicBezTo>
                    <a:cubicBezTo>
                      <a:pt x="1201" y="10508"/>
                      <a:pt x="601" y="13477"/>
                      <a:pt x="267" y="16479"/>
                    </a:cubicBezTo>
                    <a:cubicBezTo>
                      <a:pt x="234" y="16913"/>
                      <a:pt x="200" y="17347"/>
                      <a:pt x="167" y="17780"/>
                    </a:cubicBezTo>
                    <a:cubicBezTo>
                      <a:pt x="100" y="18181"/>
                      <a:pt x="67" y="18648"/>
                      <a:pt x="67" y="19081"/>
                    </a:cubicBezTo>
                    <a:lnTo>
                      <a:pt x="34" y="20449"/>
                    </a:lnTo>
                    <a:lnTo>
                      <a:pt x="34" y="21817"/>
                    </a:lnTo>
                    <a:cubicBezTo>
                      <a:pt x="34" y="22050"/>
                      <a:pt x="0" y="22284"/>
                      <a:pt x="34" y="22517"/>
                    </a:cubicBezTo>
                    <a:cubicBezTo>
                      <a:pt x="34" y="22751"/>
                      <a:pt x="67" y="22984"/>
                      <a:pt x="67" y="23218"/>
                    </a:cubicBezTo>
                    <a:lnTo>
                      <a:pt x="167" y="24652"/>
                    </a:lnTo>
                    <a:cubicBezTo>
                      <a:pt x="267" y="25586"/>
                      <a:pt x="334" y="26553"/>
                      <a:pt x="501" y="27521"/>
                    </a:cubicBezTo>
                    <a:cubicBezTo>
                      <a:pt x="1068" y="31190"/>
                      <a:pt x="2135" y="34759"/>
                      <a:pt x="3636" y="38128"/>
                    </a:cubicBezTo>
                    <a:cubicBezTo>
                      <a:pt x="4870" y="40864"/>
                      <a:pt x="6372" y="43499"/>
                      <a:pt x="8106" y="45967"/>
                    </a:cubicBezTo>
                    <a:lnTo>
                      <a:pt x="9174" y="47468"/>
                    </a:lnTo>
                    <a:cubicBezTo>
                      <a:pt x="9507" y="47935"/>
                      <a:pt x="9874" y="48336"/>
                      <a:pt x="10174" y="48736"/>
                    </a:cubicBezTo>
                    <a:lnTo>
                      <a:pt x="11075" y="49870"/>
                    </a:lnTo>
                    <a:cubicBezTo>
                      <a:pt x="11342" y="50204"/>
                      <a:pt x="11642" y="50470"/>
                      <a:pt x="11875" y="50737"/>
                    </a:cubicBezTo>
                    <a:lnTo>
                      <a:pt x="12976" y="51971"/>
                    </a:lnTo>
                    <a:lnTo>
                      <a:pt x="13276" y="52272"/>
                    </a:lnTo>
                    <a:cubicBezTo>
                      <a:pt x="13343" y="52372"/>
                      <a:pt x="13377" y="52405"/>
                      <a:pt x="13377" y="52405"/>
                    </a:cubicBezTo>
                    <a:cubicBezTo>
                      <a:pt x="13410" y="52372"/>
                      <a:pt x="13377" y="52338"/>
                      <a:pt x="13276" y="52238"/>
                    </a:cubicBezTo>
                    <a:lnTo>
                      <a:pt x="12976" y="51938"/>
                    </a:lnTo>
                    <a:lnTo>
                      <a:pt x="11909" y="50671"/>
                    </a:lnTo>
                    <a:cubicBezTo>
                      <a:pt x="11675" y="50404"/>
                      <a:pt x="11408" y="50103"/>
                      <a:pt x="11142" y="49770"/>
                    </a:cubicBezTo>
                    <a:lnTo>
                      <a:pt x="10241" y="48636"/>
                    </a:lnTo>
                    <a:cubicBezTo>
                      <a:pt x="9941" y="48235"/>
                      <a:pt x="9574" y="47835"/>
                      <a:pt x="9240" y="47368"/>
                    </a:cubicBezTo>
                    <a:lnTo>
                      <a:pt x="8206" y="45867"/>
                    </a:lnTo>
                    <a:cubicBezTo>
                      <a:pt x="6472" y="43399"/>
                      <a:pt x="5004" y="40763"/>
                      <a:pt x="3770" y="38028"/>
                    </a:cubicBezTo>
                    <a:cubicBezTo>
                      <a:pt x="2302" y="34659"/>
                      <a:pt x="1268" y="31123"/>
                      <a:pt x="701" y="27487"/>
                    </a:cubicBezTo>
                    <a:cubicBezTo>
                      <a:pt x="501" y="26520"/>
                      <a:pt x="467" y="25553"/>
                      <a:pt x="334" y="24619"/>
                    </a:cubicBezTo>
                    <a:lnTo>
                      <a:pt x="234" y="23184"/>
                    </a:lnTo>
                    <a:cubicBezTo>
                      <a:pt x="234" y="22951"/>
                      <a:pt x="200" y="22717"/>
                      <a:pt x="200" y="22484"/>
                    </a:cubicBezTo>
                    <a:lnTo>
                      <a:pt x="200" y="21783"/>
                    </a:lnTo>
                    <a:cubicBezTo>
                      <a:pt x="200" y="21350"/>
                      <a:pt x="200" y="20883"/>
                      <a:pt x="200" y="20416"/>
                    </a:cubicBezTo>
                    <a:cubicBezTo>
                      <a:pt x="234" y="19982"/>
                      <a:pt x="234" y="19515"/>
                      <a:pt x="267" y="19081"/>
                    </a:cubicBezTo>
                    <a:cubicBezTo>
                      <a:pt x="267" y="18648"/>
                      <a:pt x="301" y="18214"/>
                      <a:pt x="334" y="17780"/>
                    </a:cubicBezTo>
                    <a:cubicBezTo>
                      <a:pt x="367" y="17313"/>
                      <a:pt x="401" y="16913"/>
                      <a:pt x="434" y="16479"/>
                    </a:cubicBezTo>
                    <a:cubicBezTo>
                      <a:pt x="768" y="13511"/>
                      <a:pt x="1368" y="10542"/>
                      <a:pt x="2235" y="7673"/>
                    </a:cubicBezTo>
                    <a:cubicBezTo>
                      <a:pt x="2836" y="5738"/>
                      <a:pt x="3570" y="3837"/>
                      <a:pt x="4403" y="2002"/>
                    </a:cubicBezTo>
                    <a:cubicBezTo>
                      <a:pt x="4704" y="1335"/>
                      <a:pt x="4937" y="835"/>
                      <a:pt x="5104" y="501"/>
                    </a:cubicBezTo>
                    <a:lnTo>
                      <a:pt x="5304" y="134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59"/>
              <p:cNvSpPr/>
              <p:nvPr/>
            </p:nvSpPr>
            <p:spPr>
              <a:xfrm>
                <a:off x="3056911" y="1160169"/>
                <a:ext cx="324838" cy="102001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44099" extrusionOk="0">
                    <a:moveTo>
                      <a:pt x="14043" y="0"/>
                    </a:moveTo>
                    <a:lnTo>
                      <a:pt x="14043" y="0"/>
                    </a:lnTo>
                    <a:cubicBezTo>
                      <a:pt x="14010" y="33"/>
                      <a:pt x="14010" y="67"/>
                      <a:pt x="13977" y="100"/>
                    </a:cubicBezTo>
                    <a:lnTo>
                      <a:pt x="13777" y="400"/>
                    </a:lnTo>
                    <a:lnTo>
                      <a:pt x="13009" y="1535"/>
                    </a:lnTo>
                    <a:lnTo>
                      <a:pt x="12476" y="2368"/>
                    </a:lnTo>
                    <a:cubicBezTo>
                      <a:pt x="12242" y="2669"/>
                      <a:pt x="12075" y="3002"/>
                      <a:pt x="11842" y="3369"/>
                    </a:cubicBezTo>
                    <a:cubicBezTo>
                      <a:pt x="11408" y="4103"/>
                      <a:pt x="10874" y="4904"/>
                      <a:pt x="10374" y="5838"/>
                    </a:cubicBezTo>
                    <a:lnTo>
                      <a:pt x="9540" y="7305"/>
                    </a:lnTo>
                    <a:cubicBezTo>
                      <a:pt x="9273" y="7806"/>
                      <a:pt x="9006" y="8339"/>
                      <a:pt x="8706" y="8906"/>
                    </a:cubicBezTo>
                    <a:cubicBezTo>
                      <a:pt x="8106" y="9974"/>
                      <a:pt x="7572" y="11208"/>
                      <a:pt x="6972" y="12476"/>
                    </a:cubicBezTo>
                    <a:cubicBezTo>
                      <a:pt x="4470" y="18046"/>
                      <a:pt x="2635" y="23884"/>
                      <a:pt x="1468" y="29855"/>
                    </a:cubicBezTo>
                    <a:cubicBezTo>
                      <a:pt x="1234" y="31222"/>
                      <a:pt x="967" y="32523"/>
                      <a:pt x="801" y="33791"/>
                    </a:cubicBezTo>
                    <a:cubicBezTo>
                      <a:pt x="701" y="34391"/>
                      <a:pt x="600" y="34992"/>
                      <a:pt x="567" y="35559"/>
                    </a:cubicBezTo>
                    <a:cubicBezTo>
                      <a:pt x="500" y="36159"/>
                      <a:pt x="434" y="36726"/>
                      <a:pt x="367" y="37227"/>
                    </a:cubicBezTo>
                    <a:cubicBezTo>
                      <a:pt x="234" y="38294"/>
                      <a:pt x="200" y="39262"/>
                      <a:pt x="167" y="40095"/>
                    </a:cubicBezTo>
                    <a:cubicBezTo>
                      <a:pt x="133" y="40529"/>
                      <a:pt x="100" y="40896"/>
                      <a:pt x="67" y="41263"/>
                    </a:cubicBezTo>
                    <a:cubicBezTo>
                      <a:pt x="33" y="41630"/>
                      <a:pt x="33" y="41963"/>
                      <a:pt x="33" y="42264"/>
                    </a:cubicBezTo>
                    <a:cubicBezTo>
                      <a:pt x="33" y="42831"/>
                      <a:pt x="33" y="43298"/>
                      <a:pt x="33" y="43631"/>
                    </a:cubicBezTo>
                    <a:lnTo>
                      <a:pt x="33" y="43965"/>
                    </a:lnTo>
                    <a:cubicBezTo>
                      <a:pt x="0" y="44032"/>
                      <a:pt x="0" y="44065"/>
                      <a:pt x="33" y="44098"/>
                    </a:cubicBezTo>
                    <a:cubicBezTo>
                      <a:pt x="33" y="44065"/>
                      <a:pt x="67" y="43998"/>
                      <a:pt x="67" y="43965"/>
                    </a:cubicBezTo>
                    <a:lnTo>
                      <a:pt x="67" y="43631"/>
                    </a:lnTo>
                    <a:cubicBezTo>
                      <a:pt x="100" y="43298"/>
                      <a:pt x="133" y="42831"/>
                      <a:pt x="133" y="42264"/>
                    </a:cubicBezTo>
                    <a:cubicBezTo>
                      <a:pt x="167" y="41963"/>
                      <a:pt x="167" y="41630"/>
                      <a:pt x="200" y="41263"/>
                    </a:cubicBezTo>
                    <a:cubicBezTo>
                      <a:pt x="234" y="40896"/>
                      <a:pt x="234" y="40529"/>
                      <a:pt x="267" y="40095"/>
                    </a:cubicBezTo>
                    <a:cubicBezTo>
                      <a:pt x="367" y="39262"/>
                      <a:pt x="400" y="38294"/>
                      <a:pt x="534" y="37260"/>
                    </a:cubicBezTo>
                    <a:cubicBezTo>
                      <a:pt x="600" y="36693"/>
                      <a:pt x="667" y="36159"/>
                      <a:pt x="734" y="35592"/>
                    </a:cubicBezTo>
                    <a:cubicBezTo>
                      <a:pt x="801" y="34992"/>
                      <a:pt x="901" y="34425"/>
                      <a:pt x="1001" y="33791"/>
                    </a:cubicBezTo>
                    <a:cubicBezTo>
                      <a:pt x="1168" y="32557"/>
                      <a:pt x="1401" y="31256"/>
                      <a:pt x="1668" y="29888"/>
                    </a:cubicBezTo>
                    <a:cubicBezTo>
                      <a:pt x="2268" y="26919"/>
                      <a:pt x="3036" y="23951"/>
                      <a:pt x="3936" y="21082"/>
                    </a:cubicBezTo>
                    <a:cubicBezTo>
                      <a:pt x="4870" y="18180"/>
                      <a:pt x="5971" y="15344"/>
                      <a:pt x="7172" y="12542"/>
                    </a:cubicBezTo>
                    <a:cubicBezTo>
                      <a:pt x="7772" y="11275"/>
                      <a:pt x="8306" y="10074"/>
                      <a:pt x="8873" y="8973"/>
                    </a:cubicBezTo>
                    <a:cubicBezTo>
                      <a:pt x="9173" y="8406"/>
                      <a:pt x="9440" y="7872"/>
                      <a:pt x="9707" y="7339"/>
                    </a:cubicBezTo>
                    <a:lnTo>
                      <a:pt x="10508" y="5904"/>
                    </a:lnTo>
                    <a:cubicBezTo>
                      <a:pt x="11008" y="4970"/>
                      <a:pt x="11542" y="4136"/>
                      <a:pt x="11942" y="3436"/>
                    </a:cubicBezTo>
                    <a:lnTo>
                      <a:pt x="12542" y="2402"/>
                    </a:lnTo>
                    <a:lnTo>
                      <a:pt x="13076" y="1568"/>
                    </a:lnTo>
                    <a:lnTo>
                      <a:pt x="13810" y="434"/>
                    </a:lnTo>
                    <a:lnTo>
                      <a:pt x="14010" y="134"/>
                    </a:lnTo>
                    <a:cubicBezTo>
                      <a:pt x="14010" y="100"/>
                      <a:pt x="14043" y="67"/>
                      <a:pt x="1404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59"/>
              <p:cNvSpPr/>
              <p:nvPr/>
            </p:nvSpPr>
            <p:spPr>
              <a:xfrm>
                <a:off x="4307574" y="923272"/>
                <a:ext cx="724524" cy="69483"/>
              </a:xfrm>
              <a:custGeom>
                <a:avLst/>
                <a:gdLst/>
                <a:ahLst/>
                <a:cxnLst/>
                <a:rect l="l" t="t" r="r" b="b"/>
                <a:pathLst>
                  <a:path w="31324" h="3004" extrusionOk="0">
                    <a:moveTo>
                      <a:pt x="15992" y="0"/>
                    </a:moveTo>
                    <a:cubicBezTo>
                      <a:pt x="13800" y="0"/>
                      <a:pt x="11606" y="167"/>
                      <a:pt x="9441" y="502"/>
                    </a:cubicBezTo>
                    <a:cubicBezTo>
                      <a:pt x="8474" y="635"/>
                      <a:pt x="7573" y="769"/>
                      <a:pt x="6739" y="969"/>
                    </a:cubicBezTo>
                    <a:cubicBezTo>
                      <a:pt x="6339" y="1069"/>
                      <a:pt x="5939" y="1136"/>
                      <a:pt x="5538" y="1236"/>
                    </a:cubicBezTo>
                    <a:lnTo>
                      <a:pt x="4437" y="1536"/>
                    </a:lnTo>
                    <a:cubicBezTo>
                      <a:pt x="3737" y="1703"/>
                      <a:pt x="3137" y="1903"/>
                      <a:pt x="2569" y="2070"/>
                    </a:cubicBezTo>
                    <a:cubicBezTo>
                      <a:pt x="2002" y="2236"/>
                      <a:pt x="1535" y="2403"/>
                      <a:pt x="1168" y="2537"/>
                    </a:cubicBezTo>
                    <a:lnTo>
                      <a:pt x="301" y="2870"/>
                    </a:lnTo>
                    <a:cubicBezTo>
                      <a:pt x="201" y="2904"/>
                      <a:pt x="101" y="2970"/>
                      <a:pt x="1" y="3004"/>
                    </a:cubicBezTo>
                    <a:cubicBezTo>
                      <a:pt x="101" y="3004"/>
                      <a:pt x="201" y="2970"/>
                      <a:pt x="301" y="2937"/>
                    </a:cubicBezTo>
                    <a:lnTo>
                      <a:pt x="1202" y="2637"/>
                    </a:lnTo>
                    <a:cubicBezTo>
                      <a:pt x="1569" y="2503"/>
                      <a:pt x="2036" y="2336"/>
                      <a:pt x="2603" y="2203"/>
                    </a:cubicBezTo>
                    <a:cubicBezTo>
                      <a:pt x="3137" y="2036"/>
                      <a:pt x="3770" y="1836"/>
                      <a:pt x="4471" y="1669"/>
                    </a:cubicBezTo>
                    <a:lnTo>
                      <a:pt x="5572" y="1402"/>
                    </a:lnTo>
                    <a:cubicBezTo>
                      <a:pt x="5939" y="1302"/>
                      <a:pt x="6372" y="1236"/>
                      <a:pt x="6772" y="1136"/>
                    </a:cubicBezTo>
                    <a:cubicBezTo>
                      <a:pt x="7606" y="969"/>
                      <a:pt x="8507" y="835"/>
                      <a:pt x="9441" y="702"/>
                    </a:cubicBezTo>
                    <a:cubicBezTo>
                      <a:pt x="11509" y="402"/>
                      <a:pt x="13577" y="235"/>
                      <a:pt x="15645" y="235"/>
                    </a:cubicBezTo>
                    <a:cubicBezTo>
                      <a:pt x="15854" y="232"/>
                      <a:pt x="16063" y="230"/>
                      <a:pt x="16272" y="230"/>
                    </a:cubicBezTo>
                    <a:cubicBezTo>
                      <a:pt x="18131" y="230"/>
                      <a:pt x="19991" y="362"/>
                      <a:pt x="21850" y="602"/>
                    </a:cubicBezTo>
                    <a:cubicBezTo>
                      <a:pt x="22784" y="735"/>
                      <a:pt x="23685" y="835"/>
                      <a:pt x="24518" y="1002"/>
                    </a:cubicBezTo>
                    <a:cubicBezTo>
                      <a:pt x="24919" y="1102"/>
                      <a:pt x="25352" y="1169"/>
                      <a:pt x="25719" y="1236"/>
                    </a:cubicBezTo>
                    <a:lnTo>
                      <a:pt x="26820" y="1503"/>
                    </a:lnTo>
                    <a:cubicBezTo>
                      <a:pt x="27521" y="1636"/>
                      <a:pt x="28154" y="1836"/>
                      <a:pt x="28721" y="2003"/>
                    </a:cubicBezTo>
                    <a:cubicBezTo>
                      <a:pt x="29255" y="2136"/>
                      <a:pt x="29756" y="2270"/>
                      <a:pt x="30122" y="2403"/>
                    </a:cubicBezTo>
                    <a:lnTo>
                      <a:pt x="31023" y="2670"/>
                    </a:lnTo>
                    <a:cubicBezTo>
                      <a:pt x="31123" y="2703"/>
                      <a:pt x="31223" y="2737"/>
                      <a:pt x="31323" y="2770"/>
                    </a:cubicBezTo>
                    <a:cubicBezTo>
                      <a:pt x="31223" y="2703"/>
                      <a:pt x="31123" y="2670"/>
                      <a:pt x="31023" y="2637"/>
                    </a:cubicBezTo>
                    <a:lnTo>
                      <a:pt x="30156" y="2336"/>
                    </a:lnTo>
                    <a:cubicBezTo>
                      <a:pt x="29756" y="2203"/>
                      <a:pt x="29289" y="2036"/>
                      <a:pt x="28755" y="1869"/>
                    </a:cubicBezTo>
                    <a:cubicBezTo>
                      <a:pt x="28188" y="1703"/>
                      <a:pt x="27587" y="1503"/>
                      <a:pt x="26853" y="1369"/>
                    </a:cubicBezTo>
                    <a:lnTo>
                      <a:pt x="25753" y="1069"/>
                    </a:lnTo>
                    <a:cubicBezTo>
                      <a:pt x="25386" y="1002"/>
                      <a:pt x="24952" y="935"/>
                      <a:pt x="24552" y="835"/>
                    </a:cubicBezTo>
                    <a:cubicBezTo>
                      <a:pt x="23718" y="669"/>
                      <a:pt x="22817" y="535"/>
                      <a:pt x="21850" y="402"/>
                    </a:cubicBezTo>
                    <a:cubicBezTo>
                      <a:pt x="19912" y="134"/>
                      <a:pt x="17953" y="0"/>
                      <a:pt x="1599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59"/>
              <p:cNvSpPr/>
              <p:nvPr/>
            </p:nvSpPr>
            <p:spPr>
              <a:xfrm>
                <a:off x="4809101" y="1123323"/>
                <a:ext cx="599506" cy="303049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3102" extrusionOk="0">
                    <a:moveTo>
                      <a:pt x="150" y="0"/>
                    </a:moveTo>
                    <a:cubicBezTo>
                      <a:pt x="100" y="0"/>
                      <a:pt x="50" y="9"/>
                      <a:pt x="0" y="25"/>
                    </a:cubicBezTo>
                    <a:cubicBezTo>
                      <a:pt x="100" y="25"/>
                      <a:pt x="200" y="59"/>
                      <a:pt x="300" y="59"/>
                    </a:cubicBezTo>
                    <a:lnTo>
                      <a:pt x="1168" y="125"/>
                    </a:lnTo>
                    <a:lnTo>
                      <a:pt x="1801" y="125"/>
                    </a:lnTo>
                    <a:cubicBezTo>
                      <a:pt x="2035" y="159"/>
                      <a:pt x="2268" y="192"/>
                      <a:pt x="2535" y="225"/>
                    </a:cubicBezTo>
                    <a:cubicBezTo>
                      <a:pt x="3069" y="292"/>
                      <a:pt x="3703" y="326"/>
                      <a:pt x="4370" y="459"/>
                    </a:cubicBezTo>
                    <a:lnTo>
                      <a:pt x="5404" y="626"/>
                    </a:lnTo>
                    <a:cubicBezTo>
                      <a:pt x="5771" y="692"/>
                      <a:pt x="6138" y="793"/>
                      <a:pt x="6538" y="893"/>
                    </a:cubicBezTo>
                    <a:cubicBezTo>
                      <a:pt x="7305" y="1059"/>
                      <a:pt x="8139" y="1293"/>
                      <a:pt x="8973" y="1560"/>
                    </a:cubicBezTo>
                    <a:cubicBezTo>
                      <a:pt x="12709" y="2694"/>
                      <a:pt x="16212" y="4462"/>
                      <a:pt x="19347" y="6797"/>
                    </a:cubicBezTo>
                    <a:cubicBezTo>
                      <a:pt x="20048" y="7331"/>
                      <a:pt x="20715" y="7831"/>
                      <a:pt x="21315" y="8365"/>
                    </a:cubicBezTo>
                    <a:cubicBezTo>
                      <a:pt x="21616" y="8631"/>
                      <a:pt x="21916" y="8865"/>
                      <a:pt x="22183" y="9132"/>
                    </a:cubicBezTo>
                    <a:lnTo>
                      <a:pt x="22950" y="9866"/>
                    </a:lnTo>
                    <a:cubicBezTo>
                      <a:pt x="23450" y="10333"/>
                      <a:pt x="23850" y="10800"/>
                      <a:pt x="24217" y="11167"/>
                    </a:cubicBezTo>
                    <a:cubicBezTo>
                      <a:pt x="24384" y="11367"/>
                      <a:pt x="24551" y="11567"/>
                      <a:pt x="24718" y="11734"/>
                    </a:cubicBezTo>
                    <a:lnTo>
                      <a:pt x="25118" y="12201"/>
                    </a:lnTo>
                    <a:cubicBezTo>
                      <a:pt x="25352" y="12501"/>
                      <a:pt x="25552" y="12701"/>
                      <a:pt x="25685" y="12868"/>
                    </a:cubicBezTo>
                    <a:cubicBezTo>
                      <a:pt x="25752" y="12968"/>
                      <a:pt x="25819" y="13035"/>
                      <a:pt x="25919" y="13101"/>
                    </a:cubicBezTo>
                    <a:cubicBezTo>
                      <a:pt x="25852" y="13001"/>
                      <a:pt x="25819" y="12935"/>
                      <a:pt x="25752" y="12834"/>
                    </a:cubicBezTo>
                    <a:cubicBezTo>
                      <a:pt x="25652" y="12668"/>
                      <a:pt x="25452" y="12434"/>
                      <a:pt x="25218" y="12134"/>
                    </a:cubicBezTo>
                    <a:cubicBezTo>
                      <a:pt x="25118" y="12001"/>
                      <a:pt x="24985" y="11834"/>
                      <a:pt x="24818" y="11634"/>
                    </a:cubicBezTo>
                    <a:cubicBezTo>
                      <a:pt x="24684" y="11467"/>
                      <a:pt x="24518" y="11300"/>
                      <a:pt x="24351" y="11100"/>
                    </a:cubicBezTo>
                    <a:cubicBezTo>
                      <a:pt x="23984" y="10700"/>
                      <a:pt x="23584" y="10199"/>
                      <a:pt x="23083" y="9732"/>
                    </a:cubicBezTo>
                    <a:lnTo>
                      <a:pt x="22316" y="8998"/>
                    </a:lnTo>
                    <a:cubicBezTo>
                      <a:pt x="22049" y="8732"/>
                      <a:pt x="21749" y="8498"/>
                      <a:pt x="21449" y="8231"/>
                    </a:cubicBezTo>
                    <a:cubicBezTo>
                      <a:pt x="20882" y="7664"/>
                      <a:pt x="20181" y="7164"/>
                      <a:pt x="19481" y="6597"/>
                    </a:cubicBezTo>
                    <a:cubicBezTo>
                      <a:pt x="16345" y="4262"/>
                      <a:pt x="12809" y="2460"/>
                      <a:pt x="9040" y="1326"/>
                    </a:cubicBezTo>
                    <a:cubicBezTo>
                      <a:pt x="8173" y="1126"/>
                      <a:pt x="7372" y="859"/>
                      <a:pt x="6571" y="692"/>
                    </a:cubicBezTo>
                    <a:cubicBezTo>
                      <a:pt x="6171" y="626"/>
                      <a:pt x="5804" y="526"/>
                      <a:pt x="5437" y="459"/>
                    </a:cubicBezTo>
                    <a:lnTo>
                      <a:pt x="4370" y="292"/>
                    </a:lnTo>
                    <a:cubicBezTo>
                      <a:pt x="3703" y="159"/>
                      <a:pt x="3102" y="125"/>
                      <a:pt x="2569" y="59"/>
                    </a:cubicBezTo>
                    <a:cubicBezTo>
                      <a:pt x="2302" y="59"/>
                      <a:pt x="2035" y="25"/>
                      <a:pt x="1801" y="25"/>
                    </a:cubicBezTo>
                    <a:lnTo>
                      <a:pt x="300" y="25"/>
                    </a:lnTo>
                    <a:cubicBezTo>
                      <a:pt x="250" y="9"/>
                      <a:pt x="200" y="0"/>
                      <a:pt x="15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59"/>
              <p:cNvSpPr/>
              <p:nvPr/>
            </p:nvSpPr>
            <p:spPr>
              <a:xfrm>
                <a:off x="4701084" y="772834"/>
                <a:ext cx="913519" cy="391984"/>
              </a:xfrm>
              <a:custGeom>
                <a:avLst/>
                <a:gdLst/>
                <a:ahLst/>
                <a:cxnLst/>
                <a:rect l="l" t="t" r="r" b="b"/>
                <a:pathLst>
                  <a:path w="39495" h="16947" extrusionOk="0">
                    <a:moveTo>
                      <a:pt x="0" y="1"/>
                    </a:moveTo>
                    <a:lnTo>
                      <a:pt x="1301" y="34"/>
                    </a:lnTo>
                    <a:lnTo>
                      <a:pt x="2235" y="34"/>
                    </a:lnTo>
                    <a:cubicBezTo>
                      <a:pt x="2569" y="68"/>
                      <a:pt x="2936" y="101"/>
                      <a:pt x="3336" y="101"/>
                    </a:cubicBezTo>
                    <a:cubicBezTo>
                      <a:pt x="4136" y="168"/>
                      <a:pt x="5070" y="201"/>
                      <a:pt x="6071" y="368"/>
                    </a:cubicBezTo>
                    <a:lnTo>
                      <a:pt x="7639" y="535"/>
                    </a:lnTo>
                    <a:cubicBezTo>
                      <a:pt x="8173" y="601"/>
                      <a:pt x="8740" y="735"/>
                      <a:pt x="9340" y="835"/>
                    </a:cubicBezTo>
                    <a:cubicBezTo>
                      <a:pt x="10508" y="1002"/>
                      <a:pt x="11742" y="1302"/>
                      <a:pt x="13043" y="1602"/>
                    </a:cubicBezTo>
                    <a:cubicBezTo>
                      <a:pt x="15845" y="2336"/>
                      <a:pt x="18580" y="3236"/>
                      <a:pt x="21282" y="4337"/>
                    </a:cubicBezTo>
                    <a:cubicBezTo>
                      <a:pt x="23917" y="5505"/>
                      <a:pt x="26452" y="6839"/>
                      <a:pt x="28921" y="8373"/>
                    </a:cubicBezTo>
                    <a:cubicBezTo>
                      <a:pt x="30022" y="9107"/>
                      <a:pt x="31122" y="9774"/>
                      <a:pt x="32056" y="10475"/>
                    </a:cubicBezTo>
                    <a:cubicBezTo>
                      <a:pt x="32523" y="10842"/>
                      <a:pt x="33024" y="11175"/>
                      <a:pt x="33424" y="11509"/>
                    </a:cubicBezTo>
                    <a:lnTo>
                      <a:pt x="34692" y="12510"/>
                    </a:lnTo>
                    <a:cubicBezTo>
                      <a:pt x="35492" y="13144"/>
                      <a:pt x="36126" y="13777"/>
                      <a:pt x="36726" y="14311"/>
                    </a:cubicBezTo>
                    <a:cubicBezTo>
                      <a:pt x="37060" y="14578"/>
                      <a:pt x="37327" y="14811"/>
                      <a:pt x="37560" y="15045"/>
                    </a:cubicBezTo>
                    <a:lnTo>
                      <a:pt x="38227" y="15712"/>
                    </a:lnTo>
                    <a:lnTo>
                      <a:pt x="39161" y="16613"/>
                    </a:lnTo>
                    <a:lnTo>
                      <a:pt x="39428" y="16846"/>
                    </a:lnTo>
                    <a:cubicBezTo>
                      <a:pt x="39428" y="16880"/>
                      <a:pt x="39462" y="16913"/>
                      <a:pt x="39495" y="16946"/>
                    </a:cubicBezTo>
                    <a:cubicBezTo>
                      <a:pt x="39495" y="16880"/>
                      <a:pt x="39462" y="16846"/>
                      <a:pt x="39462" y="16813"/>
                    </a:cubicBezTo>
                    <a:lnTo>
                      <a:pt x="39228" y="16579"/>
                    </a:lnTo>
                    <a:lnTo>
                      <a:pt x="38327" y="15645"/>
                    </a:lnTo>
                    <a:lnTo>
                      <a:pt x="37660" y="14945"/>
                    </a:lnTo>
                    <a:cubicBezTo>
                      <a:pt x="37393" y="14711"/>
                      <a:pt x="37127" y="14444"/>
                      <a:pt x="36826" y="14178"/>
                    </a:cubicBezTo>
                    <a:cubicBezTo>
                      <a:pt x="36226" y="13611"/>
                      <a:pt x="35592" y="13010"/>
                      <a:pt x="34792" y="12376"/>
                    </a:cubicBezTo>
                    <a:lnTo>
                      <a:pt x="33557" y="11376"/>
                    </a:lnTo>
                    <a:cubicBezTo>
                      <a:pt x="33124" y="11009"/>
                      <a:pt x="32657" y="10675"/>
                      <a:pt x="32190" y="10342"/>
                    </a:cubicBezTo>
                    <a:cubicBezTo>
                      <a:pt x="31256" y="9608"/>
                      <a:pt x="30155" y="8907"/>
                      <a:pt x="29054" y="8173"/>
                    </a:cubicBezTo>
                    <a:cubicBezTo>
                      <a:pt x="24117" y="5104"/>
                      <a:pt x="18747" y="2836"/>
                      <a:pt x="13076" y="1469"/>
                    </a:cubicBezTo>
                    <a:cubicBezTo>
                      <a:pt x="11775" y="1202"/>
                      <a:pt x="10541" y="901"/>
                      <a:pt x="9373" y="735"/>
                    </a:cubicBezTo>
                    <a:cubicBezTo>
                      <a:pt x="8773" y="635"/>
                      <a:pt x="8206" y="501"/>
                      <a:pt x="7672" y="434"/>
                    </a:cubicBezTo>
                    <a:lnTo>
                      <a:pt x="6071" y="268"/>
                    </a:lnTo>
                    <a:cubicBezTo>
                      <a:pt x="5070" y="134"/>
                      <a:pt x="4170" y="101"/>
                      <a:pt x="3369" y="68"/>
                    </a:cubicBezTo>
                    <a:cubicBezTo>
                      <a:pt x="2969" y="34"/>
                      <a:pt x="2569" y="1"/>
                      <a:pt x="223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59"/>
              <p:cNvSpPr/>
              <p:nvPr/>
            </p:nvSpPr>
            <p:spPr>
              <a:xfrm>
                <a:off x="5991877" y="1183299"/>
                <a:ext cx="294769" cy="933619"/>
              </a:xfrm>
              <a:custGeom>
                <a:avLst/>
                <a:gdLst/>
                <a:ahLst/>
                <a:cxnLst/>
                <a:rect l="l" t="t" r="r" b="b"/>
                <a:pathLst>
                  <a:path w="12744" h="40364" extrusionOk="0">
                    <a:moveTo>
                      <a:pt x="1" y="1"/>
                    </a:moveTo>
                    <a:lnTo>
                      <a:pt x="67" y="101"/>
                    </a:lnTo>
                    <a:lnTo>
                      <a:pt x="234" y="368"/>
                    </a:lnTo>
                    <a:lnTo>
                      <a:pt x="935" y="1402"/>
                    </a:lnTo>
                    <a:lnTo>
                      <a:pt x="1435" y="2169"/>
                    </a:lnTo>
                    <a:lnTo>
                      <a:pt x="2035" y="3070"/>
                    </a:lnTo>
                    <a:cubicBezTo>
                      <a:pt x="2436" y="3737"/>
                      <a:pt x="2903" y="4471"/>
                      <a:pt x="3370" y="5305"/>
                    </a:cubicBezTo>
                    <a:lnTo>
                      <a:pt x="4137" y="6639"/>
                    </a:lnTo>
                    <a:cubicBezTo>
                      <a:pt x="4404" y="7106"/>
                      <a:pt x="4637" y="7606"/>
                      <a:pt x="4904" y="8107"/>
                    </a:cubicBezTo>
                    <a:cubicBezTo>
                      <a:pt x="5438" y="9107"/>
                      <a:pt x="5972" y="10241"/>
                      <a:pt x="6505" y="11376"/>
                    </a:cubicBezTo>
                    <a:cubicBezTo>
                      <a:pt x="7639" y="13944"/>
                      <a:pt x="8640" y="16546"/>
                      <a:pt x="9474" y="19215"/>
                    </a:cubicBezTo>
                    <a:cubicBezTo>
                      <a:pt x="10308" y="21850"/>
                      <a:pt x="10975" y="24552"/>
                      <a:pt x="11509" y="27287"/>
                    </a:cubicBezTo>
                    <a:cubicBezTo>
                      <a:pt x="11742" y="28555"/>
                      <a:pt x="11942" y="29755"/>
                      <a:pt x="12076" y="30890"/>
                    </a:cubicBezTo>
                    <a:cubicBezTo>
                      <a:pt x="12143" y="31457"/>
                      <a:pt x="12209" y="32024"/>
                      <a:pt x="12276" y="32557"/>
                    </a:cubicBezTo>
                    <a:cubicBezTo>
                      <a:pt x="12309" y="33091"/>
                      <a:pt x="12376" y="33592"/>
                      <a:pt x="12409" y="34059"/>
                    </a:cubicBezTo>
                    <a:cubicBezTo>
                      <a:pt x="12510" y="35026"/>
                      <a:pt x="12510" y="35927"/>
                      <a:pt x="12576" y="36694"/>
                    </a:cubicBezTo>
                    <a:cubicBezTo>
                      <a:pt x="12576" y="37061"/>
                      <a:pt x="12610" y="37428"/>
                      <a:pt x="12610" y="37761"/>
                    </a:cubicBezTo>
                    <a:lnTo>
                      <a:pt x="12610" y="38662"/>
                    </a:lnTo>
                    <a:cubicBezTo>
                      <a:pt x="12643" y="39196"/>
                      <a:pt x="12643" y="39629"/>
                      <a:pt x="12643" y="39929"/>
                    </a:cubicBezTo>
                    <a:lnTo>
                      <a:pt x="12643" y="40263"/>
                    </a:lnTo>
                    <a:cubicBezTo>
                      <a:pt x="12643" y="40296"/>
                      <a:pt x="12643" y="40330"/>
                      <a:pt x="12643" y="40363"/>
                    </a:cubicBezTo>
                    <a:cubicBezTo>
                      <a:pt x="12743" y="38262"/>
                      <a:pt x="12676" y="36160"/>
                      <a:pt x="12510" y="34092"/>
                    </a:cubicBezTo>
                    <a:cubicBezTo>
                      <a:pt x="12476" y="33592"/>
                      <a:pt x="12443" y="33091"/>
                      <a:pt x="12409" y="32557"/>
                    </a:cubicBezTo>
                    <a:cubicBezTo>
                      <a:pt x="12376" y="32024"/>
                      <a:pt x="12276" y="31490"/>
                      <a:pt x="12209" y="30890"/>
                    </a:cubicBezTo>
                    <a:cubicBezTo>
                      <a:pt x="12109" y="29755"/>
                      <a:pt x="11876" y="28521"/>
                      <a:pt x="11676" y="27287"/>
                    </a:cubicBezTo>
                    <a:cubicBezTo>
                      <a:pt x="11175" y="24518"/>
                      <a:pt x="10508" y="21816"/>
                      <a:pt x="9674" y="19148"/>
                    </a:cubicBezTo>
                    <a:cubicBezTo>
                      <a:pt x="8840" y="16479"/>
                      <a:pt x="7840" y="13844"/>
                      <a:pt x="6672" y="11309"/>
                    </a:cubicBezTo>
                    <a:cubicBezTo>
                      <a:pt x="6138" y="10141"/>
                      <a:pt x="5605" y="9041"/>
                      <a:pt x="5071" y="8040"/>
                    </a:cubicBezTo>
                    <a:cubicBezTo>
                      <a:pt x="4804" y="7506"/>
                      <a:pt x="4537" y="7039"/>
                      <a:pt x="4270" y="6572"/>
                    </a:cubicBezTo>
                    <a:lnTo>
                      <a:pt x="3503" y="5238"/>
                    </a:lnTo>
                    <a:cubicBezTo>
                      <a:pt x="2436" y="3437"/>
                      <a:pt x="1268" y="1669"/>
                      <a:pt x="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59"/>
              <p:cNvSpPr/>
              <p:nvPr/>
            </p:nvSpPr>
            <p:spPr>
              <a:xfrm>
                <a:off x="5291316" y="1866907"/>
                <a:ext cx="795487" cy="1511499"/>
              </a:xfrm>
              <a:custGeom>
                <a:avLst/>
                <a:gdLst/>
                <a:ahLst/>
                <a:cxnLst/>
                <a:rect l="l" t="t" r="r" b="b"/>
                <a:pathLst>
                  <a:path w="34392" h="65348" extrusionOk="0">
                    <a:moveTo>
                      <a:pt x="33758" y="0"/>
                    </a:moveTo>
                    <a:cubicBezTo>
                      <a:pt x="33758" y="0"/>
                      <a:pt x="33724" y="67"/>
                      <a:pt x="33758" y="200"/>
                    </a:cubicBezTo>
                    <a:cubicBezTo>
                      <a:pt x="33758" y="334"/>
                      <a:pt x="33791" y="534"/>
                      <a:pt x="33791" y="801"/>
                    </a:cubicBezTo>
                    <a:cubicBezTo>
                      <a:pt x="33824" y="1335"/>
                      <a:pt x="33958" y="2102"/>
                      <a:pt x="33991" y="3069"/>
                    </a:cubicBezTo>
                    <a:cubicBezTo>
                      <a:pt x="34191" y="5905"/>
                      <a:pt x="34258" y="8707"/>
                      <a:pt x="34125" y="11509"/>
                    </a:cubicBezTo>
                    <a:cubicBezTo>
                      <a:pt x="34058" y="13276"/>
                      <a:pt x="33925" y="15245"/>
                      <a:pt x="33624" y="17313"/>
                    </a:cubicBezTo>
                    <a:cubicBezTo>
                      <a:pt x="33357" y="19381"/>
                      <a:pt x="33024" y="21616"/>
                      <a:pt x="32524" y="23884"/>
                    </a:cubicBezTo>
                    <a:cubicBezTo>
                      <a:pt x="32390" y="24485"/>
                      <a:pt x="32257" y="25052"/>
                      <a:pt x="32090" y="25619"/>
                    </a:cubicBezTo>
                    <a:cubicBezTo>
                      <a:pt x="31956" y="26219"/>
                      <a:pt x="31790" y="26820"/>
                      <a:pt x="31656" y="27420"/>
                    </a:cubicBezTo>
                    <a:cubicBezTo>
                      <a:pt x="31289" y="28587"/>
                      <a:pt x="30956" y="29788"/>
                      <a:pt x="30522" y="30989"/>
                    </a:cubicBezTo>
                    <a:cubicBezTo>
                      <a:pt x="29688" y="33524"/>
                      <a:pt x="28687" y="35959"/>
                      <a:pt x="27453" y="38294"/>
                    </a:cubicBezTo>
                    <a:cubicBezTo>
                      <a:pt x="26252" y="40629"/>
                      <a:pt x="24851" y="42898"/>
                      <a:pt x="23317" y="45033"/>
                    </a:cubicBezTo>
                    <a:cubicBezTo>
                      <a:pt x="21883" y="47034"/>
                      <a:pt x="20348" y="48935"/>
                      <a:pt x="18680" y="50770"/>
                    </a:cubicBezTo>
                    <a:cubicBezTo>
                      <a:pt x="15878" y="53839"/>
                      <a:pt x="12809" y="56674"/>
                      <a:pt x="9507" y="59209"/>
                    </a:cubicBezTo>
                    <a:cubicBezTo>
                      <a:pt x="7272" y="60944"/>
                      <a:pt x="4937" y="62512"/>
                      <a:pt x="2502" y="63913"/>
                    </a:cubicBezTo>
                    <a:cubicBezTo>
                      <a:pt x="1668" y="64446"/>
                      <a:pt x="968" y="64780"/>
                      <a:pt x="501" y="65047"/>
                    </a:cubicBezTo>
                    <a:lnTo>
                      <a:pt x="0" y="65347"/>
                    </a:lnTo>
                    <a:lnTo>
                      <a:pt x="534" y="65080"/>
                    </a:lnTo>
                    <a:cubicBezTo>
                      <a:pt x="1001" y="64813"/>
                      <a:pt x="1702" y="64513"/>
                      <a:pt x="2569" y="63979"/>
                    </a:cubicBezTo>
                    <a:cubicBezTo>
                      <a:pt x="5004" y="62612"/>
                      <a:pt x="7339" y="61044"/>
                      <a:pt x="9607" y="59343"/>
                    </a:cubicBezTo>
                    <a:cubicBezTo>
                      <a:pt x="12910" y="56808"/>
                      <a:pt x="16012" y="54006"/>
                      <a:pt x="18847" y="50903"/>
                    </a:cubicBezTo>
                    <a:cubicBezTo>
                      <a:pt x="20482" y="49069"/>
                      <a:pt x="22049" y="47167"/>
                      <a:pt x="23484" y="45166"/>
                    </a:cubicBezTo>
                    <a:cubicBezTo>
                      <a:pt x="25052" y="42998"/>
                      <a:pt x="26419" y="40729"/>
                      <a:pt x="27653" y="38394"/>
                    </a:cubicBezTo>
                    <a:cubicBezTo>
                      <a:pt x="28888" y="36026"/>
                      <a:pt x="29922" y="33591"/>
                      <a:pt x="30756" y="31056"/>
                    </a:cubicBezTo>
                    <a:cubicBezTo>
                      <a:pt x="31156" y="29855"/>
                      <a:pt x="31489" y="28654"/>
                      <a:pt x="31856" y="27453"/>
                    </a:cubicBezTo>
                    <a:lnTo>
                      <a:pt x="32290" y="25685"/>
                    </a:lnTo>
                    <a:cubicBezTo>
                      <a:pt x="32457" y="25085"/>
                      <a:pt x="32590" y="24518"/>
                      <a:pt x="32724" y="23917"/>
                    </a:cubicBezTo>
                    <a:cubicBezTo>
                      <a:pt x="33224" y="21616"/>
                      <a:pt x="33591" y="19414"/>
                      <a:pt x="33824" y="17346"/>
                    </a:cubicBezTo>
                    <a:cubicBezTo>
                      <a:pt x="34058" y="15245"/>
                      <a:pt x="34225" y="13310"/>
                      <a:pt x="34258" y="11509"/>
                    </a:cubicBezTo>
                    <a:cubicBezTo>
                      <a:pt x="34392" y="8707"/>
                      <a:pt x="34325" y="5871"/>
                      <a:pt x="34091" y="3069"/>
                    </a:cubicBezTo>
                    <a:cubicBezTo>
                      <a:pt x="34025" y="2068"/>
                      <a:pt x="33891" y="1301"/>
                      <a:pt x="33858" y="801"/>
                    </a:cubicBezTo>
                    <a:cubicBezTo>
                      <a:pt x="33824" y="534"/>
                      <a:pt x="33791" y="334"/>
                      <a:pt x="33791" y="200"/>
                    </a:cubicBezTo>
                    <a:cubicBezTo>
                      <a:pt x="33758" y="134"/>
                      <a:pt x="33758" y="67"/>
                      <a:pt x="3375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59"/>
              <p:cNvSpPr/>
              <p:nvPr/>
            </p:nvSpPr>
            <p:spPr>
              <a:xfrm>
                <a:off x="5633131" y="1451816"/>
                <a:ext cx="266180" cy="1389581"/>
              </a:xfrm>
              <a:custGeom>
                <a:avLst/>
                <a:gdLst/>
                <a:ahLst/>
                <a:cxnLst/>
                <a:rect l="l" t="t" r="r" b="b"/>
                <a:pathLst>
                  <a:path w="11508" h="60077" extrusionOk="0">
                    <a:moveTo>
                      <a:pt x="0" y="1"/>
                    </a:moveTo>
                    <a:cubicBezTo>
                      <a:pt x="33" y="34"/>
                      <a:pt x="67" y="67"/>
                      <a:pt x="100" y="134"/>
                    </a:cubicBezTo>
                    <a:lnTo>
                      <a:pt x="400" y="500"/>
                    </a:lnTo>
                    <a:cubicBezTo>
                      <a:pt x="667" y="867"/>
                      <a:pt x="1067" y="1334"/>
                      <a:pt x="1534" y="2002"/>
                    </a:cubicBezTo>
                    <a:cubicBezTo>
                      <a:pt x="2935" y="3870"/>
                      <a:pt x="4169" y="5838"/>
                      <a:pt x="5270" y="7872"/>
                    </a:cubicBezTo>
                    <a:cubicBezTo>
                      <a:pt x="5970" y="9173"/>
                      <a:pt x="6671" y="10608"/>
                      <a:pt x="7338" y="12209"/>
                    </a:cubicBezTo>
                    <a:cubicBezTo>
                      <a:pt x="8072" y="13877"/>
                      <a:pt x="8672" y="15611"/>
                      <a:pt x="9206" y="17379"/>
                    </a:cubicBezTo>
                    <a:cubicBezTo>
                      <a:pt x="9773" y="19314"/>
                      <a:pt x="10240" y="21315"/>
                      <a:pt x="10574" y="23317"/>
                    </a:cubicBezTo>
                    <a:cubicBezTo>
                      <a:pt x="10941" y="25452"/>
                      <a:pt x="11174" y="27620"/>
                      <a:pt x="11241" y="29788"/>
                    </a:cubicBezTo>
                    <a:cubicBezTo>
                      <a:pt x="11274" y="31990"/>
                      <a:pt x="11208" y="34158"/>
                      <a:pt x="11007" y="36326"/>
                    </a:cubicBezTo>
                    <a:cubicBezTo>
                      <a:pt x="10774" y="38328"/>
                      <a:pt x="10440" y="40329"/>
                      <a:pt x="9973" y="42297"/>
                    </a:cubicBezTo>
                    <a:cubicBezTo>
                      <a:pt x="9173" y="45633"/>
                      <a:pt x="8005" y="48902"/>
                      <a:pt x="6504" y="51971"/>
                    </a:cubicBezTo>
                    <a:cubicBezTo>
                      <a:pt x="5470" y="54072"/>
                      <a:pt x="4303" y="56074"/>
                      <a:pt x="3002" y="57975"/>
                    </a:cubicBezTo>
                    <a:cubicBezTo>
                      <a:pt x="2568" y="58675"/>
                      <a:pt x="2134" y="59176"/>
                      <a:pt x="1901" y="59543"/>
                    </a:cubicBezTo>
                    <a:lnTo>
                      <a:pt x="1634" y="59943"/>
                    </a:lnTo>
                    <a:lnTo>
                      <a:pt x="1934" y="59576"/>
                    </a:lnTo>
                    <a:cubicBezTo>
                      <a:pt x="2201" y="59209"/>
                      <a:pt x="2601" y="58742"/>
                      <a:pt x="3068" y="58042"/>
                    </a:cubicBezTo>
                    <a:cubicBezTo>
                      <a:pt x="6371" y="53305"/>
                      <a:pt x="8806" y="48001"/>
                      <a:pt x="10173" y="42364"/>
                    </a:cubicBezTo>
                    <a:cubicBezTo>
                      <a:pt x="10640" y="40396"/>
                      <a:pt x="10974" y="38361"/>
                      <a:pt x="11208" y="36359"/>
                    </a:cubicBezTo>
                    <a:cubicBezTo>
                      <a:pt x="11408" y="34158"/>
                      <a:pt x="11508" y="31990"/>
                      <a:pt x="11441" y="29788"/>
                    </a:cubicBezTo>
                    <a:cubicBezTo>
                      <a:pt x="11374" y="27620"/>
                      <a:pt x="11174" y="25418"/>
                      <a:pt x="10807" y="23283"/>
                    </a:cubicBezTo>
                    <a:cubicBezTo>
                      <a:pt x="10474" y="21249"/>
                      <a:pt x="10007" y="19281"/>
                      <a:pt x="9406" y="17313"/>
                    </a:cubicBezTo>
                    <a:cubicBezTo>
                      <a:pt x="8873" y="15545"/>
                      <a:pt x="8239" y="13810"/>
                      <a:pt x="7505" y="12142"/>
                    </a:cubicBezTo>
                    <a:cubicBezTo>
                      <a:pt x="6838" y="10541"/>
                      <a:pt x="6137" y="9073"/>
                      <a:pt x="5403" y="7806"/>
                    </a:cubicBezTo>
                    <a:cubicBezTo>
                      <a:pt x="4303" y="5771"/>
                      <a:pt x="3035" y="3803"/>
                      <a:pt x="1601" y="1968"/>
                    </a:cubicBezTo>
                    <a:cubicBezTo>
                      <a:pt x="1134" y="1301"/>
                      <a:pt x="700" y="834"/>
                      <a:pt x="433" y="500"/>
                    </a:cubicBezTo>
                    <a:lnTo>
                      <a:pt x="100" y="100"/>
                    </a:lnTo>
                    <a:cubicBezTo>
                      <a:pt x="39" y="40"/>
                      <a:pt x="6" y="7"/>
                      <a:pt x="0" y="1"/>
                    </a:cubicBezTo>
                    <a:close/>
                    <a:moveTo>
                      <a:pt x="1634" y="59943"/>
                    </a:moveTo>
                    <a:lnTo>
                      <a:pt x="1634" y="59943"/>
                    </a:lnTo>
                    <a:cubicBezTo>
                      <a:pt x="1601" y="59976"/>
                      <a:pt x="1567" y="60043"/>
                      <a:pt x="1534" y="60076"/>
                    </a:cubicBezTo>
                    <a:cubicBezTo>
                      <a:pt x="1567" y="60043"/>
                      <a:pt x="1601" y="60010"/>
                      <a:pt x="1634" y="59943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59"/>
              <p:cNvSpPr/>
              <p:nvPr/>
            </p:nvSpPr>
            <p:spPr>
              <a:xfrm>
                <a:off x="3379413" y="3082874"/>
                <a:ext cx="1844016" cy="663854"/>
              </a:xfrm>
              <a:custGeom>
                <a:avLst/>
                <a:gdLst/>
                <a:ahLst/>
                <a:cxnLst/>
                <a:rect l="l" t="t" r="r" b="b"/>
                <a:pathLst>
                  <a:path w="79724" h="28701" extrusionOk="0">
                    <a:moveTo>
                      <a:pt x="0" y="0"/>
                    </a:moveTo>
                    <a:lnTo>
                      <a:pt x="134" y="200"/>
                    </a:lnTo>
                    <a:lnTo>
                      <a:pt x="567" y="701"/>
                    </a:lnTo>
                    <a:cubicBezTo>
                      <a:pt x="934" y="1168"/>
                      <a:pt x="1501" y="1868"/>
                      <a:pt x="2235" y="2702"/>
                    </a:cubicBezTo>
                    <a:cubicBezTo>
                      <a:pt x="3703" y="4403"/>
                      <a:pt x="5871" y="6839"/>
                      <a:pt x="8773" y="9641"/>
                    </a:cubicBezTo>
                    <a:cubicBezTo>
                      <a:pt x="10241" y="11008"/>
                      <a:pt x="11875" y="12543"/>
                      <a:pt x="13710" y="14010"/>
                    </a:cubicBezTo>
                    <a:cubicBezTo>
                      <a:pt x="15645" y="15645"/>
                      <a:pt x="17680" y="17113"/>
                      <a:pt x="19781" y="18514"/>
                    </a:cubicBezTo>
                    <a:cubicBezTo>
                      <a:pt x="24651" y="21682"/>
                      <a:pt x="29988" y="24051"/>
                      <a:pt x="35592" y="25552"/>
                    </a:cubicBezTo>
                    <a:cubicBezTo>
                      <a:pt x="38461" y="26352"/>
                      <a:pt x="41397" y="26953"/>
                      <a:pt x="44365" y="27453"/>
                    </a:cubicBezTo>
                    <a:cubicBezTo>
                      <a:pt x="47201" y="27920"/>
                      <a:pt x="50003" y="28220"/>
                      <a:pt x="52671" y="28421"/>
                    </a:cubicBezTo>
                    <a:cubicBezTo>
                      <a:pt x="55079" y="28608"/>
                      <a:pt x="57495" y="28700"/>
                      <a:pt x="59912" y="28700"/>
                    </a:cubicBezTo>
                    <a:cubicBezTo>
                      <a:pt x="62215" y="28700"/>
                      <a:pt x="64519" y="28617"/>
                      <a:pt x="66815" y="28454"/>
                    </a:cubicBezTo>
                    <a:cubicBezTo>
                      <a:pt x="69984" y="28220"/>
                      <a:pt x="73153" y="27854"/>
                      <a:pt x="76288" y="27286"/>
                    </a:cubicBezTo>
                    <a:cubicBezTo>
                      <a:pt x="77389" y="27120"/>
                      <a:pt x="78256" y="26920"/>
                      <a:pt x="78823" y="26819"/>
                    </a:cubicBezTo>
                    <a:lnTo>
                      <a:pt x="79490" y="26686"/>
                    </a:lnTo>
                    <a:lnTo>
                      <a:pt x="79724" y="26619"/>
                    </a:lnTo>
                    <a:lnTo>
                      <a:pt x="79490" y="26653"/>
                    </a:lnTo>
                    <a:lnTo>
                      <a:pt x="78823" y="26786"/>
                    </a:lnTo>
                    <a:cubicBezTo>
                      <a:pt x="78256" y="26886"/>
                      <a:pt x="77389" y="27053"/>
                      <a:pt x="76288" y="27220"/>
                    </a:cubicBezTo>
                    <a:cubicBezTo>
                      <a:pt x="74053" y="27587"/>
                      <a:pt x="70818" y="28054"/>
                      <a:pt x="66815" y="28287"/>
                    </a:cubicBezTo>
                    <a:cubicBezTo>
                      <a:pt x="64631" y="28442"/>
                      <a:pt x="62440" y="28518"/>
                      <a:pt x="60251" y="28518"/>
                    </a:cubicBezTo>
                    <a:cubicBezTo>
                      <a:pt x="57727" y="28518"/>
                      <a:pt x="55206" y="28417"/>
                      <a:pt x="52705" y="28220"/>
                    </a:cubicBezTo>
                    <a:cubicBezTo>
                      <a:pt x="50036" y="28020"/>
                      <a:pt x="47267" y="27720"/>
                      <a:pt x="44399" y="27220"/>
                    </a:cubicBezTo>
                    <a:cubicBezTo>
                      <a:pt x="41463" y="26753"/>
                      <a:pt x="38528" y="26119"/>
                      <a:pt x="35659" y="25352"/>
                    </a:cubicBezTo>
                    <a:cubicBezTo>
                      <a:pt x="32757" y="24585"/>
                      <a:pt x="29955" y="23550"/>
                      <a:pt x="27220" y="22350"/>
                    </a:cubicBezTo>
                    <a:cubicBezTo>
                      <a:pt x="24685" y="21182"/>
                      <a:pt x="22250" y="19848"/>
                      <a:pt x="19915" y="18347"/>
                    </a:cubicBezTo>
                    <a:cubicBezTo>
                      <a:pt x="17813" y="16979"/>
                      <a:pt x="15778" y="15478"/>
                      <a:pt x="13810" y="13877"/>
                    </a:cubicBezTo>
                    <a:cubicBezTo>
                      <a:pt x="11976" y="12409"/>
                      <a:pt x="10341" y="10908"/>
                      <a:pt x="8907" y="9507"/>
                    </a:cubicBezTo>
                    <a:cubicBezTo>
                      <a:pt x="6005" y="6738"/>
                      <a:pt x="3803" y="4303"/>
                      <a:pt x="2302" y="2636"/>
                    </a:cubicBezTo>
                    <a:cubicBezTo>
                      <a:pt x="1568" y="1802"/>
                      <a:pt x="1001" y="1134"/>
                      <a:pt x="601" y="667"/>
                    </a:cubicBezTo>
                    <a:lnTo>
                      <a:pt x="167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59"/>
              <p:cNvSpPr/>
              <p:nvPr/>
            </p:nvSpPr>
            <p:spPr>
              <a:xfrm>
                <a:off x="3854688" y="3254151"/>
                <a:ext cx="834831" cy="282996"/>
              </a:xfrm>
              <a:custGeom>
                <a:avLst/>
                <a:gdLst/>
                <a:ahLst/>
                <a:cxnLst/>
                <a:rect l="l" t="t" r="r" b="b"/>
                <a:pathLst>
                  <a:path w="36093" h="12235" extrusionOk="0">
                    <a:moveTo>
                      <a:pt x="0" y="1"/>
                    </a:moveTo>
                    <a:cubicBezTo>
                      <a:pt x="1435" y="1235"/>
                      <a:pt x="2969" y="2369"/>
                      <a:pt x="4570" y="3370"/>
                    </a:cubicBezTo>
                    <a:lnTo>
                      <a:pt x="5738" y="4137"/>
                    </a:lnTo>
                    <a:cubicBezTo>
                      <a:pt x="6138" y="4404"/>
                      <a:pt x="6605" y="4637"/>
                      <a:pt x="7039" y="4904"/>
                    </a:cubicBezTo>
                    <a:cubicBezTo>
                      <a:pt x="7939" y="5438"/>
                      <a:pt x="8940" y="5938"/>
                      <a:pt x="9941" y="6472"/>
                    </a:cubicBezTo>
                    <a:cubicBezTo>
                      <a:pt x="14477" y="8740"/>
                      <a:pt x="19314" y="10375"/>
                      <a:pt x="24284" y="11309"/>
                    </a:cubicBezTo>
                    <a:cubicBezTo>
                      <a:pt x="25418" y="11509"/>
                      <a:pt x="26519" y="11709"/>
                      <a:pt x="27553" y="11809"/>
                    </a:cubicBezTo>
                    <a:cubicBezTo>
                      <a:pt x="28054" y="11876"/>
                      <a:pt x="28554" y="11976"/>
                      <a:pt x="29021" y="12009"/>
                    </a:cubicBezTo>
                    <a:lnTo>
                      <a:pt x="30422" y="12109"/>
                    </a:lnTo>
                    <a:cubicBezTo>
                      <a:pt x="31553" y="12190"/>
                      <a:pt x="32697" y="12234"/>
                      <a:pt x="33845" y="12234"/>
                    </a:cubicBezTo>
                    <a:cubicBezTo>
                      <a:pt x="34593" y="12234"/>
                      <a:pt x="35343" y="12215"/>
                      <a:pt x="36093" y="12176"/>
                    </a:cubicBezTo>
                    <a:lnTo>
                      <a:pt x="35993" y="12143"/>
                    </a:lnTo>
                    <a:lnTo>
                      <a:pt x="33758" y="12143"/>
                    </a:lnTo>
                    <a:cubicBezTo>
                      <a:pt x="33458" y="12143"/>
                      <a:pt x="33124" y="12109"/>
                      <a:pt x="32757" y="12109"/>
                    </a:cubicBezTo>
                    <a:cubicBezTo>
                      <a:pt x="32090" y="12076"/>
                      <a:pt x="31289" y="12043"/>
                      <a:pt x="30422" y="11942"/>
                    </a:cubicBezTo>
                    <a:lnTo>
                      <a:pt x="29021" y="11842"/>
                    </a:lnTo>
                    <a:cubicBezTo>
                      <a:pt x="28554" y="11776"/>
                      <a:pt x="28054" y="11709"/>
                      <a:pt x="27553" y="11642"/>
                    </a:cubicBezTo>
                    <a:cubicBezTo>
                      <a:pt x="26519" y="11542"/>
                      <a:pt x="25452" y="11309"/>
                      <a:pt x="24284" y="11109"/>
                    </a:cubicBezTo>
                    <a:cubicBezTo>
                      <a:pt x="19347" y="10175"/>
                      <a:pt x="14544" y="8540"/>
                      <a:pt x="10041" y="6305"/>
                    </a:cubicBezTo>
                    <a:cubicBezTo>
                      <a:pt x="8973" y="5771"/>
                      <a:pt x="8006" y="5271"/>
                      <a:pt x="7105" y="4737"/>
                    </a:cubicBezTo>
                    <a:cubicBezTo>
                      <a:pt x="6638" y="4470"/>
                      <a:pt x="6238" y="4237"/>
                      <a:pt x="5804" y="4003"/>
                    </a:cubicBezTo>
                    <a:lnTo>
                      <a:pt x="4637" y="3270"/>
                    </a:lnTo>
                    <a:cubicBezTo>
                      <a:pt x="3903" y="2803"/>
                      <a:pt x="3269" y="2336"/>
                      <a:pt x="2669" y="1935"/>
                    </a:cubicBezTo>
                    <a:cubicBezTo>
                      <a:pt x="2402" y="1735"/>
                      <a:pt x="2135" y="1568"/>
                      <a:pt x="1868" y="1402"/>
                    </a:cubicBezTo>
                    <a:lnTo>
                      <a:pt x="1235" y="901"/>
                    </a:lnTo>
                    <a:lnTo>
                      <a:pt x="334" y="201"/>
                    </a:lnTo>
                    <a:lnTo>
                      <a:pt x="67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59"/>
              <p:cNvSpPr/>
              <p:nvPr/>
            </p:nvSpPr>
            <p:spPr>
              <a:xfrm>
                <a:off x="3684174" y="2835198"/>
                <a:ext cx="677431" cy="445206"/>
              </a:xfrm>
              <a:custGeom>
                <a:avLst/>
                <a:gdLst/>
                <a:ahLst/>
                <a:cxnLst/>
                <a:rect l="l" t="t" r="r" b="b"/>
                <a:pathLst>
                  <a:path w="29288" h="19248" extrusionOk="0">
                    <a:moveTo>
                      <a:pt x="0" y="1"/>
                    </a:moveTo>
                    <a:cubicBezTo>
                      <a:pt x="34" y="101"/>
                      <a:pt x="100" y="234"/>
                      <a:pt x="201" y="334"/>
                    </a:cubicBezTo>
                    <a:lnTo>
                      <a:pt x="768" y="1168"/>
                    </a:lnTo>
                    <a:lnTo>
                      <a:pt x="1168" y="1802"/>
                    </a:lnTo>
                    <a:cubicBezTo>
                      <a:pt x="1335" y="2035"/>
                      <a:pt x="1535" y="2269"/>
                      <a:pt x="1702" y="2536"/>
                    </a:cubicBezTo>
                    <a:cubicBezTo>
                      <a:pt x="2102" y="3036"/>
                      <a:pt x="2536" y="3670"/>
                      <a:pt x="3069" y="4270"/>
                    </a:cubicBezTo>
                    <a:lnTo>
                      <a:pt x="3903" y="5238"/>
                    </a:lnTo>
                    <a:cubicBezTo>
                      <a:pt x="4203" y="5571"/>
                      <a:pt x="4537" y="5905"/>
                      <a:pt x="4871" y="6272"/>
                    </a:cubicBezTo>
                    <a:cubicBezTo>
                      <a:pt x="5504" y="6972"/>
                      <a:pt x="6272" y="7673"/>
                      <a:pt x="7039" y="8407"/>
                    </a:cubicBezTo>
                    <a:cubicBezTo>
                      <a:pt x="10508" y="11576"/>
                      <a:pt x="14444" y="14177"/>
                      <a:pt x="18747" y="16112"/>
                    </a:cubicBezTo>
                    <a:cubicBezTo>
                      <a:pt x="19748" y="16512"/>
                      <a:pt x="20682" y="16946"/>
                      <a:pt x="21582" y="17246"/>
                    </a:cubicBezTo>
                    <a:cubicBezTo>
                      <a:pt x="22049" y="17413"/>
                      <a:pt x="22483" y="17580"/>
                      <a:pt x="22917" y="17713"/>
                    </a:cubicBezTo>
                    <a:lnTo>
                      <a:pt x="24118" y="18080"/>
                    </a:lnTo>
                    <a:cubicBezTo>
                      <a:pt x="24918" y="18347"/>
                      <a:pt x="25619" y="18481"/>
                      <a:pt x="26252" y="18647"/>
                    </a:cubicBezTo>
                    <a:cubicBezTo>
                      <a:pt x="26586" y="18747"/>
                      <a:pt x="26853" y="18814"/>
                      <a:pt x="27120" y="18881"/>
                    </a:cubicBezTo>
                    <a:lnTo>
                      <a:pt x="27887" y="19014"/>
                    </a:lnTo>
                    <a:lnTo>
                      <a:pt x="28921" y="19181"/>
                    </a:lnTo>
                    <a:cubicBezTo>
                      <a:pt x="29155" y="19248"/>
                      <a:pt x="29288" y="19248"/>
                      <a:pt x="29288" y="19248"/>
                    </a:cubicBezTo>
                    <a:cubicBezTo>
                      <a:pt x="29155" y="19181"/>
                      <a:pt x="29054" y="19148"/>
                      <a:pt x="28921" y="19148"/>
                    </a:cubicBezTo>
                    <a:lnTo>
                      <a:pt x="27920" y="18914"/>
                    </a:lnTo>
                    <a:lnTo>
                      <a:pt x="27153" y="18747"/>
                    </a:lnTo>
                    <a:cubicBezTo>
                      <a:pt x="26886" y="18714"/>
                      <a:pt x="26619" y="18614"/>
                      <a:pt x="26286" y="18547"/>
                    </a:cubicBezTo>
                    <a:cubicBezTo>
                      <a:pt x="25685" y="18347"/>
                      <a:pt x="24952" y="18214"/>
                      <a:pt x="24184" y="17947"/>
                    </a:cubicBezTo>
                    <a:lnTo>
                      <a:pt x="22950" y="17547"/>
                    </a:lnTo>
                    <a:cubicBezTo>
                      <a:pt x="22550" y="17413"/>
                      <a:pt x="22116" y="17246"/>
                      <a:pt x="21649" y="17080"/>
                    </a:cubicBezTo>
                    <a:cubicBezTo>
                      <a:pt x="20749" y="16746"/>
                      <a:pt x="19815" y="16346"/>
                      <a:pt x="18847" y="15912"/>
                    </a:cubicBezTo>
                    <a:cubicBezTo>
                      <a:pt x="14577" y="13977"/>
                      <a:pt x="10641" y="11409"/>
                      <a:pt x="7206" y="8273"/>
                    </a:cubicBezTo>
                    <a:cubicBezTo>
                      <a:pt x="6405" y="7506"/>
                      <a:pt x="5638" y="6839"/>
                      <a:pt x="5004" y="6138"/>
                    </a:cubicBezTo>
                    <a:cubicBezTo>
                      <a:pt x="4670" y="5771"/>
                      <a:pt x="4337" y="5471"/>
                      <a:pt x="4037" y="5138"/>
                    </a:cubicBezTo>
                    <a:lnTo>
                      <a:pt x="3203" y="4170"/>
                    </a:lnTo>
                    <a:cubicBezTo>
                      <a:pt x="2669" y="3570"/>
                      <a:pt x="2235" y="2969"/>
                      <a:pt x="1835" y="2469"/>
                    </a:cubicBezTo>
                    <a:cubicBezTo>
                      <a:pt x="1635" y="2202"/>
                      <a:pt x="1435" y="1969"/>
                      <a:pt x="1268" y="1735"/>
                    </a:cubicBezTo>
                    <a:lnTo>
                      <a:pt x="834" y="1135"/>
                    </a:lnTo>
                    <a:lnTo>
                      <a:pt x="234" y="301"/>
                    </a:lnTo>
                    <a:cubicBezTo>
                      <a:pt x="167" y="201"/>
                      <a:pt x="67" y="10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59"/>
              <p:cNvSpPr/>
              <p:nvPr/>
            </p:nvSpPr>
            <p:spPr>
              <a:xfrm>
                <a:off x="3600073" y="3629135"/>
                <a:ext cx="1129577" cy="352871"/>
              </a:xfrm>
              <a:custGeom>
                <a:avLst/>
                <a:gdLst/>
                <a:ahLst/>
                <a:cxnLst/>
                <a:rect l="l" t="t" r="r" b="b"/>
                <a:pathLst>
                  <a:path w="48836" h="15256" extrusionOk="0">
                    <a:moveTo>
                      <a:pt x="0" y="0"/>
                    </a:moveTo>
                    <a:cubicBezTo>
                      <a:pt x="0" y="0"/>
                      <a:pt x="34" y="34"/>
                      <a:pt x="101" y="100"/>
                    </a:cubicBezTo>
                    <a:lnTo>
                      <a:pt x="401" y="334"/>
                    </a:lnTo>
                    <a:lnTo>
                      <a:pt x="1602" y="1301"/>
                    </a:lnTo>
                    <a:lnTo>
                      <a:pt x="2469" y="1968"/>
                    </a:lnTo>
                    <a:cubicBezTo>
                      <a:pt x="2802" y="2235"/>
                      <a:pt x="3169" y="2469"/>
                      <a:pt x="3536" y="2735"/>
                    </a:cubicBezTo>
                    <a:cubicBezTo>
                      <a:pt x="4337" y="3303"/>
                      <a:pt x="5204" y="3936"/>
                      <a:pt x="6205" y="4537"/>
                    </a:cubicBezTo>
                    <a:lnTo>
                      <a:pt x="7773" y="5537"/>
                    </a:lnTo>
                    <a:cubicBezTo>
                      <a:pt x="8340" y="5871"/>
                      <a:pt x="8940" y="6205"/>
                      <a:pt x="9541" y="6538"/>
                    </a:cubicBezTo>
                    <a:cubicBezTo>
                      <a:pt x="10741" y="7239"/>
                      <a:pt x="12076" y="7906"/>
                      <a:pt x="13477" y="8606"/>
                    </a:cubicBezTo>
                    <a:cubicBezTo>
                      <a:pt x="19648" y="11542"/>
                      <a:pt x="26219" y="13543"/>
                      <a:pt x="32957" y="14544"/>
                    </a:cubicBezTo>
                    <a:cubicBezTo>
                      <a:pt x="34525" y="14744"/>
                      <a:pt x="35993" y="14944"/>
                      <a:pt x="37394" y="15011"/>
                    </a:cubicBezTo>
                    <a:cubicBezTo>
                      <a:pt x="38094" y="15078"/>
                      <a:pt x="38761" y="15144"/>
                      <a:pt x="39429" y="15178"/>
                    </a:cubicBezTo>
                    <a:lnTo>
                      <a:pt x="41263" y="15211"/>
                    </a:lnTo>
                    <a:cubicBezTo>
                      <a:pt x="41664" y="15244"/>
                      <a:pt x="42049" y="15256"/>
                      <a:pt x="42421" y="15256"/>
                    </a:cubicBezTo>
                    <a:cubicBezTo>
                      <a:pt x="43165" y="15256"/>
                      <a:pt x="43854" y="15211"/>
                      <a:pt x="44499" y="15211"/>
                    </a:cubicBezTo>
                    <a:cubicBezTo>
                      <a:pt x="44966" y="15211"/>
                      <a:pt x="45366" y="15178"/>
                      <a:pt x="45800" y="15178"/>
                    </a:cubicBezTo>
                    <a:lnTo>
                      <a:pt x="46901" y="15111"/>
                    </a:lnTo>
                    <a:lnTo>
                      <a:pt x="48435" y="14978"/>
                    </a:lnTo>
                    <a:lnTo>
                      <a:pt x="48835" y="14944"/>
                    </a:lnTo>
                    <a:lnTo>
                      <a:pt x="48435" y="14944"/>
                    </a:lnTo>
                    <a:lnTo>
                      <a:pt x="46901" y="15044"/>
                    </a:lnTo>
                    <a:lnTo>
                      <a:pt x="45800" y="15111"/>
                    </a:lnTo>
                    <a:lnTo>
                      <a:pt x="44499" y="15111"/>
                    </a:lnTo>
                    <a:cubicBezTo>
                      <a:pt x="43854" y="15111"/>
                      <a:pt x="43165" y="15141"/>
                      <a:pt x="42431" y="15141"/>
                    </a:cubicBezTo>
                    <a:cubicBezTo>
                      <a:pt x="42064" y="15141"/>
                      <a:pt x="41686" y="15133"/>
                      <a:pt x="41297" y="15111"/>
                    </a:cubicBezTo>
                    <a:lnTo>
                      <a:pt x="39429" y="15044"/>
                    </a:lnTo>
                    <a:cubicBezTo>
                      <a:pt x="38795" y="15011"/>
                      <a:pt x="38128" y="14911"/>
                      <a:pt x="37427" y="14878"/>
                    </a:cubicBezTo>
                    <a:cubicBezTo>
                      <a:pt x="36026" y="14777"/>
                      <a:pt x="34558" y="14577"/>
                      <a:pt x="33024" y="14377"/>
                    </a:cubicBezTo>
                    <a:cubicBezTo>
                      <a:pt x="26286" y="13343"/>
                      <a:pt x="19715" y="11342"/>
                      <a:pt x="13577" y="8406"/>
                    </a:cubicBezTo>
                    <a:cubicBezTo>
                      <a:pt x="12176" y="7739"/>
                      <a:pt x="10808" y="7072"/>
                      <a:pt x="9607" y="6371"/>
                    </a:cubicBezTo>
                    <a:cubicBezTo>
                      <a:pt x="9007" y="6038"/>
                      <a:pt x="8406" y="5738"/>
                      <a:pt x="7873" y="5404"/>
                    </a:cubicBezTo>
                    <a:lnTo>
                      <a:pt x="6272" y="4403"/>
                    </a:lnTo>
                    <a:cubicBezTo>
                      <a:pt x="5271" y="3803"/>
                      <a:pt x="4404" y="3169"/>
                      <a:pt x="3636" y="2635"/>
                    </a:cubicBezTo>
                    <a:cubicBezTo>
                      <a:pt x="3236" y="2369"/>
                      <a:pt x="2869" y="2135"/>
                      <a:pt x="2536" y="1902"/>
                    </a:cubicBezTo>
                    <a:lnTo>
                      <a:pt x="1668" y="1234"/>
                    </a:lnTo>
                    <a:lnTo>
                      <a:pt x="434" y="300"/>
                    </a:lnTo>
                    <a:lnTo>
                      <a:pt x="134" y="67"/>
                    </a:lnTo>
                    <a:cubicBezTo>
                      <a:pt x="3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59"/>
              <p:cNvSpPr/>
              <p:nvPr/>
            </p:nvSpPr>
            <p:spPr>
              <a:xfrm>
                <a:off x="2941169" y="1552871"/>
                <a:ext cx="408175" cy="156706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6775" extrusionOk="0">
                    <a:moveTo>
                      <a:pt x="36" y="0"/>
                    </a:moveTo>
                    <a:cubicBezTo>
                      <a:pt x="35" y="0"/>
                      <a:pt x="34" y="1"/>
                      <a:pt x="34" y="1"/>
                    </a:cubicBezTo>
                    <a:cubicBezTo>
                      <a:pt x="0" y="68"/>
                      <a:pt x="3903" y="1602"/>
                      <a:pt x="8773" y="3503"/>
                    </a:cubicBezTo>
                    <a:cubicBezTo>
                      <a:pt x="13537" y="5331"/>
                      <a:pt x="17439" y="6775"/>
                      <a:pt x="17607" y="6775"/>
                    </a:cubicBezTo>
                    <a:cubicBezTo>
                      <a:pt x="17611" y="6775"/>
                      <a:pt x="17613" y="6774"/>
                      <a:pt x="17613" y="6772"/>
                    </a:cubicBezTo>
                    <a:cubicBezTo>
                      <a:pt x="17646" y="6706"/>
                      <a:pt x="13744" y="5138"/>
                      <a:pt x="8873" y="3270"/>
                    </a:cubicBezTo>
                    <a:cubicBezTo>
                      <a:pt x="4059" y="1423"/>
                      <a:pt x="157" y="0"/>
                      <a:pt x="36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59"/>
              <p:cNvSpPr/>
              <p:nvPr/>
            </p:nvSpPr>
            <p:spPr>
              <a:xfrm>
                <a:off x="3090843" y="1412448"/>
                <a:ext cx="634248" cy="719112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1090" extrusionOk="0">
                    <a:moveTo>
                      <a:pt x="27420" y="1"/>
                    </a:moveTo>
                    <a:lnTo>
                      <a:pt x="27420" y="1"/>
                    </a:lnTo>
                    <a:cubicBezTo>
                      <a:pt x="27420" y="1"/>
                      <a:pt x="27387" y="35"/>
                      <a:pt x="27320" y="101"/>
                    </a:cubicBezTo>
                    <a:lnTo>
                      <a:pt x="27087" y="368"/>
                    </a:lnTo>
                    <a:cubicBezTo>
                      <a:pt x="27082" y="373"/>
                      <a:pt x="27077" y="379"/>
                      <a:pt x="27072" y="385"/>
                    </a:cubicBezTo>
                    <a:lnTo>
                      <a:pt x="27072" y="385"/>
                    </a:lnTo>
                    <a:lnTo>
                      <a:pt x="27354" y="134"/>
                    </a:lnTo>
                    <a:cubicBezTo>
                      <a:pt x="27387" y="35"/>
                      <a:pt x="27420" y="1"/>
                      <a:pt x="27420" y="1"/>
                    </a:cubicBezTo>
                    <a:close/>
                    <a:moveTo>
                      <a:pt x="27072" y="385"/>
                    </a:moveTo>
                    <a:lnTo>
                      <a:pt x="27053" y="401"/>
                    </a:lnTo>
                    <a:cubicBezTo>
                      <a:pt x="26820" y="668"/>
                      <a:pt x="26453" y="1002"/>
                      <a:pt x="26019" y="1502"/>
                    </a:cubicBezTo>
                    <a:cubicBezTo>
                      <a:pt x="24785" y="2903"/>
                      <a:pt x="23684" y="4371"/>
                      <a:pt x="22717" y="5972"/>
                    </a:cubicBezTo>
                    <a:cubicBezTo>
                      <a:pt x="21316" y="8340"/>
                      <a:pt x="20148" y="10842"/>
                      <a:pt x="19281" y="13444"/>
                    </a:cubicBezTo>
                    <a:cubicBezTo>
                      <a:pt x="18180" y="16646"/>
                      <a:pt x="17447" y="19949"/>
                      <a:pt x="17080" y="23318"/>
                    </a:cubicBezTo>
                    <a:cubicBezTo>
                      <a:pt x="16752" y="25809"/>
                      <a:pt x="16649" y="28365"/>
                      <a:pt x="16773" y="30890"/>
                    </a:cubicBezTo>
                    <a:lnTo>
                      <a:pt x="16773" y="30890"/>
                    </a:lnTo>
                    <a:lnTo>
                      <a:pt x="3803" y="30956"/>
                    </a:lnTo>
                    <a:lnTo>
                      <a:pt x="1" y="30990"/>
                    </a:lnTo>
                    <a:lnTo>
                      <a:pt x="3770" y="31056"/>
                    </a:lnTo>
                    <a:lnTo>
                      <a:pt x="16846" y="31090"/>
                    </a:lnTo>
                    <a:lnTo>
                      <a:pt x="16946" y="31090"/>
                    </a:lnTo>
                    <a:lnTo>
                      <a:pt x="16946" y="30990"/>
                    </a:lnTo>
                    <a:cubicBezTo>
                      <a:pt x="16846" y="28388"/>
                      <a:pt x="16946" y="25819"/>
                      <a:pt x="17280" y="23284"/>
                    </a:cubicBezTo>
                    <a:cubicBezTo>
                      <a:pt x="17647" y="19949"/>
                      <a:pt x="18381" y="16646"/>
                      <a:pt x="19448" y="13477"/>
                    </a:cubicBezTo>
                    <a:cubicBezTo>
                      <a:pt x="20315" y="10875"/>
                      <a:pt x="21449" y="8374"/>
                      <a:pt x="22850" y="6005"/>
                    </a:cubicBezTo>
                    <a:cubicBezTo>
                      <a:pt x="23784" y="4437"/>
                      <a:pt x="24852" y="2903"/>
                      <a:pt x="26053" y="1502"/>
                    </a:cubicBezTo>
                    <a:cubicBezTo>
                      <a:pt x="26477" y="1012"/>
                      <a:pt x="26838" y="650"/>
                      <a:pt x="27072" y="385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59"/>
              <p:cNvSpPr/>
              <p:nvPr/>
            </p:nvSpPr>
            <p:spPr>
              <a:xfrm>
                <a:off x="3708854" y="2886893"/>
                <a:ext cx="236897" cy="226096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9775" extrusionOk="0">
                    <a:moveTo>
                      <a:pt x="10241" y="1"/>
                    </a:moveTo>
                    <a:lnTo>
                      <a:pt x="10241" y="1"/>
                    </a:lnTo>
                    <a:cubicBezTo>
                      <a:pt x="10075" y="101"/>
                      <a:pt x="9941" y="201"/>
                      <a:pt x="9841" y="334"/>
                    </a:cubicBezTo>
                    <a:lnTo>
                      <a:pt x="8774" y="1435"/>
                    </a:lnTo>
                    <a:cubicBezTo>
                      <a:pt x="7873" y="2369"/>
                      <a:pt x="6639" y="3636"/>
                      <a:pt x="5238" y="4971"/>
                    </a:cubicBezTo>
                    <a:cubicBezTo>
                      <a:pt x="3804" y="6338"/>
                      <a:pt x="2503" y="7539"/>
                      <a:pt x="1535" y="8373"/>
                    </a:cubicBezTo>
                    <a:lnTo>
                      <a:pt x="401" y="9374"/>
                    </a:lnTo>
                    <a:cubicBezTo>
                      <a:pt x="268" y="9507"/>
                      <a:pt x="101" y="9641"/>
                      <a:pt x="1" y="9774"/>
                    </a:cubicBezTo>
                    <a:cubicBezTo>
                      <a:pt x="134" y="9674"/>
                      <a:pt x="301" y="9574"/>
                      <a:pt x="434" y="9441"/>
                    </a:cubicBezTo>
                    <a:cubicBezTo>
                      <a:pt x="735" y="9241"/>
                      <a:pt x="1135" y="8907"/>
                      <a:pt x="1635" y="8507"/>
                    </a:cubicBezTo>
                    <a:cubicBezTo>
                      <a:pt x="2636" y="7706"/>
                      <a:pt x="3970" y="6505"/>
                      <a:pt x="5371" y="5171"/>
                    </a:cubicBezTo>
                    <a:cubicBezTo>
                      <a:pt x="6806" y="3803"/>
                      <a:pt x="8040" y="2502"/>
                      <a:pt x="8874" y="1568"/>
                    </a:cubicBezTo>
                    <a:cubicBezTo>
                      <a:pt x="9307" y="1101"/>
                      <a:pt x="9674" y="701"/>
                      <a:pt x="9908" y="434"/>
                    </a:cubicBezTo>
                    <a:cubicBezTo>
                      <a:pt x="10008" y="301"/>
                      <a:pt x="10141" y="134"/>
                      <a:pt x="1024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59"/>
              <p:cNvSpPr/>
              <p:nvPr/>
            </p:nvSpPr>
            <p:spPr>
              <a:xfrm>
                <a:off x="3607799" y="3231785"/>
                <a:ext cx="256165" cy="405862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17547" extrusionOk="0">
                    <a:moveTo>
                      <a:pt x="11007" y="0"/>
                    </a:moveTo>
                    <a:cubicBezTo>
                      <a:pt x="10953" y="0"/>
                      <a:pt x="8460" y="3890"/>
                      <a:pt x="5437" y="8706"/>
                    </a:cubicBezTo>
                    <a:cubicBezTo>
                      <a:pt x="2435" y="13577"/>
                      <a:pt x="0" y="17546"/>
                      <a:pt x="67" y="17546"/>
                    </a:cubicBezTo>
                    <a:cubicBezTo>
                      <a:pt x="67" y="17546"/>
                      <a:pt x="67" y="17546"/>
                      <a:pt x="67" y="17546"/>
                    </a:cubicBezTo>
                    <a:cubicBezTo>
                      <a:pt x="121" y="17546"/>
                      <a:pt x="2615" y="13656"/>
                      <a:pt x="5637" y="8840"/>
                    </a:cubicBezTo>
                    <a:cubicBezTo>
                      <a:pt x="8640" y="3970"/>
                      <a:pt x="11075" y="34"/>
                      <a:pt x="11008" y="0"/>
                    </a:cubicBezTo>
                    <a:cubicBezTo>
                      <a:pt x="11008" y="0"/>
                      <a:pt x="11008" y="0"/>
                      <a:pt x="1100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59"/>
              <p:cNvSpPr/>
              <p:nvPr/>
            </p:nvSpPr>
            <p:spPr>
              <a:xfrm>
                <a:off x="4198030" y="3298122"/>
                <a:ext cx="130407" cy="367281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15879" extrusionOk="0">
                    <a:moveTo>
                      <a:pt x="5638" y="1"/>
                    </a:moveTo>
                    <a:cubicBezTo>
                      <a:pt x="5538" y="201"/>
                      <a:pt x="5437" y="401"/>
                      <a:pt x="5337" y="601"/>
                    </a:cubicBezTo>
                    <a:cubicBezTo>
                      <a:pt x="5171" y="1002"/>
                      <a:pt x="4937" y="1569"/>
                      <a:pt x="4637" y="2269"/>
                    </a:cubicBezTo>
                    <a:cubicBezTo>
                      <a:pt x="4070" y="3670"/>
                      <a:pt x="3303" y="5638"/>
                      <a:pt x="2535" y="7840"/>
                    </a:cubicBezTo>
                    <a:cubicBezTo>
                      <a:pt x="1735" y="10041"/>
                      <a:pt x="1068" y="12043"/>
                      <a:pt x="667" y="13511"/>
                    </a:cubicBezTo>
                    <a:cubicBezTo>
                      <a:pt x="434" y="14211"/>
                      <a:pt x="267" y="14812"/>
                      <a:pt x="167" y="15245"/>
                    </a:cubicBezTo>
                    <a:cubicBezTo>
                      <a:pt x="100" y="15445"/>
                      <a:pt x="34" y="15645"/>
                      <a:pt x="0" y="15879"/>
                    </a:cubicBezTo>
                    <a:cubicBezTo>
                      <a:pt x="100" y="15679"/>
                      <a:pt x="167" y="15479"/>
                      <a:pt x="234" y="15245"/>
                    </a:cubicBezTo>
                    <a:lnTo>
                      <a:pt x="801" y="13544"/>
                    </a:lnTo>
                    <a:cubicBezTo>
                      <a:pt x="1301" y="12076"/>
                      <a:pt x="1968" y="10108"/>
                      <a:pt x="2736" y="7907"/>
                    </a:cubicBezTo>
                    <a:cubicBezTo>
                      <a:pt x="3503" y="5738"/>
                      <a:pt x="4237" y="3770"/>
                      <a:pt x="4804" y="2336"/>
                    </a:cubicBezTo>
                    <a:cubicBezTo>
                      <a:pt x="5037" y="1635"/>
                      <a:pt x="5271" y="1068"/>
                      <a:pt x="5437" y="635"/>
                    </a:cubicBezTo>
                    <a:cubicBezTo>
                      <a:pt x="5504" y="435"/>
                      <a:pt x="5571" y="234"/>
                      <a:pt x="5638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59"/>
              <p:cNvSpPr/>
              <p:nvPr/>
            </p:nvSpPr>
            <p:spPr>
              <a:xfrm>
                <a:off x="5057541" y="3281931"/>
                <a:ext cx="123468" cy="425153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18381" extrusionOk="0">
                    <a:moveTo>
                      <a:pt x="0" y="0"/>
                    </a:moveTo>
                    <a:cubicBezTo>
                      <a:pt x="0" y="67"/>
                      <a:pt x="0" y="134"/>
                      <a:pt x="33" y="201"/>
                    </a:cubicBezTo>
                    <a:lnTo>
                      <a:pt x="134" y="701"/>
                    </a:lnTo>
                    <a:cubicBezTo>
                      <a:pt x="267" y="1201"/>
                      <a:pt x="467" y="1868"/>
                      <a:pt x="667" y="2702"/>
                    </a:cubicBezTo>
                    <a:cubicBezTo>
                      <a:pt x="1134" y="4370"/>
                      <a:pt x="1801" y="6672"/>
                      <a:pt x="2535" y="9207"/>
                    </a:cubicBezTo>
                    <a:cubicBezTo>
                      <a:pt x="3269" y="11742"/>
                      <a:pt x="3970" y="14044"/>
                      <a:pt x="4470" y="15712"/>
                    </a:cubicBezTo>
                    <a:lnTo>
                      <a:pt x="5070" y="17680"/>
                    </a:lnTo>
                    <a:cubicBezTo>
                      <a:pt x="5137" y="17880"/>
                      <a:pt x="5204" y="18047"/>
                      <a:pt x="5237" y="18180"/>
                    </a:cubicBezTo>
                    <a:cubicBezTo>
                      <a:pt x="5271" y="18247"/>
                      <a:pt x="5304" y="18314"/>
                      <a:pt x="5337" y="18380"/>
                    </a:cubicBezTo>
                    <a:cubicBezTo>
                      <a:pt x="5337" y="18314"/>
                      <a:pt x="5337" y="18247"/>
                      <a:pt x="5304" y="18180"/>
                    </a:cubicBezTo>
                    <a:lnTo>
                      <a:pt x="5170" y="17646"/>
                    </a:lnTo>
                    <a:cubicBezTo>
                      <a:pt x="5037" y="17146"/>
                      <a:pt x="4870" y="16479"/>
                      <a:pt x="4637" y="15678"/>
                    </a:cubicBezTo>
                    <a:cubicBezTo>
                      <a:pt x="4170" y="14010"/>
                      <a:pt x="3503" y="11709"/>
                      <a:pt x="2769" y="9174"/>
                    </a:cubicBezTo>
                    <a:cubicBezTo>
                      <a:pt x="2035" y="6605"/>
                      <a:pt x="1334" y="4337"/>
                      <a:pt x="834" y="2669"/>
                    </a:cubicBezTo>
                    <a:cubicBezTo>
                      <a:pt x="601" y="1868"/>
                      <a:pt x="400" y="1201"/>
                      <a:pt x="234" y="701"/>
                    </a:cubicBezTo>
                    <a:cubicBezTo>
                      <a:pt x="167" y="501"/>
                      <a:pt x="100" y="301"/>
                      <a:pt x="67" y="167"/>
                    </a:cubicBezTo>
                    <a:cubicBezTo>
                      <a:pt x="33" y="67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59"/>
              <p:cNvSpPr/>
              <p:nvPr/>
            </p:nvSpPr>
            <p:spPr>
              <a:xfrm>
                <a:off x="5155519" y="3049682"/>
                <a:ext cx="125018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3878" extrusionOk="0">
                    <a:moveTo>
                      <a:pt x="35" y="1"/>
                    </a:moveTo>
                    <a:cubicBezTo>
                      <a:pt x="35" y="1"/>
                      <a:pt x="34" y="1"/>
                      <a:pt x="34" y="1"/>
                    </a:cubicBezTo>
                    <a:cubicBezTo>
                      <a:pt x="0" y="34"/>
                      <a:pt x="1135" y="3137"/>
                      <a:pt x="2602" y="6973"/>
                    </a:cubicBezTo>
                    <a:cubicBezTo>
                      <a:pt x="4070" y="10809"/>
                      <a:pt x="5271" y="13878"/>
                      <a:pt x="5338" y="13878"/>
                    </a:cubicBezTo>
                    <a:cubicBezTo>
                      <a:pt x="5404" y="13878"/>
                      <a:pt x="4270" y="10742"/>
                      <a:pt x="2802" y="6906"/>
                    </a:cubicBezTo>
                    <a:cubicBezTo>
                      <a:pt x="1343" y="3090"/>
                      <a:pt x="114" y="1"/>
                      <a:pt x="3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59"/>
              <p:cNvSpPr/>
              <p:nvPr/>
            </p:nvSpPr>
            <p:spPr>
              <a:xfrm>
                <a:off x="5664749" y="2835961"/>
                <a:ext cx="307860" cy="202943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8774" extrusionOk="0">
                    <a:moveTo>
                      <a:pt x="0" y="1"/>
                    </a:moveTo>
                    <a:cubicBezTo>
                      <a:pt x="134" y="134"/>
                      <a:pt x="300" y="301"/>
                      <a:pt x="467" y="401"/>
                    </a:cubicBezTo>
                    <a:cubicBezTo>
                      <a:pt x="767" y="668"/>
                      <a:pt x="1201" y="1068"/>
                      <a:pt x="1768" y="1502"/>
                    </a:cubicBezTo>
                    <a:cubicBezTo>
                      <a:pt x="2902" y="2436"/>
                      <a:pt x="4470" y="3670"/>
                      <a:pt x="6338" y="4871"/>
                    </a:cubicBezTo>
                    <a:cubicBezTo>
                      <a:pt x="8173" y="6072"/>
                      <a:pt x="9907" y="7073"/>
                      <a:pt x="11208" y="7740"/>
                    </a:cubicBezTo>
                    <a:cubicBezTo>
                      <a:pt x="11842" y="8107"/>
                      <a:pt x="12376" y="8340"/>
                      <a:pt x="12743" y="8540"/>
                    </a:cubicBezTo>
                    <a:cubicBezTo>
                      <a:pt x="12909" y="8607"/>
                      <a:pt x="13110" y="8707"/>
                      <a:pt x="13310" y="8774"/>
                    </a:cubicBezTo>
                    <a:cubicBezTo>
                      <a:pt x="13143" y="8640"/>
                      <a:pt x="12943" y="8540"/>
                      <a:pt x="12776" y="8474"/>
                    </a:cubicBezTo>
                    <a:lnTo>
                      <a:pt x="11275" y="7640"/>
                    </a:lnTo>
                    <a:cubicBezTo>
                      <a:pt x="10007" y="6939"/>
                      <a:pt x="8306" y="5905"/>
                      <a:pt x="6471" y="4704"/>
                    </a:cubicBezTo>
                    <a:cubicBezTo>
                      <a:pt x="4603" y="3503"/>
                      <a:pt x="3002" y="2303"/>
                      <a:pt x="1868" y="1402"/>
                    </a:cubicBezTo>
                    <a:lnTo>
                      <a:pt x="534" y="368"/>
                    </a:lnTo>
                    <a:cubicBezTo>
                      <a:pt x="367" y="234"/>
                      <a:pt x="200" y="101"/>
                      <a:pt x="0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59"/>
              <p:cNvSpPr/>
              <p:nvPr/>
            </p:nvSpPr>
            <p:spPr>
              <a:xfrm>
                <a:off x="5977999" y="2559743"/>
                <a:ext cx="442893" cy="109659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4741" extrusionOk="0">
                    <a:moveTo>
                      <a:pt x="5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68"/>
                      <a:pt x="4270" y="1202"/>
                      <a:pt x="9540" y="2503"/>
                    </a:cubicBezTo>
                    <a:cubicBezTo>
                      <a:pt x="14676" y="3763"/>
                      <a:pt x="18874" y="4741"/>
                      <a:pt x="19134" y="4741"/>
                    </a:cubicBezTo>
                    <a:cubicBezTo>
                      <a:pt x="19143" y="4741"/>
                      <a:pt x="19147" y="4740"/>
                      <a:pt x="19147" y="4738"/>
                    </a:cubicBezTo>
                    <a:cubicBezTo>
                      <a:pt x="19147" y="4704"/>
                      <a:pt x="14877" y="3570"/>
                      <a:pt x="9607" y="2269"/>
                    </a:cubicBezTo>
                    <a:cubicBezTo>
                      <a:pt x="4389" y="990"/>
                      <a:pt x="172" y="0"/>
                      <a:pt x="5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59"/>
              <p:cNvSpPr/>
              <p:nvPr/>
            </p:nvSpPr>
            <p:spPr>
              <a:xfrm>
                <a:off x="5917815" y="2121707"/>
                <a:ext cx="388098" cy="6592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285" extrusionOk="0">
                    <a:moveTo>
                      <a:pt x="14315" y="1"/>
                    </a:moveTo>
                    <a:cubicBezTo>
                      <a:pt x="12793" y="1"/>
                      <a:pt x="10691" y="9"/>
                      <a:pt x="8373" y="26"/>
                    </a:cubicBezTo>
                    <a:cubicBezTo>
                      <a:pt x="3736" y="92"/>
                      <a:pt x="0" y="192"/>
                      <a:pt x="0" y="259"/>
                    </a:cubicBezTo>
                    <a:cubicBezTo>
                      <a:pt x="0" y="276"/>
                      <a:pt x="943" y="284"/>
                      <a:pt x="2460" y="284"/>
                    </a:cubicBezTo>
                    <a:cubicBezTo>
                      <a:pt x="3978" y="284"/>
                      <a:pt x="6071" y="276"/>
                      <a:pt x="8373" y="259"/>
                    </a:cubicBezTo>
                    <a:cubicBezTo>
                      <a:pt x="13010" y="192"/>
                      <a:pt x="16779" y="92"/>
                      <a:pt x="16779" y="26"/>
                    </a:cubicBezTo>
                    <a:cubicBezTo>
                      <a:pt x="16779" y="9"/>
                      <a:pt x="15837" y="1"/>
                      <a:pt x="14315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59"/>
              <p:cNvSpPr/>
              <p:nvPr/>
            </p:nvSpPr>
            <p:spPr>
              <a:xfrm>
                <a:off x="5991877" y="1529741"/>
                <a:ext cx="415901" cy="158949"/>
              </a:xfrm>
              <a:custGeom>
                <a:avLst/>
                <a:gdLst/>
                <a:ahLst/>
                <a:cxnLst/>
                <a:rect l="l" t="t" r="r" b="b"/>
                <a:pathLst>
                  <a:path w="17981" h="6872" extrusionOk="0">
                    <a:moveTo>
                      <a:pt x="17980" y="0"/>
                    </a:moveTo>
                    <a:cubicBezTo>
                      <a:pt x="17913" y="0"/>
                      <a:pt x="17847" y="34"/>
                      <a:pt x="17780" y="34"/>
                    </a:cubicBezTo>
                    <a:lnTo>
                      <a:pt x="17246" y="200"/>
                    </a:lnTo>
                    <a:cubicBezTo>
                      <a:pt x="16779" y="334"/>
                      <a:pt x="16112" y="567"/>
                      <a:pt x="15278" y="834"/>
                    </a:cubicBezTo>
                    <a:cubicBezTo>
                      <a:pt x="13610" y="1368"/>
                      <a:pt x="11342" y="2168"/>
                      <a:pt x="8840" y="3136"/>
                    </a:cubicBezTo>
                    <a:cubicBezTo>
                      <a:pt x="6372" y="4070"/>
                      <a:pt x="4137" y="5004"/>
                      <a:pt x="2536" y="5704"/>
                    </a:cubicBezTo>
                    <a:cubicBezTo>
                      <a:pt x="1735" y="6038"/>
                      <a:pt x="1101" y="6338"/>
                      <a:pt x="668" y="6538"/>
                    </a:cubicBezTo>
                    <a:lnTo>
                      <a:pt x="167" y="6772"/>
                    </a:lnTo>
                    <a:cubicBezTo>
                      <a:pt x="34" y="6838"/>
                      <a:pt x="1" y="6872"/>
                      <a:pt x="1" y="6872"/>
                    </a:cubicBezTo>
                    <a:cubicBezTo>
                      <a:pt x="67" y="6872"/>
                      <a:pt x="101" y="6838"/>
                      <a:pt x="167" y="6805"/>
                    </a:cubicBezTo>
                    <a:lnTo>
                      <a:pt x="701" y="6605"/>
                    </a:lnTo>
                    <a:lnTo>
                      <a:pt x="2602" y="5838"/>
                    </a:lnTo>
                    <a:cubicBezTo>
                      <a:pt x="4204" y="5171"/>
                      <a:pt x="6439" y="4270"/>
                      <a:pt x="8940" y="3336"/>
                    </a:cubicBezTo>
                    <a:cubicBezTo>
                      <a:pt x="11409" y="2369"/>
                      <a:pt x="13677" y="1568"/>
                      <a:pt x="15312" y="968"/>
                    </a:cubicBezTo>
                    <a:lnTo>
                      <a:pt x="17280" y="300"/>
                    </a:lnTo>
                    <a:lnTo>
                      <a:pt x="17780" y="100"/>
                    </a:lnTo>
                    <a:cubicBezTo>
                      <a:pt x="17847" y="67"/>
                      <a:pt x="17913" y="34"/>
                      <a:pt x="1798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59"/>
              <p:cNvSpPr/>
              <p:nvPr/>
            </p:nvSpPr>
            <p:spPr>
              <a:xfrm>
                <a:off x="5414760" y="1163223"/>
                <a:ext cx="254638" cy="223043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9643" extrusionOk="0">
                    <a:moveTo>
                      <a:pt x="10972" y="0"/>
                    </a:moveTo>
                    <a:cubicBezTo>
                      <a:pt x="10865" y="0"/>
                      <a:pt x="8394" y="2110"/>
                      <a:pt x="5438" y="4738"/>
                    </a:cubicBezTo>
                    <a:cubicBezTo>
                      <a:pt x="2402" y="7407"/>
                      <a:pt x="0" y="9575"/>
                      <a:pt x="34" y="9642"/>
                    </a:cubicBezTo>
                    <a:cubicBezTo>
                      <a:pt x="34" y="9642"/>
                      <a:pt x="35" y="9642"/>
                      <a:pt x="35" y="9642"/>
                    </a:cubicBezTo>
                    <a:cubicBezTo>
                      <a:pt x="106" y="9642"/>
                      <a:pt x="2592" y="7520"/>
                      <a:pt x="5571" y="4905"/>
                    </a:cubicBezTo>
                    <a:cubicBezTo>
                      <a:pt x="8607" y="2236"/>
                      <a:pt x="11008" y="35"/>
                      <a:pt x="10975" y="2"/>
                    </a:cubicBezTo>
                    <a:cubicBezTo>
                      <a:pt x="10974" y="1"/>
                      <a:pt x="10973" y="0"/>
                      <a:pt x="10972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59"/>
              <p:cNvSpPr/>
              <p:nvPr/>
            </p:nvSpPr>
            <p:spPr>
              <a:xfrm>
                <a:off x="5499624" y="632412"/>
                <a:ext cx="259264" cy="359579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546" extrusionOk="0">
                    <a:moveTo>
                      <a:pt x="11141" y="1"/>
                    </a:moveTo>
                    <a:cubicBezTo>
                      <a:pt x="11084" y="1"/>
                      <a:pt x="8559" y="3424"/>
                      <a:pt x="5505" y="7706"/>
                    </a:cubicBezTo>
                    <a:cubicBezTo>
                      <a:pt x="2436" y="12009"/>
                      <a:pt x="1" y="15512"/>
                      <a:pt x="67" y="15545"/>
                    </a:cubicBezTo>
                    <a:cubicBezTo>
                      <a:pt x="68" y="15545"/>
                      <a:pt x="68" y="15545"/>
                      <a:pt x="68" y="15545"/>
                    </a:cubicBezTo>
                    <a:cubicBezTo>
                      <a:pt x="125" y="15545"/>
                      <a:pt x="2651" y="12122"/>
                      <a:pt x="5705" y="7840"/>
                    </a:cubicBezTo>
                    <a:cubicBezTo>
                      <a:pt x="8740" y="3537"/>
                      <a:pt x="11209" y="34"/>
                      <a:pt x="11142" y="1"/>
                    </a:cubicBezTo>
                    <a:cubicBezTo>
                      <a:pt x="11142" y="1"/>
                      <a:pt x="11142" y="1"/>
                      <a:pt x="1114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9"/>
              <p:cNvSpPr/>
              <p:nvPr/>
            </p:nvSpPr>
            <p:spPr>
              <a:xfrm>
                <a:off x="4672519" y="286757"/>
                <a:ext cx="20100" cy="46373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0049" extrusionOk="0">
                    <a:moveTo>
                      <a:pt x="34" y="1"/>
                    </a:moveTo>
                    <a:cubicBezTo>
                      <a:pt x="1" y="67"/>
                      <a:pt x="1" y="134"/>
                      <a:pt x="34" y="234"/>
                    </a:cubicBezTo>
                    <a:lnTo>
                      <a:pt x="68" y="801"/>
                    </a:lnTo>
                    <a:lnTo>
                      <a:pt x="268" y="2936"/>
                    </a:lnTo>
                    <a:cubicBezTo>
                      <a:pt x="401" y="4737"/>
                      <a:pt x="568" y="7273"/>
                      <a:pt x="635" y="10041"/>
                    </a:cubicBezTo>
                    <a:cubicBezTo>
                      <a:pt x="668" y="12810"/>
                      <a:pt x="635" y="15312"/>
                      <a:pt x="568" y="17113"/>
                    </a:cubicBezTo>
                    <a:cubicBezTo>
                      <a:pt x="501" y="18014"/>
                      <a:pt x="501" y="18747"/>
                      <a:pt x="468" y="19281"/>
                    </a:cubicBezTo>
                    <a:cubicBezTo>
                      <a:pt x="435" y="19515"/>
                      <a:pt x="435" y="19715"/>
                      <a:pt x="435" y="19848"/>
                    </a:cubicBezTo>
                    <a:cubicBezTo>
                      <a:pt x="435" y="19915"/>
                      <a:pt x="435" y="19982"/>
                      <a:pt x="435" y="20048"/>
                    </a:cubicBezTo>
                    <a:cubicBezTo>
                      <a:pt x="468" y="19982"/>
                      <a:pt x="468" y="19948"/>
                      <a:pt x="468" y="19882"/>
                    </a:cubicBezTo>
                    <a:lnTo>
                      <a:pt x="535" y="19281"/>
                    </a:lnTo>
                    <a:cubicBezTo>
                      <a:pt x="568" y="18781"/>
                      <a:pt x="635" y="18047"/>
                      <a:pt x="701" y="17146"/>
                    </a:cubicBezTo>
                    <a:cubicBezTo>
                      <a:pt x="801" y="15312"/>
                      <a:pt x="868" y="12777"/>
                      <a:pt x="835" y="10008"/>
                    </a:cubicBezTo>
                    <a:cubicBezTo>
                      <a:pt x="768" y="7273"/>
                      <a:pt x="601" y="4737"/>
                      <a:pt x="401" y="2936"/>
                    </a:cubicBezTo>
                    <a:cubicBezTo>
                      <a:pt x="301" y="2036"/>
                      <a:pt x="234" y="1302"/>
                      <a:pt x="168" y="801"/>
                    </a:cubicBezTo>
                    <a:cubicBezTo>
                      <a:pt x="101" y="568"/>
                      <a:pt x="101" y="368"/>
                      <a:pt x="68" y="201"/>
                    </a:cubicBezTo>
                    <a:cubicBezTo>
                      <a:pt x="68" y="134"/>
                      <a:pt x="34" y="67"/>
                      <a:pt x="34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9"/>
              <p:cNvSpPr/>
              <p:nvPr/>
            </p:nvSpPr>
            <p:spPr>
              <a:xfrm>
                <a:off x="4048333" y="895516"/>
                <a:ext cx="156659" cy="283967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122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8" y="167"/>
                      <a:pt x="134" y="334"/>
                      <a:pt x="201" y="501"/>
                    </a:cubicBezTo>
                    <a:cubicBezTo>
                      <a:pt x="335" y="835"/>
                      <a:pt x="568" y="1302"/>
                      <a:pt x="835" y="1869"/>
                    </a:cubicBezTo>
                    <a:cubicBezTo>
                      <a:pt x="1369" y="3036"/>
                      <a:pt x="2136" y="4604"/>
                      <a:pt x="3070" y="6305"/>
                    </a:cubicBezTo>
                    <a:cubicBezTo>
                      <a:pt x="4004" y="8006"/>
                      <a:pt x="4938" y="9507"/>
                      <a:pt x="5605" y="10575"/>
                    </a:cubicBezTo>
                    <a:cubicBezTo>
                      <a:pt x="5972" y="11109"/>
                      <a:pt x="6239" y="11542"/>
                      <a:pt x="6439" y="11842"/>
                    </a:cubicBezTo>
                    <a:cubicBezTo>
                      <a:pt x="6539" y="12009"/>
                      <a:pt x="6639" y="12143"/>
                      <a:pt x="6772" y="12276"/>
                    </a:cubicBezTo>
                    <a:cubicBezTo>
                      <a:pt x="6706" y="12109"/>
                      <a:pt x="6639" y="11942"/>
                      <a:pt x="6539" y="11809"/>
                    </a:cubicBezTo>
                    <a:lnTo>
                      <a:pt x="5772" y="10508"/>
                    </a:lnTo>
                    <a:cubicBezTo>
                      <a:pt x="5105" y="9407"/>
                      <a:pt x="4204" y="7906"/>
                      <a:pt x="3270" y="6205"/>
                    </a:cubicBezTo>
                    <a:cubicBezTo>
                      <a:pt x="2336" y="4504"/>
                      <a:pt x="1535" y="2936"/>
                      <a:pt x="968" y="1802"/>
                    </a:cubicBezTo>
                    <a:lnTo>
                      <a:pt x="268" y="468"/>
                    </a:lnTo>
                    <a:cubicBezTo>
                      <a:pt x="201" y="301"/>
                      <a:pt x="101" y="134"/>
                      <a:pt x="1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59"/>
              <p:cNvSpPr/>
              <p:nvPr/>
            </p:nvSpPr>
            <p:spPr>
              <a:xfrm>
                <a:off x="5073732" y="432592"/>
                <a:ext cx="98788" cy="535483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3151" extrusionOk="0">
                    <a:moveTo>
                      <a:pt x="3970" y="0"/>
                    </a:moveTo>
                    <a:cubicBezTo>
                      <a:pt x="3937" y="200"/>
                      <a:pt x="3937" y="367"/>
                      <a:pt x="3937" y="567"/>
                    </a:cubicBezTo>
                    <a:lnTo>
                      <a:pt x="3937" y="2068"/>
                    </a:lnTo>
                    <a:cubicBezTo>
                      <a:pt x="3970" y="3403"/>
                      <a:pt x="4003" y="5271"/>
                      <a:pt x="4037" y="7406"/>
                    </a:cubicBezTo>
                    <a:cubicBezTo>
                      <a:pt x="3803" y="8740"/>
                      <a:pt x="3503" y="10208"/>
                      <a:pt x="3136" y="11742"/>
                    </a:cubicBezTo>
                    <a:cubicBezTo>
                      <a:pt x="2402" y="14944"/>
                      <a:pt x="1635" y="17780"/>
                      <a:pt x="1001" y="19848"/>
                    </a:cubicBezTo>
                    <a:lnTo>
                      <a:pt x="267" y="22250"/>
                    </a:lnTo>
                    <a:cubicBezTo>
                      <a:pt x="167" y="22516"/>
                      <a:pt x="101" y="22750"/>
                      <a:pt x="67" y="22917"/>
                    </a:cubicBezTo>
                    <a:cubicBezTo>
                      <a:pt x="34" y="22983"/>
                      <a:pt x="1" y="23083"/>
                      <a:pt x="1" y="23150"/>
                    </a:cubicBezTo>
                    <a:cubicBezTo>
                      <a:pt x="67" y="23083"/>
                      <a:pt x="101" y="22983"/>
                      <a:pt x="134" y="22883"/>
                    </a:cubicBezTo>
                    <a:lnTo>
                      <a:pt x="368" y="22250"/>
                    </a:lnTo>
                    <a:cubicBezTo>
                      <a:pt x="568" y="21682"/>
                      <a:pt x="835" y="20849"/>
                      <a:pt x="1168" y="19848"/>
                    </a:cubicBezTo>
                    <a:cubicBezTo>
                      <a:pt x="1835" y="17813"/>
                      <a:pt x="2636" y="14944"/>
                      <a:pt x="3370" y="11742"/>
                    </a:cubicBezTo>
                    <a:cubicBezTo>
                      <a:pt x="3737" y="10208"/>
                      <a:pt x="4037" y="8740"/>
                      <a:pt x="4270" y="7406"/>
                    </a:cubicBezTo>
                    <a:cubicBezTo>
                      <a:pt x="4204" y="5237"/>
                      <a:pt x="4137" y="3403"/>
                      <a:pt x="4070" y="2068"/>
                    </a:cubicBezTo>
                    <a:cubicBezTo>
                      <a:pt x="4070" y="1435"/>
                      <a:pt x="4003" y="934"/>
                      <a:pt x="4003" y="567"/>
                    </a:cubicBezTo>
                    <a:cubicBezTo>
                      <a:pt x="4003" y="367"/>
                      <a:pt x="4003" y="200"/>
                      <a:pt x="397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13" name="Google Shape;2613;p59"/>
            <p:cNvCxnSpPr/>
            <p:nvPr/>
          </p:nvCxnSpPr>
          <p:spPr>
            <a:xfrm>
              <a:off x="832650" y="4599365"/>
              <a:ext cx="74787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4" name="Google Shape;2614;p59"/>
            <p:cNvGrpSpPr/>
            <p:nvPr/>
          </p:nvGrpSpPr>
          <p:grpSpPr>
            <a:xfrm>
              <a:off x="4028385" y="1271336"/>
              <a:ext cx="1242805" cy="3485524"/>
              <a:chOff x="3997886" y="1206152"/>
              <a:chExt cx="1211665" cy="3398190"/>
            </a:xfrm>
          </p:grpSpPr>
          <p:sp>
            <p:nvSpPr>
              <p:cNvPr id="2615" name="Google Shape;2615;p59"/>
              <p:cNvSpPr/>
              <p:nvPr/>
            </p:nvSpPr>
            <p:spPr>
              <a:xfrm>
                <a:off x="4995807" y="1922465"/>
                <a:ext cx="213744" cy="263104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375" extrusionOk="0">
                    <a:moveTo>
                      <a:pt x="9007" y="0"/>
                    </a:moveTo>
                    <a:lnTo>
                      <a:pt x="4771" y="3202"/>
                    </a:lnTo>
                    <a:lnTo>
                      <a:pt x="2936" y="3169"/>
                    </a:lnTo>
                    <a:lnTo>
                      <a:pt x="2336" y="4003"/>
                    </a:lnTo>
                    <a:lnTo>
                      <a:pt x="501" y="6605"/>
                    </a:lnTo>
                    <a:lnTo>
                      <a:pt x="1" y="8706"/>
                    </a:lnTo>
                    <a:lnTo>
                      <a:pt x="1869" y="11375"/>
                    </a:lnTo>
                    <a:lnTo>
                      <a:pt x="5404" y="9207"/>
                    </a:lnTo>
                    <a:lnTo>
                      <a:pt x="8473" y="6171"/>
                    </a:lnTo>
                    <a:cubicBezTo>
                      <a:pt x="8673" y="5971"/>
                      <a:pt x="8673" y="5671"/>
                      <a:pt x="8507" y="5437"/>
                    </a:cubicBezTo>
                    <a:lnTo>
                      <a:pt x="8040" y="4770"/>
                    </a:lnTo>
                    <a:lnTo>
                      <a:pt x="8073" y="4603"/>
                    </a:lnTo>
                    <a:cubicBezTo>
                      <a:pt x="8273" y="4203"/>
                      <a:pt x="8140" y="3736"/>
                      <a:pt x="7773" y="3469"/>
                    </a:cubicBezTo>
                    <a:lnTo>
                      <a:pt x="7339" y="3169"/>
                    </a:lnTo>
                    <a:lnTo>
                      <a:pt x="9007" y="1034"/>
                    </a:lnTo>
                    <a:cubicBezTo>
                      <a:pt x="9240" y="734"/>
                      <a:pt x="9240" y="300"/>
                      <a:pt x="9007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59"/>
              <p:cNvSpPr/>
              <p:nvPr/>
            </p:nvSpPr>
            <p:spPr>
              <a:xfrm>
                <a:off x="5130053" y="1995741"/>
                <a:ext cx="53268" cy="5819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516" extrusionOk="0">
                    <a:moveTo>
                      <a:pt x="1602" y="1"/>
                    </a:moveTo>
                    <a:cubicBezTo>
                      <a:pt x="1402" y="134"/>
                      <a:pt x="1202" y="301"/>
                      <a:pt x="1035" y="501"/>
                    </a:cubicBezTo>
                    <a:lnTo>
                      <a:pt x="468" y="1102"/>
                    </a:lnTo>
                    <a:cubicBezTo>
                      <a:pt x="368" y="1235"/>
                      <a:pt x="268" y="1369"/>
                      <a:pt x="167" y="1502"/>
                    </a:cubicBezTo>
                    <a:cubicBezTo>
                      <a:pt x="34" y="1669"/>
                      <a:pt x="1" y="1869"/>
                      <a:pt x="34" y="2069"/>
                    </a:cubicBezTo>
                    <a:cubicBezTo>
                      <a:pt x="101" y="2269"/>
                      <a:pt x="234" y="2436"/>
                      <a:pt x="468" y="2503"/>
                    </a:cubicBezTo>
                    <a:cubicBezTo>
                      <a:pt x="512" y="2512"/>
                      <a:pt x="559" y="2516"/>
                      <a:pt x="608" y="2516"/>
                    </a:cubicBezTo>
                    <a:cubicBezTo>
                      <a:pt x="739" y="2516"/>
                      <a:pt x="879" y="2485"/>
                      <a:pt x="1001" y="2436"/>
                    </a:cubicBezTo>
                    <a:cubicBezTo>
                      <a:pt x="1235" y="2336"/>
                      <a:pt x="1502" y="2169"/>
                      <a:pt x="1735" y="2036"/>
                    </a:cubicBezTo>
                    <a:cubicBezTo>
                      <a:pt x="1935" y="1902"/>
                      <a:pt x="2136" y="1736"/>
                      <a:pt x="2302" y="1535"/>
                    </a:cubicBezTo>
                    <a:lnTo>
                      <a:pt x="2302" y="1535"/>
                    </a:lnTo>
                    <a:cubicBezTo>
                      <a:pt x="2069" y="1635"/>
                      <a:pt x="1869" y="1736"/>
                      <a:pt x="1669" y="1902"/>
                    </a:cubicBezTo>
                    <a:cubicBezTo>
                      <a:pt x="1435" y="2036"/>
                      <a:pt x="1202" y="2169"/>
                      <a:pt x="935" y="2269"/>
                    </a:cubicBezTo>
                    <a:cubicBezTo>
                      <a:pt x="840" y="2293"/>
                      <a:pt x="746" y="2316"/>
                      <a:pt x="652" y="2316"/>
                    </a:cubicBezTo>
                    <a:cubicBezTo>
                      <a:pt x="613" y="2316"/>
                      <a:pt x="573" y="2312"/>
                      <a:pt x="534" y="2303"/>
                    </a:cubicBezTo>
                    <a:cubicBezTo>
                      <a:pt x="401" y="2269"/>
                      <a:pt x="268" y="2169"/>
                      <a:pt x="234" y="2036"/>
                    </a:cubicBezTo>
                    <a:cubicBezTo>
                      <a:pt x="201" y="1736"/>
                      <a:pt x="434" y="1469"/>
                      <a:pt x="634" y="1235"/>
                    </a:cubicBezTo>
                    <a:lnTo>
                      <a:pt x="1168" y="601"/>
                    </a:lnTo>
                    <a:cubicBezTo>
                      <a:pt x="1335" y="435"/>
                      <a:pt x="1468" y="201"/>
                      <a:pt x="16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59"/>
              <p:cNvSpPr/>
              <p:nvPr/>
            </p:nvSpPr>
            <p:spPr>
              <a:xfrm>
                <a:off x="5140092" y="2034321"/>
                <a:ext cx="54032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06" extrusionOk="0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1501" y="68"/>
                      <a:pt x="1268" y="201"/>
                      <a:pt x="1068" y="368"/>
                    </a:cubicBezTo>
                    <a:cubicBezTo>
                      <a:pt x="834" y="535"/>
                      <a:pt x="634" y="735"/>
                      <a:pt x="434" y="968"/>
                    </a:cubicBezTo>
                    <a:cubicBezTo>
                      <a:pt x="334" y="1068"/>
                      <a:pt x="234" y="1235"/>
                      <a:pt x="134" y="1368"/>
                    </a:cubicBezTo>
                    <a:cubicBezTo>
                      <a:pt x="34" y="1535"/>
                      <a:pt x="0" y="1769"/>
                      <a:pt x="67" y="1969"/>
                    </a:cubicBezTo>
                    <a:cubicBezTo>
                      <a:pt x="220" y="2187"/>
                      <a:pt x="472" y="2305"/>
                      <a:pt x="721" y="2305"/>
                    </a:cubicBezTo>
                    <a:cubicBezTo>
                      <a:pt x="854" y="2305"/>
                      <a:pt x="985" y="2272"/>
                      <a:pt x="1101" y="2202"/>
                    </a:cubicBezTo>
                    <a:cubicBezTo>
                      <a:pt x="1368" y="2036"/>
                      <a:pt x="1568" y="1869"/>
                      <a:pt x="1802" y="1669"/>
                    </a:cubicBezTo>
                    <a:cubicBezTo>
                      <a:pt x="2135" y="1369"/>
                      <a:pt x="2335" y="1135"/>
                      <a:pt x="2335" y="1135"/>
                    </a:cubicBezTo>
                    <a:lnTo>
                      <a:pt x="2335" y="1135"/>
                    </a:lnTo>
                    <a:cubicBezTo>
                      <a:pt x="2102" y="1235"/>
                      <a:pt x="1868" y="1368"/>
                      <a:pt x="1702" y="1569"/>
                    </a:cubicBezTo>
                    <a:cubicBezTo>
                      <a:pt x="1468" y="1735"/>
                      <a:pt x="1268" y="1902"/>
                      <a:pt x="1034" y="2002"/>
                    </a:cubicBezTo>
                    <a:cubicBezTo>
                      <a:pt x="901" y="2069"/>
                      <a:pt x="734" y="2102"/>
                      <a:pt x="601" y="2102"/>
                    </a:cubicBezTo>
                    <a:cubicBezTo>
                      <a:pt x="467" y="2069"/>
                      <a:pt x="334" y="2002"/>
                      <a:pt x="267" y="1869"/>
                    </a:cubicBezTo>
                    <a:cubicBezTo>
                      <a:pt x="200" y="1735"/>
                      <a:pt x="234" y="1569"/>
                      <a:pt x="334" y="1469"/>
                    </a:cubicBezTo>
                    <a:cubicBezTo>
                      <a:pt x="401" y="1335"/>
                      <a:pt x="501" y="1202"/>
                      <a:pt x="601" y="1068"/>
                    </a:cubicBezTo>
                    <a:cubicBezTo>
                      <a:pt x="768" y="868"/>
                      <a:pt x="968" y="668"/>
                      <a:pt x="1168" y="501"/>
                    </a:cubicBezTo>
                    <a:cubicBezTo>
                      <a:pt x="1368" y="334"/>
                      <a:pt x="1568" y="168"/>
                      <a:pt x="1735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9"/>
              <p:cNvSpPr/>
              <p:nvPr/>
            </p:nvSpPr>
            <p:spPr>
              <a:xfrm>
                <a:off x="5077594" y="1996527"/>
                <a:ext cx="64070" cy="995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4304" extrusionOk="0">
                    <a:moveTo>
                      <a:pt x="1135" y="0"/>
                    </a:moveTo>
                    <a:cubicBezTo>
                      <a:pt x="934" y="0"/>
                      <a:pt x="768" y="34"/>
                      <a:pt x="567" y="67"/>
                    </a:cubicBezTo>
                    <a:cubicBezTo>
                      <a:pt x="768" y="100"/>
                      <a:pt x="934" y="134"/>
                      <a:pt x="1135" y="134"/>
                    </a:cubicBezTo>
                    <a:cubicBezTo>
                      <a:pt x="1477" y="134"/>
                      <a:pt x="1964" y="163"/>
                      <a:pt x="2543" y="194"/>
                    </a:cubicBezTo>
                    <a:lnTo>
                      <a:pt x="2543" y="194"/>
                    </a:lnTo>
                    <a:cubicBezTo>
                      <a:pt x="2470" y="428"/>
                      <a:pt x="2341" y="654"/>
                      <a:pt x="2135" y="801"/>
                    </a:cubicBezTo>
                    <a:cubicBezTo>
                      <a:pt x="1868" y="1001"/>
                      <a:pt x="1535" y="1134"/>
                      <a:pt x="1201" y="1201"/>
                    </a:cubicBezTo>
                    <a:cubicBezTo>
                      <a:pt x="1085" y="1218"/>
                      <a:pt x="968" y="1226"/>
                      <a:pt x="851" y="1226"/>
                    </a:cubicBezTo>
                    <a:cubicBezTo>
                      <a:pt x="734" y="1226"/>
                      <a:pt x="618" y="1218"/>
                      <a:pt x="501" y="1201"/>
                    </a:cubicBezTo>
                    <a:lnTo>
                      <a:pt x="234" y="1134"/>
                    </a:lnTo>
                    <a:lnTo>
                      <a:pt x="401" y="1368"/>
                    </a:lnTo>
                    <a:cubicBezTo>
                      <a:pt x="634" y="1702"/>
                      <a:pt x="734" y="2135"/>
                      <a:pt x="734" y="2535"/>
                    </a:cubicBezTo>
                    <a:cubicBezTo>
                      <a:pt x="734" y="2902"/>
                      <a:pt x="668" y="3236"/>
                      <a:pt x="534" y="3536"/>
                    </a:cubicBezTo>
                    <a:cubicBezTo>
                      <a:pt x="401" y="3836"/>
                      <a:pt x="201" y="4070"/>
                      <a:pt x="0" y="4303"/>
                    </a:cubicBezTo>
                    <a:cubicBezTo>
                      <a:pt x="0" y="4303"/>
                      <a:pt x="100" y="4270"/>
                      <a:pt x="201" y="4170"/>
                    </a:cubicBezTo>
                    <a:cubicBezTo>
                      <a:pt x="401" y="4003"/>
                      <a:pt x="567" y="3803"/>
                      <a:pt x="668" y="3603"/>
                    </a:cubicBezTo>
                    <a:cubicBezTo>
                      <a:pt x="834" y="3269"/>
                      <a:pt x="934" y="2902"/>
                      <a:pt x="901" y="2535"/>
                    </a:cubicBezTo>
                    <a:cubicBezTo>
                      <a:pt x="929" y="2144"/>
                      <a:pt x="863" y="1753"/>
                      <a:pt x="685" y="1421"/>
                    </a:cubicBezTo>
                    <a:lnTo>
                      <a:pt x="685" y="1421"/>
                    </a:lnTo>
                    <a:cubicBezTo>
                      <a:pt x="745" y="1425"/>
                      <a:pt x="805" y="1426"/>
                      <a:pt x="864" y="1426"/>
                    </a:cubicBezTo>
                    <a:cubicBezTo>
                      <a:pt x="993" y="1426"/>
                      <a:pt x="1118" y="1418"/>
                      <a:pt x="1235" y="1401"/>
                    </a:cubicBezTo>
                    <a:cubicBezTo>
                      <a:pt x="1602" y="1335"/>
                      <a:pt x="1968" y="1201"/>
                      <a:pt x="2269" y="968"/>
                    </a:cubicBezTo>
                    <a:cubicBezTo>
                      <a:pt x="2536" y="768"/>
                      <a:pt x="2702" y="467"/>
                      <a:pt x="2769" y="100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59"/>
              <p:cNvSpPr/>
              <p:nvPr/>
            </p:nvSpPr>
            <p:spPr>
              <a:xfrm>
                <a:off x="4651702" y="1352287"/>
                <a:ext cx="48619" cy="314799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3610" extrusionOk="0">
                    <a:moveTo>
                      <a:pt x="968" y="0"/>
                    </a:moveTo>
                    <a:cubicBezTo>
                      <a:pt x="1068" y="200"/>
                      <a:pt x="1134" y="367"/>
                      <a:pt x="1168" y="534"/>
                    </a:cubicBezTo>
                    <a:cubicBezTo>
                      <a:pt x="1268" y="1067"/>
                      <a:pt x="1201" y="1601"/>
                      <a:pt x="1001" y="2068"/>
                    </a:cubicBezTo>
                    <a:cubicBezTo>
                      <a:pt x="767" y="2669"/>
                      <a:pt x="300" y="3336"/>
                      <a:pt x="100" y="4236"/>
                    </a:cubicBezTo>
                    <a:cubicBezTo>
                      <a:pt x="0" y="4703"/>
                      <a:pt x="34" y="5204"/>
                      <a:pt x="200" y="5671"/>
                    </a:cubicBezTo>
                    <a:cubicBezTo>
                      <a:pt x="367" y="6138"/>
                      <a:pt x="601" y="6571"/>
                      <a:pt x="868" y="7005"/>
                    </a:cubicBezTo>
                    <a:cubicBezTo>
                      <a:pt x="1134" y="7405"/>
                      <a:pt x="1368" y="7839"/>
                      <a:pt x="1568" y="8306"/>
                    </a:cubicBezTo>
                    <a:cubicBezTo>
                      <a:pt x="1735" y="8706"/>
                      <a:pt x="1802" y="9140"/>
                      <a:pt x="1768" y="9607"/>
                    </a:cubicBezTo>
                    <a:cubicBezTo>
                      <a:pt x="1735" y="10007"/>
                      <a:pt x="1635" y="10408"/>
                      <a:pt x="1468" y="10774"/>
                    </a:cubicBezTo>
                    <a:cubicBezTo>
                      <a:pt x="1301" y="11075"/>
                      <a:pt x="1068" y="11375"/>
                      <a:pt x="834" y="11642"/>
                    </a:cubicBezTo>
                    <a:cubicBezTo>
                      <a:pt x="634" y="11842"/>
                      <a:pt x="434" y="12075"/>
                      <a:pt x="267" y="12342"/>
                    </a:cubicBezTo>
                    <a:cubicBezTo>
                      <a:pt x="167" y="12542"/>
                      <a:pt x="100" y="12776"/>
                      <a:pt x="67" y="13009"/>
                    </a:cubicBezTo>
                    <a:cubicBezTo>
                      <a:pt x="67" y="13176"/>
                      <a:pt x="100" y="13310"/>
                      <a:pt x="167" y="13443"/>
                    </a:cubicBezTo>
                    <a:cubicBezTo>
                      <a:pt x="200" y="13576"/>
                      <a:pt x="267" y="13610"/>
                      <a:pt x="267" y="13610"/>
                    </a:cubicBezTo>
                    <a:cubicBezTo>
                      <a:pt x="200" y="13410"/>
                      <a:pt x="167" y="13243"/>
                      <a:pt x="167" y="13043"/>
                    </a:cubicBezTo>
                    <a:cubicBezTo>
                      <a:pt x="200" y="12843"/>
                      <a:pt x="267" y="12609"/>
                      <a:pt x="401" y="12442"/>
                    </a:cubicBezTo>
                    <a:cubicBezTo>
                      <a:pt x="567" y="12175"/>
                      <a:pt x="767" y="11975"/>
                      <a:pt x="968" y="11742"/>
                    </a:cubicBezTo>
                    <a:cubicBezTo>
                      <a:pt x="1234" y="11508"/>
                      <a:pt x="1468" y="11208"/>
                      <a:pt x="1635" y="10875"/>
                    </a:cubicBezTo>
                    <a:cubicBezTo>
                      <a:pt x="2068" y="10041"/>
                      <a:pt x="2102" y="9107"/>
                      <a:pt x="1768" y="8239"/>
                    </a:cubicBezTo>
                    <a:cubicBezTo>
                      <a:pt x="1568" y="7772"/>
                      <a:pt x="1335" y="7339"/>
                      <a:pt x="1068" y="6905"/>
                    </a:cubicBezTo>
                    <a:cubicBezTo>
                      <a:pt x="801" y="6505"/>
                      <a:pt x="567" y="6071"/>
                      <a:pt x="401" y="5604"/>
                    </a:cubicBezTo>
                    <a:cubicBezTo>
                      <a:pt x="267" y="5204"/>
                      <a:pt x="234" y="4737"/>
                      <a:pt x="300" y="4303"/>
                    </a:cubicBezTo>
                    <a:cubicBezTo>
                      <a:pt x="501" y="3469"/>
                      <a:pt x="934" y="2769"/>
                      <a:pt x="1134" y="2135"/>
                    </a:cubicBezTo>
                    <a:cubicBezTo>
                      <a:pt x="1335" y="1635"/>
                      <a:pt x="1401" y="1067"/>
                      <a:pt x="1268" y="534"/>
                    </a:cubicBezTo>
                    <a:cubicBezTo>
                      <a:pt x="1234" y="400"/>
                      <a:pt x="1168" y="267"/>
                      <a:pt x="1068" y="133"/>
                    </a:cubicBezTo>
                    <a:cubicBezTo>
                      <a:pt x="1034" y="67"/>
                      <a:pt x="968" y="0"/>
                      <a:pt x="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59"/>
              <p:cNvSpPr/>
              <p:nvPr/>
            </p:nvSpPr>
            <p:spPr>
              <a:xfrm>
                <a:off x="4265916" y="1431785"/>
                <a:ext cx="118842" cy="18751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8107" extrusionOk="0">
                    <a:moveTo>
                      <a:pt x="2928" y="1"/>
                    </a:moveTo>
                    <a:cubicBezTo>
                      <a:pt x="2407" y="1"/>
                      <a:pt x="1888" y="105"/>
                      <a:pt x="1402" y="299"/>
                    </a:cubicBezTo>
                    <a:cubicBezTo>
                      <a:pt x="568" y="699"/>
                      <a:pt x="1" y="1667"/>
                      <a:pt x="268" y="2501"/>
                    </a:cubicBezTo>
                    <a:cubicBezTo>
                      <a:pt x="401" y="3001"/>
                      <a:pt x="801" y="3368"/>
                      <a:pt x="901" y="3868"/>
                    </a:cubicBezTo>
                    <a:cubicBezTo>
                      <a:pt x="901" y="4202"/>
                      <a:pt x="901" y="4569"/>
                      <a:pt x="801" y="4902"/>
                    </a:cubicBezTo>
                    <a:cubicBezTo>
                      <a:pt x="701" y="5703"/>
                      <a:pt x="901" y="6470"/>
                      <a:pt x="1368" y="7137"/>
                    </a:cubicBezTo>
                    <a:cubicBezTo>
                      <a:pt x="1816" y="7744"/>
                      <a:pt x="2539" y="8107"/>
                      <a:pt x="3273" y="8107"/>
                    </a:cubicBezTo>
                    <a:cubicBezTo>
                      <a:pt x="3305" y="8107"/>
                      <a:pt x="3338" y="8106"/>
                      <a:pt x="3370" y="8105"/>
                    </a:cubicBezTo>
                    <a:cubicBezTo>
                      <a:pt x="4170" y="8038"/>
                      <a:pt x="4871" y="7538"/>
                      <a:pt x="5138" y="6804"/>
                    </a:cubicBezTo>
                    <a:lnTo>
                      <a:pt x="4037" y="166"/>
                    </a:lnTo>
                    <a:cubicBezTo>
                      <a:pt x="3675" y="54"/>
                      <a:pt x="3301" y="1"/>
                      <a:pt x="2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59"/>
              <p:cNvSpPr/>
              <p:nvPr/>
            </p:nvSpPr>
            <p:spPr>
              <a:xfrm>
                <a:off x="4610808" y="1323722"/>
                <a:ext cx="72536" cy="35264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15246" extrusionOk="0">
                    <a:moveTo>
                      <a:pt x="834" y="1"/>
                    </a:moveTo>
                    <a:cubicBezTo>
                      <a:pt x="1435" y="768"/>
                      <a:pt x="1268" y="1869"/>
                      <a:pt x="901" y="2769"/>
                    </a:cubicBezTo>
                    <a:cubicBezTo>
                      <a:pt x="534" y="3670"/>
                      <a:pt x="34" y="4537"/>
                      <a:pt x="0" y="5505"/>
                    </a:cubicBezTo>
                    <a:cubicBezTo>
                      <a:pt x="0" y="6472"/>
                      <a:pt x="501" y="7373"/>
                      <a:pt x="667" y="8307"/>
                    </a:cubicBezTo>
                    <a:cubicBezTo>
                      <a:pt x="968" y="9941"/>
                      <a:pt x="267" y="11609"/>
                      <a:pt x="334" y="13277"/>
                    </a:cubicBezTo>
                    <a:cubicBezTo>
                      <a:pt x="334" y="13711"/>
                      <a:pt x="434" y="14111"/>
                      <a:pt x="634" y="14511"/>
                    </a:cubicBezTo>
                    <a:cubicBezTo>
                      <a:pt x="834" y="14912"/>
                      <a:pt x="1201" y="15178"/>
                      <a:pt x="1668" y="15245"/>
                    </a:cubicBezTo>
                    <a:cubicBezTo>
                      <a:pt x="1168" y="14645"/>
                      <a:pt x="1235" y="13711"/>
                      <a:pt x="1535" y="13010"/>
                    </a:cubicBezTo>
                    <a:cubicBezTo>
                      <a:pt x="1835" y="12276"/>
                      <a:pt x="2302" y="11643"/>
                      <a:pt x="2602" y="10909"/>
                    </a:cubicBezTo>
                    <a:cubicBezTo>
                      <a:pt x="2969" y="9941"/>
                      <a:pt x="3002" y="8874"/>
                      <a:pt x="2669" y="7873"/>
                    </a:cubicBezTo>
                    <a:cubicBezTo>
                      <a:pt x="2402" y="7106"/>
                      <a:pt x="1902" y="6372"/>
                      <a:pt x="1868" y="5538"/>
                    </a:cubicBezTo>
                    <a:cubicBezTo>
                      <a:pt x="1802" y="4738"/>
                      <a:pt x="2235" y="4004"/>
                      <a:pt x="2569" y="3270"/>
                    </a:cubicBezTo>
                    <a:cubicBezTo>
                      <a:pt x="2902" y="2536"/>
                      <a:pt x="3136" y="1469"/>
                      <a:pt x="2302" y="701"/>
                    </a:cubicBez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59"/>
              <p:cNvSpPr/>
              <p:nvPr/>
            </p:nvSpPr>
            <p:spPr>
              <a:xfrm>
                <a:off x="4566051" y="1266267"/>
                <a:ext cx="118842" cy="10612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588" extrusionOk="0">
                    <a:moveTo>
                      <a:pt x="1851" y="1"/>
                    </a:moveTo>
                    <a:cubicBezTo>
                      <a:pt x="1290" y="1"/>
                      <a:pt x="755" y="262"/>
                      <a:pt x="434" y="717"/>
                    </a:cubicBezTo>
                    <a:cubicBezTo>
                      <a:pt x="67" y="1317"/>
                      <a:pt x="1" y="2051"/>
                      <a:pt x="267" y="2685"/>
                    </a:cubicBezTo>
                    <a:cubicBezTo>
                      <a:pt x="534" y="3352"/>
                      <a:pt x="1001" y="3852"/>
                      <a:pt x="1602" y="4186"/>
                    </a:cubicBezTo>
                    <a:cubicBezTo>
                      <a:pt x="2044" y="4434"/>
                      <a:pt x="2553" y="4588"/>
                      <a:pt x="3043" y="4588"/>
                    </a:cubicBezTo>
                    <a:cubicBezTo>
                      <a:pt x="3475" y="4588"/>
                      <a:pt x="3893" y="4468"/>
                      <a:pt x="4237" y="4186"/>
                    </a:cubicBezTo>
                    <a:cubicBezTo>
                      <a:pt x="5004" y="3519"/>
                      <a:pt x="5138" y="2385"/>
                      <a:pt x="4604" y="1517"/>
                    </a:cubicBezTo>
                    <a:cubicBezTo>
                      <a:pt x="4003" y="684"/>
                      <a:pt x="3103" y="183"/>
                      <a:pt x="2102" y="150"/>
                    </a:cubicBezTo>
                    <a:lnTo>
                      <a:pt x="2269" y="50"/>
                    </a:lnTo>
                    <a:cubicBezTo>
                      <a:pt x="2130" y="17"/>
                      <a:pt x="1990" y="1"/>
                      <a:pt x="1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9"/>
              <p:cNvSpPr/>
              <p:nvPr/>
            </p:nvSpPr>
            <p:spPr>
              <a:xfrm>
                <a:off x="4300635" y="1206152"/>
                <a:ext cx="331800" cy="321299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13891" extrusionOk="0">
                    <a:moveTo>
                      <a:pt x="9703" y="1"/>
                    </a:moveTo>
                    <a:cubicBezTo>
                      <a:pt x="9054" y="1"/>
                      <a:pt x="8405" y="93"/>
                      <a:pt x="7773" y="280"/>
                    </a:cubicBezTo>
                    <a:cubicBezTo>
                      <a:pt x="6572" y="614"/>
                      <a:pt x="5371" y="1048"/>
                      <a:pt x="4237" y="1615"/>
                    </a:cubicBezTo>
                    <a:cubicBezTo>
                      <a:pt x="3370" y="1915"/>
                      <a:pt x="2569" y="2415"/>
                      <a:pt x="1869" y="3016"/>
                    </a:cubicBezTo>
                    <a:cubicBezTo>
                      <a:pt x="1202" y="3649"/>
                      <a:pt x="735" y="4450"/>
                      <a:pt x="501" y="5351"/>
                    </a:cubicBezTo>
                    <a:cubicBezTo>
                      <a:pt x="1" y="6985"/>
                      <a:pt x="34" y="8153"/>
                      <a:pt x="835" y="9687"/>
                    </a:cubicBezTo>
                    <a:cubicBezTo>
                      <a:pt x="1168" y="10354"/>
                      <a:pt x="968" y="11121"/>
                      <a:pt x="1268" y="11822"/>
                    </a:cubicBezTo>
                    <a:cubicBezTo>
                      <a:pt x="1569" y="12489"/>
                      <a:pt x="2869" y="13256"/>
                      <a:pt x="2536" y="13890"/>
                    </a:cubicBezTo>
                    <a:lnTo>
                      <a:pt x="14344" y="2615"/>
                    </a:lnTo>
                    <a:cubicBezTo>
                      <a:pt x="13811" y="1448"/>
                      <a:pt x="12777" y="581"/>
                      <a:pt x="11542" y="247"/>
                    </a:cubicBezTo>
                    <a:cubicBezTo>
                      <a:pt x="10940" y="84"/>
                      <a:pt x="10322" y="1"/>
                      <a:pt x="9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59"/>
              <p:cNvSpPr/>
              <p:nvPr/>
            </p:nvSpPr>
            <p:spPr>
              <a:xfrm>
                <a:off x="4373934" y="1256275"/>
                <a:ext cx="285494" cy="486424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21030" extrusionOk="0">
                    <a:moveTo>
                      <a:pt x="8440" y="1"/>
                    </a:moveTo>
                    <a:cubicBezTo>
                      <a:pt x="8352" y="1"/>
                      <a:pt x="8263" y="5"/>
                      <a:pt x="8173" y="15"/>
                    </a:cubicBezTo>
                    <a:lnTo>
                      <a:pt x="1202" y="1816"/>
                    </a:lnTo>
                    <a:cubicBezTo>
                      <a:pt x="501" y="1883"/>
                      <a:pt x="1" y="2450"/>
                      <a:pt x="1" y="3150"/>
                    </a:cubicBezTo>
                    <a:lnTo>
                      <a:pt x="1" y="20996"/>
                    </a:lnTo>
                    <a:lnTo>
                      <a:pt x="8540" y="21030"/>
                    </a:lnTo>
                    <a:cubicBezTo>
                      <a:pt x="8573" y="17694"/>
                      <a:pt x="8573" y="16427"/>
                      <a:pt x="8573" y="16427"/>
                    </a:cubicBezTo>
                    <a:cubicBezTo>
                      <a:pt x="8573" y="16427"/>
                      <a:pt x="11442" y="15960"/>
                      <a:pt x="12043" y="12190"/>
                    </a:cubicBezTo>
                    <a:cubicBezTo>
                      <a:pt x="12343" y="10322"/>
                      <a:pt x="12243" y="7287"/>
                      <a:pt x="12076" y="4785"/>
                    </a:cubicBezTo>
                    <a:cubicBezTo>
                      <a:pt x="11916" y="2608"/>
                      <a:pt x="10527" y="1"/>
                      <a:pt x="844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59"/>
              <p:cNvSpPr/>
              <p:nvPr/>
            </p:nvSpPr>
            <p:spPr>
              <a:xfrm>
                <a:off x="4611571" y="1416311"/>
                <a:ext cx="22413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05" extrusionOk="0">
                    <a:moveTo>
                      <a:pt x="468" y="1"/>
                    </a:moveTo>
                    <a:cubicBezTo>
                      <a:pt x="201" y="1"/>
                      <a:pt x="1" y="234"/>
                      <a:pt x="1" y="501"/>
                    </a:cubicBezTo>
                    <a:cubicBezTo>
                      <a:pt x="1" y="717"/>
                      <a:pt x="201" y="905"/>
                      <a:pt x="443" y="905"/>
                    </a:cubicBezTo>
                    <a:cubicBezTo>
                      <a:pt x="462" y="905"/>
                      <a:pt x="481" y="904"/>
                      <a:pt x="501" y="901"/>
                    </a:cubicBezTo>
                    <a:cubicBezTo>
                      <a:pt x="735" y="901"/>
                      <a:pt x="968" y="668"/>
                      <a:pt x="968" y="434"/>
                    </a:cubicBezTo>
                    <a:cubicBezTo>
                      <a:pt x="935" y="167"/>
                      <a:pt x="701" y="1"/>
                      <a:pt x="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59"/>
              <p:cNvSpPr/>
              <p:nvPr/>
            </p:nvSpPr>
            <p:spPr>
              <a:xfrm>
                <a:off x="4593067" y="1386219"/>
                <a:ext cx="45543" cy="1184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12" extrusionOk="0">
                    <a:moveTo>
                      <a:pt x="1001" y="1"/>
                    </a:moveTo>
                    <a:cubicBezTo>
                      <a:pt x="734" y="1"/>
                      <a:pt x="467" y="101"/>
                      <a:pt x="234" y="234"/>
                    </a:cubicBezTo>
                    <a:cubicBezTo>
                      <a:pt x="67" y="368"/>
                      <a:pt x="0" y="434"/>
                      <a:pt x="33" y="501"/>
                    </a:cubicBezTo>
                    <a:cubicBezTo>
                      <a:pt x="41" y="509"/>
                      <a:pt x="52" y="512"/>
                      <a:pt x="67" y="512"/>
                    </a:cubicBezTo>
                    <a:cubicBezTo>
                      <a:pt x="184" y="512"/>
                      <a:pt x="526" y="301"/>
                      <a:pt x="1001" y="301"/>
                    </a:cubicBezTo>
                    <a:cubicBezTo>
                      <a:pt x="1446" y="301"/>
                      <a:pt x="1785" y="512"/>
                      <a:pt x="1902" y="512"/>
                    </a:cubicBezTo>
                    <a:cubicBezTo>
                      <a:pt x="1916" y="512"/>
                      <a:pt x="1927" y="509"/>
                      <a:pt x="1935" y="501"/>
                    </a:cubicBezTo>
                    <a:cubicBezTo>
                      <a:pt x="1968" y="501"/>
                      <a:pt x="1901" y="368"/>
                      <a:pt x="1735" y="268"/>
                    </a:cubicBezTo>
                    <a:cubicBezTo>
                      <a:pt x="1535" y="101"/>
                      <a:pt x="1268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59"/>
              <p:cNvSpPr/>
              <p:nvPr/>
            </p:nvSpPr>
            <p:spPr>
              <a:xfrm>
                <a:off x="4498165" y="1416311"/>
                <a:ext cx="22390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05" extrusionOk="0">
                    <a:moveTo>
                      <a:pt x="467" y="1"/>
                    </a:moveTo>
                    <a:cubicBezTo>
                      <a:pt x="200" y="1"/>
                      <a:pt x="0" y="234"/>
                      <a:pt x="0" y="501"/>
                    </a:cubicBezTo>
                    <a:cubicBezTo>
                      <a:pt x="31" y="717"/>
                      <a:pt x="205" y="905"/>
                      <a:pt x="443" y="905"/>
                    </a:cubicBezTo>
                    <a:cubicBezTo>
                      <a:pt x="462" y="905"/>
                      <a:pt x="481" y="904"/>
                      <a:pt x="501" y="901"/>
                    </a:cubicBezTo>
                    <a:cubicBezTo>
                      <a:pt x="767" y="901"/>
                      <a:pt x="968" y="668"/>
                      <a:pt x="968" y="434"/>
                    </a:cubicBezTo>
                    <a:cubicBezTo>
                      <a:pt x="934" y="167"/>
                      <a:pt x="701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59"/>
              <p:cNvSpPr/>
              <p:nvPr/>
            </p:nvSpPr>
            <p:spPr>
              <a:xfrm>
                <a:off x="4475012" y="1394708"/>
                <a:ext cx="45543" cy="1184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512" extrusionOk="0">
                    <a:moveTo>
                      <a:pt x="1001" y="1"/>
                    </a:moveTo>
                    <a:cubicBezTo>
                      <a:pt x="734" y="1"/>
                      <a:pt x="467" y="67"/>
                      <a:pt x="267" y="234"/>
                    </a:cubicBezTo>
                    <a:cubicBezTo>
                      <a:pt x="101" y="334"/>
                      <a:pt x="0" y="434"/>
                      <a:pt x="67" y="501"/>
                    </a:cubicBezTo>
                    <a:cubicBezTo>
                      <a:pt x="71" y="508"/>
                      <a:pt x="79" y="512"/>
                      <a:pt x="90" y="512"/>
                    </a:cubicBezTo>
                    <a:cubicBezTo>
                      <a:pt x="184" y="512"/>
                      <a:pt x="527" y="301"/>
                      <a:pt x="1001" y="301"/>
                    </a:cubicBezTo>
                    <a:cubicBezTo>
                      <a:pt x="1476" y="301"/>
                      <a:pt x="1818" y="512"/>
                      <a:pt x="1912" y="512"/>
                    </a:cubicBezTo>
                    <a:cubicBezTo>
                      <a:pt x="1924" y="512"/>
                      <a:pt x="1931" y="508"/>
                      <a:pt x="1935" y="501"/>
                    </a:cubicBezTo>
                    <a:cubicBezTo>
                      <a:pt x="1969" y="468"/>
                      <a:pt x="1935" y="368"/>
                      <a:pt x="1768" y="234"/>
                    </a:cubicBezTo>
                    <a:cubicBezTo>
                      <a:pt x="1535" y="67"/>
                      <a:pt x="1268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59"/>
              <p:cNvSpPr/>
              <p:nvPr/>
            </p:nvSpPr>
            <p:spPr>
              <a:xfrm>
                <a:off x="4557563" y="1394708"/>
                <a:ext cx="37054" cy="1009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43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4" y="901"/>
                      <a:pt x="534" y="1802"/>
                      <a:pt x="901" y="2636"/>
                    </a:cubicBezTo>
                    <a:lnTo>
                      <a:pt x="1302" y="3637"/>
                    </a:lnTo>
                    <a:cubicBezTo>
                      <a:pt x="1368" y="3770"/>
                      <a:pt x="1402" y="3903"/>
                      <a:pt x="1368" y="4037"/>
                    </a:cubicBezTo>
                    <a:cubicBezTo>
                      <a:pt x="1368" y="4137"/>
                      <a:pt x="1235" y="4170"/>
                      <a:pt x="1101" y="4170"/>
                    </a:cubicBezTo>
                    <a:cubicBezTo>
                      <a:pt x="835" y="4204"/>
                      <a:pt x="534" y="4237"/>
                      <a:pt x="268" y="4337"/>
                    </a:cubicBezTo>
                    <a:cubicBezTo>
                      <a:pt x="401" y="4354"/>
                      <a:pt x="543" y="4362"/>
                      <a:pt x="685" y="4362"/>
                    </a:cubicBezTo>
                    <a:cubicBezTo>
                      <a:pt x="826" y="4362"/>
                      <a:pt x="968" y="4354"/>
                      <a:pt x="1101" y="4337"/>
                    </a:cubicBezTo>
                    <a:cubicBezTo>
                      <a:pt x="1202" y="4337"/>
                      <a:pt x="1268" y="4304"/>
                      <a:pt x="1335" y="4304"/>
                    </a:cubicBezTo>
                    <a:cubicBezTo>
                      <a:pt x="1435" y="4270"/>
                      <a:pt x="1502" y="4204"/>
                      <a:pt x="1568" y="4104"/>
                    </a:cubicBezTo>
                    <a:cubicBezTo>
                      <a:pt x="1602" y="3937"/>
                      <a:pt x="1568" y="3737"/>
                      <a:pt x="1468" y="3570"/>
                    </a:cubicBezTo>
                    <a:cubicBezTo>
                      <a:pt x="1368" y="3270"/>
                      <a:pt x="1235" y="2936"/>
                      <a:pt x="1101" y="2569"/>
                    </a:cubicBezTo>
                    <a:cubicBezTo>
                      <a:pt x="801" y="1702"/>
                      <a:pt x="434" y="83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59"/>
              <p:cNvSpPr/>
              <p:nvPr/>
            </p:nvSpPr>
            <p:spPr>
              <a:xfrm>
                <a:off x="4456485" y="1606116"/>
                <a:ext cx="115766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2239" extrusionOk="0">
                    <a:moveTo>
                      <a:pt x="1" y="1"/>
                    </a:moveTo>
                    <a:cubicBezTo>
                      <a:pt x="1" y="1"/>
                      <a:pt x="1105" y="2238"/>
                      <a:pt x="4290" y="2238"/>
                    </a:cubicBezTo>
                    <a:cubicBezTo>
                      <a:pt x="4517" y="2238"/>
                      <a:pt x="4755" y="2227"/>
                      <a:pt x="5004" y="2202"/>
                    </a:cubicBezTo>
                    <a:lnTo>
                      <a:pt x="5004" y="1302"/>
                    </a:lnTo>
                    <a:cubicBezTo>
                      <a:pt x="4945" y="1303"/>
                      <a:pt x="4886" y="1303"/>
                      <a:pt x="4827" y="1303"/>
                    </a:cubicBezTo>
                    <a:cubicBezTo>
                      <a:pt x="3121" y="1303"/>
                      <a:pt x="1452" y="839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59"/>
              <p:cNvSpPr/>
              <p:nvPr/>
            </p:nvSpPr>
            <p:spPr>
              <a:xfrm>
                <a:off x="4524394" y="1514937"/>
                <a:ext cx="35505" cy="2468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067" extrusionOk="0">
                    <a:moveTo>
                      <a:pt x="811" y="0"/>
                    </a:moveTo>
                    <a:cubicBezTo>
                      <a:pt x="775" y="0"/>
                      <a:pt x="738" y="2"/>
                      <a:pt x="701" y="6"/>
                    </a:cubicBezTo>
                    <a:cubicBezTo>
                      <a:pt x="501" y="6"/>
                      <a:pt x="301" y="140"/>
                      <a:pt x="167" y="307"/>
                    </a:cubicBezTo>
                    <a:cubicBezTo>
                      <a:pt x="34" y="473"/>
                      <a:pt x="0" y="674"/>
                      <a:pt x="100" y="874"/>
                    </a:cubicBezTo>
                    <a:cubicBezTo>
                      <a:pt x="224" y="997"/>
                      <a:pt x="403" y="1066"/>
                      <a:pt x="569" y="1066"/>
                    </a:cubicBezTo>
                    <a:cubicBezTo>
                      <a:pt x="626" y="1066"/>
                      <a:pt x="682" y="1058"/>
                      <a:pt x="734" y="1041"/>
                    </a:cubicBezTo>
                    <a:cubicBezTo>
                      <a:pt x="968" y="940"/>
                      <a:pt x="1168" y="807"/>
                      <a:pt x="1368" y="674"/>
                    </a:cubicBezTo>
                    <a:cubicBezTo>
                      <a:pt x="1435" y="607"/>
                      <a:pt x="1468" y="574"/>
                      <a:pt x="1501" y="507"/>
                    </a:cubicBezTo>
                    <a:cubicBezTo>
                      <a:pt x="1535" y="473"/>
                      <a:pt x="1535" y="373"/>
                      <a:pt x="1501" y="340"/>
                    </a:cubicBezTo>
                    <a:lnTo>
                      <a:pt x="1468" y="340"/>
                    </a:lnTo>
                    <a:cubicBezTo>
                      <a:pt x="1322" y="106"/>
                      <a:pt x="1073" y="0"/>
                      <a:pt x="81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59"/>
              <p:cNvSpPr/>
              <p:nvPr/>
            </p:nvSpPr>
            <p:spPr>
              <a:xfrm>
                <a:off x="4528257" y="1503511"/>
                <a:ext cx="37818" cy="3164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368" extrusionOk="0">
                    <a:moveTo>
                      <a:pt x="100" y="0"/>
                    </a:moveTo>
                    <a:cubicBezTo>
                      <a:pt x="67" y="0"/>
                      <a:pt x="0" y="133"/>
                      <a:pt x="33" y="334"/>
                    </a:cubicBezTo>
                    <a:cubicBezTo>
                      <a:pt x="67" y="634"/>
                      <a:pt x="200" y="901"/>
                      <a:pt x="434" y="1068"/>
                    </a:cubicBezTo>
                    <a:cubicBezTo>
                      <a:pt x="667" y="1268"/>
                      <a:pt x="967" y="1368"/>
                      <a:pt x="1268" y="1368"/>
                    </a:cubicBezTo>
                    <a:cubicBezTo>
                      <a:pt x="1501" y="1368"/>
                      <a:pt x="1635" y="1334"/>
                      <a:pt x="1635" y="1268"/>
                    </a:cubicBezTo>
                    <a:cubicBezTo>
                      <a:pt x="1635" y="1201"/>
                      <a:pt x="1068" y="1234"/>
                      <a:pt x="634" y="867"/>
                    </a:cubicBezTo>
                    <a:cubicBezTo>
                      <a:pt x="167" y="500"/>
                      <a:pt x="167" y="0"/>
                      <a:pt x="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59"/>
              <p:cNvSpPr/>
              <p:nvPr/>
            </p:nvSpPr>
            <p:spPr>
              <a:xfrm>
                <a:off x="4353117" y="1234232"/>
                <a:ext cx="289333" cy="211431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9141" extrusionOk="0">
                    <a:moveTo>
                      <a:pt x="9107" y="0"/>
                    </a:moveTo>
                    <a:lnTo>
                      <a:pt x="4203" y="901"/>
                    </a:lnTo>
                    <a:lnTo>
                      <a:pt x="100" y="2769"/>
                    </a:lnTo>
                    <a:cubicBezTo>
                      <a:pt x="200" y="4337"/>
                      <a:pt x="200" y="5905"/>
                      <a:pt x="133" y="7439"/>
                    </a:cubicBezTo>
                    <a:cubicBezTo>
                      <a:pt x="0" y="8973"/>
                      <a:pt x="400" y="9140"/>
                      <a:pt x="400" y="9140"/>
                    </a:cubicBezTo>
                    <a:cubicBezTo>
                      <a:pt x="1601" y="8873"/>
                      <a:pt x="2502" y="7906"/>
                      <a:pt x="2669" y="6672"/>
                    </a:cubicBezTo>
                    <a:cubicBezTo>
                      <a:pt x="3503" y="6538"/>
                      <a:pt x="4203" y="6071"/>
                      <a:pt x="4703" y="5404"/>
                    </a:cubicBezTo>
                    <a:cubicBezTo>
                      <a:pt x="4803" y="5237"/>
                      <a:pt x="4937" y="5104"/>
                      <a:pt x="5104" y="5037"/>
                    </a:cubicBezTo>
                    <a:cubicBezTo>
                      <a:pt x="5201" y="4998"/>
                      <a:pt x="5299" y="4982"/>
                      <a:pt x="5397" y="4982"/>
                    </a:cubicBezTo>
                    <a:cubicBezTo>
                      <a:pt x="5466" y="4982"/>
                      <a:pt x="5535" y="4990"/>
                      <a:pt x="5604" y="5004"/>
                    </a:cubicBezTo>
                    <a:cubicBezTo>
                      <a:pt x="5730" y="5017"/>
                      <a:pt x="5856" y="5023"/>
                      <a:pt x="5981" y="5023"/>
                    </a:cubicBezTo>
                    <a:cubicBezTo>
                      <a:pt x="7147" y="5023"/>
                      <a:pt x="8250" y="4473"/>
                      <a:pt x="8973" y="3570"/>
                    </a:cubicBezTo>
                    <a:cubicBezTo>
                      <a:pt x="9237" y="3615"/>
                      <a:pt x="9539" y="3641"/>
                      <a:pt x="9849" y="3641"/>
                    </a:cubicBezTo>
                    <a:cubicBezTo>
                      <a:pt x="10912" y="3641"/>
                      <a:pt x="12080" y="3331"/>
                      <a:pt x="12209" y="2402"/>
                    </a:cubicBezTo>
                    <a:cubicBezTo>
                      <a:pt x="12509" y="367"/>
                      <a:pt x="9107" y="0"/>
                      <a:pt x="9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59"/>
              <p:cNvSpPr/>
              <p:nvPr/>
            </p:nvSpPr>
            <p:spPr>
              <a:xfrm>
                <a:off x="4320711" y="1244409"/>
                <a:ext cx="299372" cy="190452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8234" extrusionOk="0">
                    <a:moveTo>
                      <a:pt x="11728" y="0"/>
                    </a:moveTo>
                    <a:cubicBezTo>
                      <a:pt x="11294" y="0"/>
                      <a:pt x="10870" y="134"/>
                      <a:pt x="10508" y="361"/>
                    </a:cubicBezTo>
                    <a:cubicBezTo>
                      <a:pt x="10174" y="594"/>
                      <a:pt x="9974" y="1028"/>
                      <a:pt x="9574" y="1162"/>
                    </a:cubicBezTo>
                    <a:cubicBezTo>
                      <a:pt x="9469" y="1196"/>
                      <a:pt x="9357" y="1209"/>
                      <a:pt x="9240" y="1209"/>
                    </a:cubicBezTo>
                    <a:cubicBezTo>
                      <a:pt x="8977" y="1209"/>
                      <a:pt x="8685" y="1148"/>
                      <a:pt x="8378" y="1148"/>
                    </a:cubicBezTo>
                    <a:cubicBezTo>
                      <a:pt x="8299" y="1148"/>
                      <a:pt x="8219" y="1152"/>
                      <a:pt x="8139" y="1162"/>
                    </a:cubicBezTo>
                    <a:cubicBezTo>
                      <a:pt x="6972" y="1295"/>
                      <a:pt x="5971" y="2062"/>
                      <a:pt x="5537" y="3163"/>
                    </a:cubicBezTo>
                    <a:lnTo>
                      <a:pt x="5534" y="3178"/>
                    </a:lnTo>
                    <a:lnTo>
                      <a:pt x="5534" y="3178"/>
                    </a:lnTo>
                    <a:cubicBezTo>
                      <a:pt x="5300" y="3098"/>
                      <a:pt x="5059" y="3059"/>
                      <a:pt x="4822" y="3059"/>
                    </a:cubicBezTo>
                    <a:cubicBezTo>
                      <a:pt x="4284" y="3059"/>
                      <a:pt x="3762" y="3259"/>
                      <a:pt x="3369" y="3630"/>
                    </a:cubicBezTo>
                    <a:cubicBezTo>
                      <a:pt x="2849" y="4117"/>
                      <a:pt x="2520" y="4731"/>
                      <a:pt x="2349" y="5409"/>
                    </a:cubicBezTo>
                    <a:lnTo>
                      <a:pt x="2349" y="5409"/>
                    </a:lnTo>
                    <a:cubicBezTo>
                      <a:pt x="1814" y="5489"/>
                      <a:pt x="1312" y="5717"/>
                      <a:pt x="901" y="6065"/>
                    </a:cubicBezTo>
                    <a:cubicBezTo>
                      <a:pt x="367" y="6565"/>
                      <a:pt x="33" y="7233"/>
                      <a:pt x="0" y="7933"/>
                    </a:cubicBezTo>
                    <a:cubicBezTo>
                      <a:pt x="0" y="8033"/>
                      <a:pt x="0" y="8133"/>
                      <a:pt x="33" y="8233"/>
                    </a:cubicBezTo>
                    <a:cubicBezTo>
                      <a:pt x="67" y="7866"/>
                      <a:pt x="133" y="7499"/>
                      <a:pt x="267" y="7166"/>
                    </a:cubicBezTo>
                    <a:cubicBezTo>
                      <a:pt x="434" y="6766"/>
                      <a:pt x="701" y="6432"/>
                      <a:pt x="1034" y="6165"/>
                    </a:cubicBezTo>
                    <a:cubicBezTo>
                      <a:pt x="1434" y="5832"/>
                      <a:pt x="1935" y="5631"/>
                      <a:pt x="2468" y="5565"/>
                    </a:cubicBezTo>
                    <a:lnTo>
                      <a:pt x="2535" y="5565"/>
                    </a:lnTo>
                    <a:lnTo>
                      <a:pt x="2535" y="5498"/>
                    </a:lnTo>
                    <a:cubicBezTo>
                      <a:pt x="2669" y="4831"/>
                      <a:pt x="3002" y="4230"/>
                      <a:pt x="3503" y="3763"/>
                    </a:cubicBezTo>
                    <a:cubicBezTo>
                      <a:pt x="3868" y="3441"/>
                      <a:pt x="4330" y="3271"/>
                      <a:pt x="4800" y="3271"/>
                    </a:cubicBezTo>
                    <a:cubicBezTo>
                      <a:pt x="5059" y="3271"/>
                      <a:pt x="5321" y="3323"/>
                      <a:pt x="5571" y="3430"/>
                    </a:cubicBezTo>
                    <a:lnTo>
                      <a:pt x="5671" y="3497"/>
                    </a:lnTo>
                    <a:lnTo>
                      <a:pt x="5704" y="3363"/>
                    </a:lnTo>
                    <a:lnTo>
                      <a:pt x="5771" y="3230"/>
                    </a:lnTo>
                    <a:cubicBezTo>
                      <a:pt x="6138" y="2196"/>
                      <a:pt x="7072" y="1462"/>
                      <a:pt x="8173" y="1362"/>
                    </a:cubicBezTo>
                    <a:cubicBezTo>
                      <a:pt x="8289" y="1345"/>
                      <a:pt x="8414" y="1337"/>
                      <a:pt x="8539" y="1337"/>
                    </a:cubicBezTo>
                    <a:cubicBezTo>
                      <a:pt x="8665" y="1337"/>
                      <a:pt x="8790" y="1345"/>
                      <a:pt x="8906" y="1362"/>
                    </a:cubicBezTo>
                    <a:cubicBezTo>
                      <a:pt x="8996" y="1387"/>
                      <a:pt x="9090" y="1398"/>
                      <a:pt x="9185" y="1398"/>
                    </a:cubicBezTo>
                    <a:cubicBezTo>
                      <a:pt x="9339" y="1398"/>
                      <a:pt x="9496" y="1370"/>
                      <a:pt x="9640" y="1328"/>
                    </a:cubicBezTo>
                    <a:cubicBezTo>
                      <a:pt x="9874" y="1262"/>
                      <a:pt x="10041" y="1095"/>
                      <a:pt x="10207" y="928"/>
                    </a:cubicBezTo>
                    <a:cubicBezTo>
                      <a:pt x="10307" y="761"/>
                      <a:pt x="10474" y="628"/>
                      <a:pt x="10608" y="494"/>
                    </a:cubicBezTo>
                    <a:cubicBezTo>
                      <a:pt x="10979" y="247"/>
                      <a:pt x="11405" y="110"/>
                      <a:pt x="11845" y="110"/>
                    </a:cubicBezTo>
                    <a:cubicBezTo>
                      <a:pt x="11999" y="110"/>
                      <a:pt x="12154" y="126"/>
                      <a:pt x="12309" y="161"/>
                    </a:cubicBezTo>
                    <a:cubicBezTo>
                      <a:pt x="12509" y="228"/>
                      <a:pt x="12742" y="328"/>
                      <a:pt x="12943" y="428"/>
                    </a:cubicBezTo>
                    <a:cubicBezTo>
                      <a:pt x="12943" y="428"/>
                      <a:pt x="12876" y="361"/>
                      <a:pt x="12776" y="294"/>
                    </a:cubicBezTo>
                    <a:cubicBezTo>
                      <a:pt x="12642" y="228"/>
                      <a:pt x="12476" y="127"/>
                      <a:pt x="12342" y="94"/>
                    </a:cubicBezTo>
                    <a:cubicBezTo>
                      <a:pt x="12139" y="30"/>
                      <a:pt x="11932" y="0"/>
                      <a:pt x="117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59"/>
              <p:cNvSpPr/>
              <p:nvPr/>
            </p:nvSpPr>
            <p:spPr>
              <a:xfrm>
                <a:off x="4471149" y="1281301"/>
                <a:ext cx="168988" cy="65157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817" extrusionOk="0">
                    <a:moveTo>
                      <a:pt x="7306" y="0"/>
                    </a:moveTo>
                    <a:lnTo>
                      <a:pt x="7306" y="0"/>
                    </a:lnTo>
                    <a:cubicBezTo>
                      <a:pt x="7106" y="334"/>
                      <a:pt x="6839" y="634"/>
                      <a:pt x="6539" y="934"/>
                    </a:cubicBezTo>
                    <a:cubicBezTo>
                      <a:pt x="6172" y="1201"/>
                      <a:pt x="5771" y="1401"/>
                      <a:pt x="5371" y="1468"/>
                    </a:cubicBezTo>
                    <a:cubicBezTo>
                      <a:pt x="5206" y="1499"/>
                      <a:pt x="5041" y="1514"/>
                      <a:pt x="4876" y="1514"/>
                    </a:cubicBezTo>
                    <a:cubicBezTo>
                      <a:pt x="4510" y="1514"/>
                      <a:pt x="4149" y="1439"/>
                      <a:pt x="3803" y="1301"/>
                    </a:cubicBezTo>
                    <a:lnTo>
                      <a:pt x="3703" y="1268"/>
                    </a:lnTo>
                    <a:lnTo>
                      <a:pt x="3603" y="1234"/>
                    </a:lnTo>
                    <a:lnTo>
                      <a:pt x="3570" y="1301"/>
                    </a:lnTo>
                    <a:cubicBezTo>
                      <a:pt x="2969" y="2035"/>
                      <a:pt x="2102" y="2535"/>
                      <a:pt x="1168" y="2635"/>
                    </a:cubicBezTo>
                    <a:cubicBezTo>
                      <a:pt x="968" y="2652"/>
                      <a:pt x="768" y="2660"/>
                      <a:pt x="572" y="2660"/>
                    </a:cubicBezTo>
                    <a:cubicBezTo>
                      <a:pt x="376" y="2660"/>
                      <a:pt x="184" y="2652"/>
                      <a:pt x="1" y="2635"/>
                    </a:cubicBezTo>
                    <a:lnTo>
                      <a:pt x="1" y="2635"/>
                    </a:lnTo>
                    <a:cubicBezTo>
                      <a:pt x="101" y="2702"/>
                      <a:pt x="201" y="2735"/>
                      <a:pt x="301" y="2769"/>
                    </a:cubicBezTo>
                    <a:cubicBezTo>
                      <a:pt x="513" y="2792"/>
                      <a:pt x="725" y="2816"/>
                      <a:pt x="938" y="2816"/>
                    </a:cubicBezTo>
                    <a:cubicBezTo>
                      <a:pt x="1026" y="2816"/>
                      <a:pt x="1114" y="2812"/>
                      <a:pt x="1202" y="2802"/>
                    </a:cubicBezTo>
                    <a:cubicBezTo>
                      <a:pt x="2178" y="2705"/>
                      <a:pt x="3091" y="2226"/>
                      <a:pt x="3692" y="1490"/>
                    </a:cubicBezTo>
                    <a:lnTo>
                      <a:pt x="3692" y="1490"/>
                    </a:lnTo>
                    <a:lnTo>
                      <a:pt x="3737" y="1501"/>
                    </a:lnTo>
                    <a:cubicBezTo>
                      <a:pt x="4087" y="1655"/>
                      <a:pt x="4452" y="1736"/>
                      <a:pt x="4822" y="1736"/>
                    </a:cubicBezTo>
                    <a:cubicBezTo>
                      <a:pt x="5015" y="1736"/>
                      <a:pt x="5210" y="1714"/>
                      <a:pt x="5405" y="1668"/>
                    </a:cubicBezTo>
                    <a:cubicBezTo>
                      <a:pt x="5872" y="1568"/>
                      <a:pt x="6272" y="1368"/>
                      <a:pt x="6639" y="1034"/>
                    </a:cubicBezTo>
                    <a:cubicBezTo>
                      <a:pt x="6872" y="834"/>
                      <a:pt x="7039" y="601"/>
                      <a:pt x="7206" y="334"/>
                    </a:cubicBezTo>
                    <a:cubicBezTo>
                      <a:pt x="7273" y="234"/>
                      <a:pt x="7306" y="100"/>
                      <a:pt x="7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9"/>
              <p:cNvSpPr/>
              <p:nvPr/>
            </p:nvSpPr>
            <p:spPr>
              <a:xfrm>
                <a:off x="4519768" y="1288333"/>
                <a:ext cx="54032" cy="1561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75" extrusionOk="0">
                    <a:moveTo>
                      <a:pt x="652" y="0"/>
                    </a:moveTo>
                    <a:cubicBezTo>
                      <a:pt x="432" y="0"/>
                      <a:pt x="211" y="42"/>
                      <a:pt x="0" y="130"/>
                    </a:cubicBezTo>
                    <a:cubicBezTo>
                      <a:pt x="0" y="197"/>
                      <a:pt x="567" y="130"/>
                      <a:pt x="1201" y="297"/>
                    </a:cubicBezTo>
                    <a:cubicBezTo>
                      <a:pt x="1767" y="445"/>
                      <a:pt x="2199" y="674"/>
                      <a:pt x="2310" y="674"/>
                    </a:cubicBezTo>
                    <a:cubicBezTo>
                      <a:pt x="2323" y="674"/>
                      <a:pt x="2332" y="671"/>
                      <a:pt x="2335" y="664"/>
                    </a:cubicBezTo>
                    <a:cubicBezTo>
                      <a:pt x="2035" y="330"/>
                      <a:pt x="1668" y="130"/>
                      <a:pt x="1234" y="96"/>
                    </a:cubicBezTo>
                    <a:cubicBezTo>
                      <a:pt x="1045" y="33"/>
                      <a:pt x="849" y="0"/>
                      <a:pt x="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9"/>
              <p:cNvSpPr/>
              <p:nvPr/>
            </p:nvSpPr>
            <p:spPr>
              <a:xfrm>
                <a:off x="4551387" y="1272998"/>
                <a:ext cx="23176" cy="15381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665" extrusionOk="0">
                    <a:moveTo>
                      <a:pt x="900" y="0"/>
                    </a:moveTo>
                    <a:cubicBezTo>
                      <a:pt x="797" y="0"/>
                      <a:pt x="599" y="69"/>
                      <a:pt x="401" y="192"/>
                    </a:cubicBezTo>
                    <a:cubicBezTo>
                      <a:pt x="134" y="393"/>
                      <a:pt x="1" y="626"/>
                      <a:pt x="68" y="659"/>
                    </a:cubicBezTo>
                    <a:cubicBezTo>
                      <a:pt x="71" y="663"/>
                      <a:pt x="76" y="665"/>
                      <a:pt x="83" y="665"/>
                    </a:cubicBezTo>
                    <a:cubicBezTo>
                      <a:pt x="143" y="665"/>
                      <a:pt x="325" y="542"/>
                      <a:pt x="535" y="393"/>
                    </a:cubicBezTo>
                    <a:cubicBezTo>
                      <a:pt x="768" y="192"/>
                      <a:pt x="1002" y="59"/>
                      <a:pt x="968" y="26"/>
                    </a:cubicBezTo>
                    <a:cubicBezTo>
                      <a:pt x="960" y="8"/>
                      <a:pt x="93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59"/>
              <p:cNvSpPr/>
              <p:nvPr/>
            </p:nvSpPr>
            <p:spPr>
              <a:xfrm>
                <a:off x="4417927" y="1332002"/>
                <a:ext cx="50932" cy="8304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59" extrusionOk="0">
                    <a:moveTo>
                      <a:pt x="1057" y="1"/>
                    </a:moveTo>
                    <a:cubicBezTo>
                      <a:pt x="688" y="1"/>
                      <a:pt x="321" y="101"/>
                      <a:pt x="0" y="310"/>
                    </a:cubicBezTo>
                    <a:cubicBezTo>
                      <a:pt x="4" y="314"/>
                      <a:pt x="13" y="315"/>
                      <a:pt x="27" y="315"/>
                    </a:cubicBezTo>
                    <a:cubicBezTo>
                      <a:pt x="139" y="315"/>
                      <a:pt x="567" y="210"/>
                      <a:pt x="1101" y="210"/>
                    </a:cubicBezTo>
                    <a:cubicBezTo>
                      <a:pt x="1603" y="238"/>
                      <a:pt x="2012" y="359"/>
                      <a:pt x="2152" y="359"/>
                    </a:cubicBezTo>
                    <a:cubicBezTo>
                      <a:pt x="2179" y="359"/>
                      <a:pt x="2196" y="354"/>
                      <a:pt x="2202" y="343"/>
                    </a:cubicBezTo>
                    <a:cubicBezTo>
                      <a:pt x="1855" y="118"/>
                      <a:pt x="1455" y="1"/>
                      <a:pt x="10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59"/>
              <p:cNvSpPr/>
              <p:nvPr/>
            </p:nvSpPr>
            <p:spPr>
              <a:xfrm>
                <a:off x="4393987" y="1362117"/>
                <a:ext cx="65620" cy="2394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035" extrusionOk="0">
                    <a:moveTo>
                      <a:pt x="2818" y="1"/>
                    </a:moveTo>
                    <a:cubicBezTo>
                      <a:pt x="2710" y="1"/>
                      <a:pt x="2171" y="333"/>
                      <a:pt x="1435" y="609"/>
                    </a:cubicBezTo>
                    <a:cubicBezTo>
                      <a:pt x="668" y="876"/>
                      <a:pt x="1" y="943"/>
                      <a:pt x="1" y="1009"/>
                    </a:cubicBezTo>
                    <a:cubicBezTo>
                      <a:pt x="126" y="1026"/>
                      <a:pt x="253" y="1034"/>
                      <a:pt x="381" y="1034"/>
                    </a:cubicBezTo>
                    <a:cubicBezTo>
                      <a:pt x="766" y="1034"/>
                      <a:pt x="1160" y="959"/>
                      <a:pt x="1535" y="809"/>
                    </a:cubicBezTo>
                    <a:cubicBezTo>
                      <a:pt x="2036" y="676"/>
                      <a:pt x="2469" y="376"/>
                      <a:pt x="2836" y="9"/>
                    </a:cubicBezTo>
                    <a:cubicBezTo>
                      <a:pt x="2834" y="3"/>
                      <a:pt x="2827" y="1"/>
                      <a:pt x="2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9"/>
              <p:cNvSpPr/>
              <p:nvPr/>
            </p:nvSpPr>
            <p:spPr>
              <a:xfrm>
                <a:off x="4333826" y="1398177"/>
                <a:ext cx="48619" cy="2047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885" extrusionOk="0">
                    <a:moveTo>
                      <a:pt x="1518" y="1"/>
                    </a:moveTo>
                    <a:cubicBezTo>
                      <a:pt x="1318" y="1"/>
                      <a:pt x="1118" y="51"/>
                      <a:pt x="934" y="151"/>
                    </a:cubicBezTo>
                    <a:cubicBezTo>
                      <a:pt x="300" y="351"/>
                      <a:pt x="0" y="851"/>
                      <a:pt x="33" y="885"/>
                    </a:cubicBezTo>
                    <a:cubicBezTo>
                      <a:pt x="334" y="685"/>
                      <a:pt x="667" y="484"/>
                      <a:pt x="1001" y="318"/>
                    </a:cubicBezTo>
                    <a:cubicBezTo>
                      <a:pt x="1368" y="251"/>
                      <a:pt x="1735" y="184"/>
                      <a:pt x="2102" y="151"/>
                    </a:cubicBezTo>
                    <a:cubicBezTo>
                      <a:pt x="1918" y="51"/>
                      <a:pt x="1718" y="1"/>
                      <a:pt x="1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59"/>
              <p:cNvSpPr/>
              <p:nvPr/>
            </p:nvSpPr>
            <p:spPr>
              <a:xfrm>
                <a:off x="4336139" y="1248896"/>
                <a:ext cx="207569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935" extrusionOk="0">
                    <a:moveTo>
                      <a:pt x="4237" y="0"/>
                    </a:moveTo>
                    <a:cubicBezTo>
                      <a:pt x="3069" y="0"/>
                      <a:pt x="1902" y="267"/>
                      <a:pt x="901" y="834"/>
                    </a:cubicBezTo>
                    <a:cubicBezTo>
                      <a:pt x="567" y="1034"/>
                      <a:pt x="334" y="1268"/>
                      <a:pt x="134" y="1601"/>
                    </a:cubicBezTo>
                    <a:cubicBezTo>
                      <a:pt x="67" y="1701"/>
                      <a:pt x="34" y="1835"/>
                      <a:pt x="0" y="1935"/>
                    </a:cubicBezTo>
                    <a:cubicBezTo>
                      <a:pt x="0" y="1935"/>
                      <a:pt x="67" y="1835"/>
                      <a:pt x="200" y="1635"/>
                    </a:cubicBezTo>
                    <a:cubicBezTo>
                      <a:pt x="400" y="1334"/>
                      <a:pt x="667" y="1134"/>
                      <a:pt x="968" y="968"/>
                    </a:cubicBezTo>
                    <a:cubicBezTo>
                      <a:pt x="1912" y="495"/>
                      <a:pt x="2976" y="231"/>
                      <a:pt x="4046" y="231"/>
                    </a:cubicBezTo>
                    <a:cubicBezTo>
                      <a:pt x="4110" y="231"/>
                      <a:pt x="4173" y="232"/>
                      <a:pt x="4237" y="234"/>
                    </a:cubicBezTo>
                    <a:cubicBezTo>
                      <a:pt x="5371" y="234"/>
                      <a:pt x="6505" y="367"/>
                      <a:pt x="7606" y="667"/>
                    </a:cubicBezTo>
                    <a:cubicBezTo>
                      <a:pt x="8354" y="877"/>
                      <a:pt x="8861" y="1006"/>
                      <a:pt x="8957" y="1006"/>
                    </a:cubicBezTo>
                    <a:cubicBezTo>
                      <a:pt x="8968" y="1006"/>
                      <a:pt x="8973" y="1004"/>
                      <a:pt x="8973" y="1001"/>
                    </a:cubicBezTo>
                    <a:cubicBezTo>
                      <a:pt x="8873" y="934"/>
                      <a:pt x="8773" y="901"/>
                      <a:pt x="8640" y="867"/>
                    </a:cubicBezTo>
                    <a:cubicBezTo>
                      <a:pt x="8406" y="767"/>
                      <a:pt x="8073" y="634"/>
                      <a:pt x="7639" y="534"/>
                    </a:cubicBezTo>
                    <a:cubicBezTo>
                      <a:pt x="6538" y="167"/>
                      <a:pt x="5371" y="0"/>
                      <a:pt x="4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59"/>
              <p:cNvSpPr/>
              <p:nvPr/>
            </p:nvSpPr>
            <p:spPr>
              <a:xfrm>
                <a:off x="4329177" y="1269505"/>
                <a:ext cx="16359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3079" extrusionOk="0">
                    <a:moveTo>
                      <a:pt x="4756" y="0"/>
                    </a:moveTo>
                    <a:cubicBezTo>
                      <a:pt x="4131" y="0"/>
                      <a:pt x="3510" y="76"/>
                      <a:pt x="2903" y="243"/>
                    </a:cubicBezTo>
                    <a:cubicBezTo>
                      <a:pt x="1902" y="510"/>
                      <a:pt x="1035" y="1111"/>
                      <a:pt x="468" y="1945"/>
                    </a:cubicBezTo>
                    <a:cubicBezTo>
                      <a:pt x="268" y="2211"/>
                      <a:pt x="134" y="2478"/>
                      <a:pt x="68" y="2778"/>
                    </a:cubicBezTo>
                    <a:cubicBezTo>
                      <a:pt x="34" y="2879"/>
                      <a:pt x="1" y="2979"/>
                      <a:pt x="1" y="3079"/>
                    </a:cubicBezTo>
                    <a:cubicBezTo>
                      <a:pt x="168" y="2712"/>
                      <a:pt x="368" y="2378"/>
                      <a:pt x="568" y="2045"/>
                    </a:cubicBezTo>
                    <a:cubicBezTo>
                      <a:pt x="1168" y="1277"/>
                      <a:pt x="2002" y="710"/>
                      <a:pt x="2936" y="443"/>
                    </a:cubicBezTo>
                    <a:cubicBezTo>
                      <a:pt x="3614" y="280"/>
                      <a:pt x="4291" y="198"/>
                      <a:pt x="4968" y="198"/>
                    </a:cubicBezTo>
                    <a:cubicBezTo>
                      <a:pt x="5258" y="198"/>
                      <a:pt x="5548" y="213"/>
                      <a:pt x="5838" y="243"/>
                    </a:cubicBezTo>
                    <a:cubicBezTo>
                      <a:pt x="6239" y="277"/>
                      <a:pt x="6639" y="310"/>
                      <a:pt x="7073" y="310"/>
                    </a:cubicBezTo>
                    <a:cubicBezTo>
                      <a:pt x="6672" y="177"/>
                      <a:pt x="6272" y="110"/>
                      <a:pt x="5872" y="77"/>
                    </a:cubicBezTo>
                    <a:cubicBezTo>
                      <a:pt x="5499" y="27"/>
                      <a:pt x="5127" y="0"/>
                      <a:pt x="4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59"/>
              <p:cNvSpPr/>
              <p:nvPr/>
            </p:nvSpPr>
            <p:spPr>
              <a:xfrm>
                <a:off x="4628549" y="1279890"/>
                <a:ext cx="64833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4198" extrusionOk="0">
                    <a:moveTo>
                      <a:pt x="230" y="1"/>
                    </a:moveTo>
                    <a:cubicBezTo>
                      <a:pt x="152" y="1"/>
                      <a:pt x="75" y="9"/>
                      <a:pt x="1" y="28"/>
                    </a:cubicBezTo>
                    <a:cubicBezTo>
                      <a:pt x="267" y="95"/>
                      <a:pt x="534" y="195"/>
                      <a:pt x="801" y="295"/>
                    </a:cubicBezTo>
                    <a:cubicBezTo>
                      <a:pt x="2102" y="828"/>
                      <a:pt x="2536" y="2463"/>
                      <a:pt x="1668" y="3597"/>
                    </a:cubicBezTo>
                    <a:cubicBezTo>
                      <a:pt x="1502" y="3797"/>
                      <a:pt x="1301" y="3997"/>
                      <a:pt x="1101" y="4197"/>
                    </a:cubicBezTo>
                    <a:cubicBezTo>
                      <a:pt x="1402" y="4131"/>
                      <a:pt x="1635" y="3931"/>
                      <a:pt x="1802" y="3697"/>
                    </a:cubicBezTo>
                    <a:cubicBezTo>
                      <a:pt x="2803" y="2496"/>
                      <a:pt x="2302" y="662"/>
                      <a:pt x="834" y="128"/>
                    </a:cubicBezTo>
                    <a:cubicBezTo>
                      <a:pt x="642" y="56"/>
                      <a:pt x="432" y="1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59"/>
              <p:cNvSpPr/>
              <p:nvPr/>
            </p:nvSpPr>
            <p:spPr>
              <a:xfrm>
                <a:off x="4248176" y="1419642"/>
                <a:ext cx="79498" cy="93908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4060" extrusionOk="0">
                    <a:moveTo>
                      <a:pt x="1975" y="1"/>
                    </a:moveTo>
                    <a:cubicBezTo>
                      <a:pt x="1715" y="1"/>
                      <a:pt x="1452" y="53"/>
                      <a:pt x="1201" y="157"/>
                    </a:cubicBezTo>
                    <a:cubicBezTo>
                      <a:pt x="734" y="357"/>
                      <a:pt x="367" y="757"/>
                      <a:pt x="167" y="1258"/>
                    </a:cubicBezTo>
                    <a:cubicBezTo>
                      <a:pt x="0" y="1758"/>
                      <a:pt x="67" y="2292"/>
                      <a:pt x="334" y="2759"/>
                    </a:cubicBezTo>
                    <a:cubicBezTo>
                      <a:pt x="568" y="3092"/>
                      <a:pt x="868" y="3359"/>
                      <a:pt x="1235" y="3593"/>
                    </a:cubicBezTo>
                    <a:cubicBezTo>
                      <a:pt x="1468" y="3726"/>
                      <a:pt x="1702" y="3826"/>
                      <a:pt x="1969" y="3926"/>
                    </a:cubicBezTo>
                    <a:cubicBezTo>
                      <a:pt x="2135" y="4026"/>
                      <a:pt x="2235" y="4060"/>
                      <a:pt x="2269" y="4060"/>
                    </a:cubicBezTo>
                    <a:cubicBezTo>
                      <a:pt x="2269" y="4026"/>
                      <a:pt x="1868" y="3826"/>
                      <a:pt x="1335" y="3459"/>
                    </a:cubicBezTo>
                    <a:cubicBezTo>
                      <a:pt x="1001" y="3259"/>
                      <a:pt x="734" y="2959"/>
                      <a:pt x="534" y="2625"/>
                    </a:cubicBezTo>
                    <a:cubicBezTo>
                      <a:pt x="267" y="2225"/>
                      <a:pt x="234" y="1758"/>
                      <a:pt x="401" y="1324"/>
                    </a:cubicBezTo>
                    <a:cubicBezTo>
                      <a:pt x="534" y="891"/>
                      <a:pt x="868" y="524"/>
                      <a:pt x="1301" y="324"/>
                    </a:cubicBezTo>
                    <a:cubicBezTo>
                      <a:pt x="1546" y="226"/>
                      <a:pt x="1826" y="164"/>
                      <a:pt x="2102" y="164"/>
                    </a:cubicBezTo>
                    <a:cubicBezTo>
                      <a:pt x="2203" y="164"/>
                      <a:pt x="2304" y="172"/>
                      <a:pt x="2402" y="190"/>
                    </a:cubicBezTo>
                    <a:cubicBezTo>
                      <a:pt x="2769" y="290"/>
                      <a:pt x="3103" y="390"/>
                      <a:pt x="3436" y="557"/>
                    </a:cubicBezTo>
                    <a:cubicBezTo>
                      <a:pt x="3436" y="557"/>
                      <a:pt x="3370" y="490"/>
                      <a:pt x="3203" y="357"/>
                    </a:cubicBezTo>
                    <a:cubicBezTo>
                      <a:pt x="2969" y="224"/>
                      <a:pt x="2702" y="90"/>
                      <a:pt x="2436" y="57"/>
                    </a:cubicBezTo>
                    <a:cubicBezTo>
                      <a:pt x="2285" y="19"/>
                      <a:pt x="2131" y="1"/>
                      <a:pt x="1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9"/>
              <p:cNvSpPr/>
              <p:nvPr/>
            </p:nvSpPr>
            <p:spPr>
              <a:xfrm>
                <a:off x="4281344" y="1514313"/>
                <a:ext cx="93399" cy="12508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5408" extrusionOk="0">
                    <a:moveTo>
                      <a:pt x="635" y="0"/>
                    </a:moveTo>
                    <a:cubicBezTo>
                      <a:pt x="568" y="100"/>
                      <a:pt x="501" y="200"/>
                      <a:pt x="468" y="334"/>
                    </a:cubicBezTo>
                    <a:cubicBezTo>
                      <a:pt x="368" y="634"/>
                      <a:pt x="268" y="934"/>
                      <a:pt x="201" y="1268"/>
                    </a:cubicBezTo>
                    <a:cubicBezTo>
                      <a:pt x="68" y="1768"/>
                      <a:pt x="1" y="2268"/>
                      <a:pt x="34" y="2769"/>
                    </a:cubicBezTo>
                    <a:cubicBezTo>
                      <a:pt x="68" y="3369"/>
                      <a:pt x="268" y="3970"/>
                      <a:pt x="635" y="4503"/>
                    </a:cubicBezTo>
                    <a:cubicBezTo>
                      <a:pt x="1035" y="5004"/>
                      <a:pt x="1602" y="5337"/>
                      <a:pt x="2236" y="5404"/>
                    </a:cubicBezTo>
                    <a:cubicBezTo>
                      <a:pt x="2274" y="5406"/>
                      <a:pt x="2312" y="5408"/>
                      <a:pt x="2350" y="5408"/>
                    </a:cubicBezTo>
                    <a:cubicBezTo>
                      <a:pt x="2841" y="5408"/>
                      <a:pt x="3296" y="5208"/>
                      <a:pt x="3637" y="4837"/>
                    </a:cubicBezTo>
                    <a:cubicBezTo>
                      <a:pt x="3870" y="4570"/>
                      <a:pt x="4004" y="4236"/>
                      <a:pt x="4004" y="3903"/>
                    </a:cubicBezTo>
                    <a:cubicBezTo>
                      <a:pt x="4037" y="3769"/>
                      <a:pt x="4004" y="3636"/>
                      <a:pt x="3937" y="3536"/>
                    </a:cubicBezTo>
                    <a:cubicBezTo>
                      <a:pt x="3937" y="3536"/>
                      <a:pt x="3937" y="3669"/>
                      <a:pt x="3937" y="3870"/>
                    </a:cubicBezTo>
                    <a:cubicBezTo>
                      <a:pt x="3814" y="4639"/>
                      <a:pt x="3179" y="5182"/>
                      <a:pt x="2452" y="5182"/>
                    </a:cubicBezTo>
                    <a:cubicBezTo>
                      <a:pt x="2392" y="5182"/>
                      <a:pt x="2331" y="5178"/>
                      <a:pt x="2269" y="5170"/>
                    </a:cubicBezTo>
                    <a:cubicBezTo>
                      <a:pt x="1669" y="5104"/>
                      <a:pt x="1168" y="4804"/>
                      <a:pt x="801" y="4337"/>
                    </a:cubicBezTo>
                    <a:cubicBezTo>
                      <a:pt x="468" y="3870"/>
                      <a:pt x="268" y="3302"/>
                      <a:pt x="234" y="2735"/>
                    </a:cubicBezTo>
                    <a:cubicBezTo>
                      <a:pt x="201" y="2268"/>
                      <a:pt x="234" y="1768"/>
                      <a:pt x="334" y="1301"/>
                    </a:cubicBezTo>
                    <a:cubicBezTo>
                      <a:pt x="501" y="500"/>
                      <a:pt x="668" y="0"/>
                      <a:pt x="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59"/>
              <p:cNvSpPr/>
              <p:nvPr/>
            </p:nvSpPr>
            <p:spPr>
              <a:xfrm>
                <a:off x="4320711" y="1388532"/>
                <a:ext cx="107254" cy="295532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12777" extrusionOk="0">
                    <a:moveTo>
                      <a:pt x="4136" y="1"/>
                    </a:moveTo>
                    <a:lnTo>
                      <a:pt x="1301" y="1268"/>
                    </a:lnTo>
                    <a:cubicBezTo>
                      <a:pt x="300" y="2436"/>
                      <a:pt x="0" y="2836"/>
                      <a:pt x="901" y="5972"/>
                    </a:cubicBezTo>
                    <a:cubicBezTo>
                      <a:pt x="1168" y="6906"/>
                      <a:pt x="2769" y="9241"/>
                      <a:pt x="3136" y="10141"/>
                    </a:cubicBezTo>
                    <a:cubicBezTo>
                      <a:pt x="3503" y="11009"/>
                      <a:pt x="3503" y="12210"/>
                      <a:pt x="2735" y="12777"/>
                    </a:cubicBezTo>
                    <a:cubicBezTo>
                      <a:pt x="3703" y="12476"/>
                      <a:pt x="4403" y="11609"/>
                      <a:pt x="4503" y="10575"/>
                    </a:cubicBezTo>
                    <a:cubicBezTo>
                      <a:pt x="4637" y="8874"/>
                      <a:pt x="3036" y="7473"/>
                      <a:pt x="3002" y="5772"/>
                    </a:cubicBezTo>
                    <a:cubicBezTo>
                      <a:pt x="2969" y="4771"/>
                      <a:pt x="3536" y="3837"/>
                      <a:pt x="3936" y="2936"/>
                    </a:cubicBezTo>
                    <a:cubicBezTo>
                      <a:pt x="4336" y="2002"/>
                      <a:pt x="4637" y="901"/>
                      <a:pt x="4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59"/>
              <p:cNvSpPr/>
              <p:nvPr/>
            </p:nvSpPr>
            <p:spPr>
              <a:xfrm>
                <a:off x="4348467" y="1385456"/>
                <a:ext cx="59444" cy="60323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608" extrusionOk="0">
                    <a:moveTo>
                      <a:pt x="2503" y="0"/>
                    </a:moveTo>
                    <a:cubicBezTo>
                      <a:pt x="2436" y="201"/>
                      <a:pt x="2403" y="367"/>
                      <a:pt x="2369" y="567"/>
                    </a:cubicBezTo>
                    <a:cubicBezTo>
                      <a:pt x="2102" y="1435"/>
                      <a:pt x="1435" y="2135"/>
                      <a:pt x="568" y="2402"/>
                    </a:cubicBezTo>
                    <a:cubicBezTo>
                      <a:pt x="368" y="2435"/>
                      <a:pt x="201" y="2502"/>
                      <a:pt x="1" y="2569"/>
                    </a:cubicBezTo>
                    <a:cubicBezTo>
                      <a:pt x="1" y="2588"/>
                      <a:pt x="79" y="2607"/>
                      <a:pt x="215" y="2607"/>
                    </a:cubicBezTo>
                    <a:cubicBezTo>
                      <a:pt x="315" y="2607"/>
                      <a:pt x="446" y="2597"/>
                      <a:pt x="601" y="2569"/>
                    </a:cubicBezTo>
                    <a:cubicBezTo>
                      <a:pt x="1569" y="2369"/>
                      <a:pt x="2336" y="1568"/>
                      <a:pt x="2503" y="601"/>
                    </a:cubicBezTo>
                    <a:cubicBezTo>
                      <a:pt x="2569" y="234"/>
                      <a:pt x="2503" y="0"/>
                      <a:pt x="25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59"/>
              <p:cNvSpPr/>
              <p:nvPr/>
            </p:nvSpPr>
            <p:spPr>
              <a:xfrm>
                <a:off x="4354643" y="1394708"/>
                <a:ext cx="57131" cy="266203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1509" extrusionOk="0">
                    <a:moveTo>
                      <a:pt x="2402" y="1"/>
                    </a:moveTo>
                    <a:cubicBezTo>
                      <a:pt x="2402" y="601"/>
                      <a:pt x="2302" y="1235"/>
                      <a:pt x="2036" y="1802"/>
                    </a:cubicBezTo>
                    <a:cubicBezTo>
                      <a:pt x="1769" y="2436"/>
                      <a:pt x="1402" y="3003"/>
                      <a:pt x="968" y="3537"/>
                    </a:cubicBezTo>
                    <a:cubicBezTo>
                      <a:pt x="735" y="3870"/>
                      <a:pt x="501" y="4204"/>
                      <a:pt x="301" y="4571"/>
                    </a:cubicBezTo>
                    <a:cubicBezTo>
                      <a:pt x="101" y="4971"/>
                      <a:pt x="1" y="5405"/>
                      <a:pt x="1" y="5872"/>
                    </a:cubicBezTo>
                    <a:cubicBezTo>
                      <a:pt x="1" y="6339"/>
                      <a:pt x="101" y="6772"/>
                      <a:pt x="334" y="7173"/>
                    </a:cubicBezTo>
                    <a:cubicBezTo>
                      <a:pt x="534" y="7539"/>
                      <a:pt x="801" y="7873"/>
                      <a:pt x="1102" y="8140"/>
                    </a:cubicBezTo>
                    <a:cubicBezTo>
                      <a:pt x="1402" y="8373"/>
                      <a:pt x="1635" y="8640"/>
                      <a:pt x="1835" y="8907"/>
                    </a:cubicBezTo>
                    <a:cubicBezTo>
                      <a:pt x="2002" y="9174"/>
                      <a:pt x="2102" y="9474"/>
                      <a:pt x="2136" y="9774"/>
                    </a:cubicBezTo>
                    <a:cubicBezTo>
                      <a:pt x="2202" y="10241"/>
                      <a:pt x="2102" y="10675"/>
                      <a:pt x="1869" y="11075"/>
                    </a:cubicBezTo>
                    <a:cubicBezTo>
                      <a:pt x="1702" y="11342"/>
                      <a:pt x="1569" y="11476"/>
                      <a:pt x="1602" y="11509"/>
                    </a:cubicBezTo>
                    <a:cubicBezTo>
                      <a:pt x="1602" y="11509"/>
                      <a:pt x="1635" y="11476"/>
                      <a:pt x="1702" y="11409"/>
                    </a:cubicBezTo>
                    <a:cubicBezTo>
                      <a:pt x="1802" y="11342"/>
                      <a:pt x="1869" y="11242"/>
                      <a:pt x="1935" y="11142"/>
                    </a:cubicBezTo>
                    <a:cubicBezTo>
                      <a:pt x="2202" y="10708"/>
                      <a:pt x="2336" y="10241"/>
                      <a:pt x="2302" y="9774"/>
                    </a:cubicBezTo>
                    <a:cubicBezTo>
                      <a:pt x="2269" y="9441"/>
                      <a:pt x="2169" y="9107"/>
                      <a:pt x="2002" y="8840"/>
                    </a:cubicBezTo>
                    <a:cubicBezTo>
                      <a:pt x="1802" y="8507"/>
                      <a:pt x="1535" y="8240"/>
                      <a:pt x="1235" y="8006"/>
                    </a:cubicBezTo>
                    <a:cubicBezTo>
                      <a:pt x="935" y="7740"/>
                      <a:pt x="701" y="7439"/>
                      <a:pt x="501" y="7072"/>
                    </a:cubicBezTo>
                    <a:cubicBezTo>
                      <a:pt x="334" y="6706"/>
                      <a:pt x="234" y="6305"/>
                      <a:pt x="201" y="5872"/>
                    </a:cubicBezTo>
                    <a:cubicBezTo>
                      <a:pt x="201" y="5438"/>
                      <a:pt x="301" y="5038"/>
                      <a:pt x="501" y="4671"/>
                    </a:cubicBezTo>
                    <a:cubicBezTo>
                      <a:pt x="701" y="4304"/>
                      <a:pt x="901" y="3970"/>
                      <a:pt x="1135" y="3670"/>
                    </a:cubicBezTo>
                    <a:cubicBezTo>
                      <a:pt x="1602" y="3103"/>
                      <a:pt x="1935" y="2502"/>
                      <a:pt x="2202" y="1869"/>
                    </a:cubicBezTo>
                    <a:cubicBezTo>
                      <a:pt x="2369" y="1435"/>
                      <a:pt x="2469" y="968"/>
                      <a:pt x="2469" y="501"/>
                    </a:cubicBezTo>
                    <a:cubicBezTo>
                      <a:pt x="2469" y="334"/>
                      <a:pt x="2436" y="134"/>
                      <a:pt x="2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59"/>
              <p:cNvSpPr/>
              <p:nvPr/>
            </p:nvSpPr>
            <p:spPr>
              <a:xfrm>
                <a:off x="4318375" y="1442540"/>
                <a:ext cx="61757" cy="15356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639" extrusionOk="0">
                    <a:moveTo>
                      <a:pt x="935" y="1"/>
                    </a:moveTo>
                    <a:lnTo>
                      <a:pt x="935" y="1"/>
                    </a:lnTo>
                    <a:cubicBezTo>
                      <a:pt x="935" y="1"/>
                      <a:pt x="835" y="68"/>
                      <a:pt x="735" y="201"/>
                    </a:cubicBezTo>
                    <a:cubicBezTo>
                      <a:pt x="535" y="434"/>
                      <a:pt x="401" y="668"/>
                      <a:pt x="301" y="935"/>
                    </a:cubicBezTo>
                    <a:cubicBezTo>
                      <a:pt x="1" y="1802"/>
                      <a:pt x="1" y="2769"/>
                      <a:pt x="335" y="3637"/>
                    </a:cubicBezTo>
                    <a:cubicBezTo>
                      <a:pt x="668" y="4471"/>
                      <a:pt x="1202" y="5238"/>
                      <a:pt x="1836" y="5905"/>
                    </a:cubicBezTo>
                    <a:cubicBezTo>
                      <a:pt x="2069" y="6172"/>
                      <a:pt x="2369" y="6439"/>
                      <a:pt x="2670" y="6639"/>
                    </a:cubicBezTo>
                    <a:cubicBezTo>
                      <a:pt x="2436" y="6339"/>
                      <a:pt x="2203" y="6072"/>
                      <a:pt x="1936" y="5805"/>
                    </a:cubicBezTo>
                    <a:cubicBezTo>
                      <a:pt x="1335" y="5138"/>
                      <a:pt x="868" y="4404"/>
                      <a:pt x="535" y="3570"/>
                    </a:cubicBezTo>
                    <a:cubicBezTo>
                      <a:pt x="234" y="2736"/>
                      <a:pt x="201" y="1835"/>
                      <a:pt x="435" y="1002"/>
                    </a:cubicBezTo>
                    <a:cubicBezTo>
                      <a:pt x="568" y="635"/>
                      <a:pt x="735" y="301"/>
                      <a:pt x="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59"/>
              <p:cNvSpPr/>
              <p:nvPr/>
            </p:nvSpPr>
            <p:spPr>
              <a:xfrm>
                <a:off x="3997886" y="1672476"/>
                <a:ext cx="1080495" cy="749204"/>
              </a:xfrm>
              <a:custGeom>
                <a:avLst/>
                <a:gdLst/>
                <a:ahLst/>
                <a:cxnLst/>
                <a:rect l="l" t="t" r="r" b="b"/>
                <a:pathLst>
                  <a:path w="46714" h="32391" extrusionOk="0">
                    <a:moveTo>
                      <a:pt x="11889" y="17113"/>
                    </a:moveTo>
                    <a:lnTo>
                      <a:pt x="11889" y="19948"/>
                    </a:lnTo>
                    <a:cubicBezTo>
                      <a:pt x="11889" y="20048"/>
                      <a:pt x="11889" y="20115"/>
                      <a:pt x="11856" y="20215"/>
                    </a:cubicBezTo>
                    <a:lnTo>
                      <a:pt x="11689" y="20982"/>
                    </a:lnTo>
                    <a:lnTo>
                      <a:pt x="10721" y="21049"/>
                    </a:lnTo>
                    <a:lnTo>
                      <a:pt x="10721" y="21049"/>
                    </a:lnTo>
                    <a:lnTo>
                      <a:pt x="11889" y="17113"/>
                    </a:lnTo>
                    <a:close/>
                    <a:moveTo>
                      <a:pt x="25399" y="0"/>
                    </a:moveTo>
                    <a:lnTo>
                      <a:pt x="15625" y="234"/>
                    </a:lnTo>
                    <a:lnTo>
                      <a:pt x="15558" y="2202"/>
                    </a:lnTo>
                    <a:lnTo>
                      <a:pt x="12489" y="2702"/>
                    </a:lnTo>
                    <a:cubicBezTo>
                      <a:pt x="10555" y="3002"/>
                      <a:pt x="8887" y="4203"/>
                      <a:pt x="7986" y="5938"/>
                    </a:cubicBezTo>
                    <a:cubicBezTo>
                      <a:pt x="7919" y="6071"/>
                      <a:pt x="7886" y="6205"/>
                      <a:pt x="7819" y="6305"/>
                    </a:cubicBezTo>
                    <a:cubicBezTo>
                      <a:pt x="5818" y="11242"/>
                      <a:pt x="1415" y="22083"/>
                      <a:pt x="1081" y="23250"/>
                    </a:cubicBezTo>
                    <a:cubicBezTo>
                      <a:pt x="0" y="26853"/>
                      <a:pt x="3352" y="30078"/>
                      <a:pt x="6757" y="30078"/>
                    </a:cubicBezTo>
                    <a:cubicBezTo>
                      <a:pt x="7134" y="30078"/>
                      <a:pt x="7513" y="30038"/>
                      <a:pt x="7886" y="29955"/>
                    </a:cubicBezTo>
                    <a:cubicBezTo>
                      <a:pt x="8620" y="29722"/>
                      <a:pt x="9320" y="29455"/>
                      <a:pt x="10021" y="29121"/>
                    </a:cubicBezTo>
                    <a:cubicBezTo>
                      <a:pt x="10021" y="30122"/>
                      <a:pt x="10421" y="31089"/>
                      <a:pt x="11155" y="31756"/>
                    </a:cubicBezTo>
                    <a:cubicBezTo>
                      <a:pt x="11455" y="32057"/>
                      <a:pt x="11822" y="32223"/>
                      <a:pt x="12222" y="32290"/>
                    </a:cubicBezTo>
                    <a:lnTo>
                      <a:pt x="30102" y="32390"/>
                    </a:lnTo>
                    <a:cubicBezTo>
                      <a:pt x="30602" y="32390"/>
                      <a:pt x="31103" y="31957"/>
                      <a:pt x="31503" y="31523"/>
                    </a:cubicBezTo>
                    <a:cubicBezTo>
                      <a:pt x="32005" y="31724"/>
                      <a:pt x="32532" y="31828"/>
                      <a:pt x="33061" y="31828"/>
                    </a:cubicBezTo>
                    <a:cubicBezTo>
                      <a:pt x="33410" y="31828"/>
                      <a:pt x="33760" y="31783"/>
                      <a:pt x="34105" y="31690"/>
                    </a:cubicBezTo>
                    <a:cubicBezTo>
                      <a:pt x="35639" y="31389"/>
                      <a:pt x="37274" y="30522"/>
                      <a:pt x="37641" y="30155"/>
                    </a:cubicBezTo>
                    <a:lnTo>
                      <a:pt x="46714" y="21616"/>
                    </a:lnTo>
                    <a:lnTo>
                      <a:pt x="43211" y="17479"/>
                    </a:lnTo>
                    <a:lnTo>
                      <a:pt x="40076" y="18947"/>
                    </a:lnTo>
                    <a:lnTo>
                      <a:pt x="36106" y="21082"/>
                    </a:lnTo>
                    <a:cubicBezTo>
                      <a:pt x="34472" y="16279"/>
                      <a:pt x="34538" y="11175"/>
                      <a:pt x="33938" y="9207"/>
                    </a:cubicBezTo>
                    <a:cubicBezTo>
                      <a:pt x="32103" y="3103"/>
                      <a:pt x="28668" y="2569"/>
                      <a:pt x="28668" y="2569"/>
                    </a:cubicBezTo>
                    <a:lnTo>
                      <a:pt x="28668" y="2636"/>
                    </a:lnTo>
                    <a:cubicBezTo>
                      <a:pt x="28567" y="2569"/>
                      <a:pt x="28467" y="2502"/>
                      <a:pt x="28367" y="2469"/>
                    </a:cubicBezTo>
                    <a:lnTo>
                      <a:pt x="25465" y="1568"/>
                    </a:lnTo>
                    <a:lnTo>
                      <a:pt x="253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59"/>
              <p:cNvSpPr/>
              <p:nvPr/>
            </p:nvSpPr>
            <p:spPr>
              <a:xfrm>
                <a:off x="4242000" y="1974137"/>
                <a:ext cx="137809" cy="18751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8107" extrusionOk="0">
                    <a:moveTo>
                      <a:pt x="2569" y="1"/>
                    </a:moveTo>
                    <a:lnTo>
                      <a:pt x="2569" y="1"/>
                    </a:lnTo>
                    <a:cubicBezTo>
                      <a:pt x="2469" y="168"/>
                      <a:pt x="2402" y="335"/>
                      <a:pt x="2336" y="501"/>
                    </a:cubicBezTo>
                    <a:cubicBezTo>
                      <a:pt x="2236" y="835"/>
                      <a:pt x="2069" y="1335"/>
                      <a:pt x="1869" y="1969"/>
                    </a:cubicBezTo>
                    <a:cubicBezTo>
                      <a:pt x="1502" y="3170"/>
                      <a:pt x="1001" y="4871"/>
                      <a:pt x="468" y="6739"/>
                    </a:cubicBezTo>
                    <a:cubicBezTo>
                      <a:pt x="334" y="7173"/>
                      <a:pt x="201" y="7573"/>
                      <a:pt x="67" y="7973"/>
                    </a:cubicBezTo>
                    <a:lnTo>
                      <a:pt x="1" y="8107"/>
                    </a:lnTo>
                    <a:lnTo>
                      <a:pt x="167" y="8107"/>
                    </a:lnTo>
                    <a:lnTo>
                      <a:pt x="4304" y="7773"/>
                    </a:lnTo>
                    <a:lnTo>
                      <a:pt x="5538" y="7673"/>
                    </a:lnTo>
                    <a:lnTo>
                      <a:pt x="5938" y="7640"/>
                    </a:lnTo>
                    <a:cubicBezTo>
                      <a:pt x="5958" y="7601"/>
                      <a:pt x="5748" y="7585"/>
                      <a:pt x="5364" y="7585"/>
                    </a:cubicBezTo>
                    <a:cubicBezTo>
                      <a:pt x="5092" y="7585"/>
                      <a:pt x="4732" y="7593"/>
                      <a:pt x="4304" y="7606"/>
                    </a:cubicBezTo>
                    <a:cubicBezTo>
                      <a:pt x="3303" y="7671"/>
                      <a:pt x="1926" y="7767"/>
                      <a:pt x="326" y="7864"/>
                    </a:cubicBezTo>
                    <a:lnTo>
                      <a:pt x="326" y="7864"/>
                    </a:lnTo>
                    <a:cubicBezTo>
                      <a:pt x="439" y="7522"/>
                      <a:pt x="549" y="7176"/>
                      <a:pt x="634" y="6806"/>
                    </a:cubicBezTo>
                    <a:cubicBezTo>
                      <a:pt x="1201" y="4938"/>
                      <a:pt x="1668" y="3237"/>
                      <a:pt x="2002" y="2002"/>
                    </a:cubicBezTo>
                    <a:cubicBezTo>
                      <a:pt x="2169" y="1402"/>
                      <a:pt x="2302" y="935"/>
                      <a:pt x="2436" y="535"/>
                    </a:cubicBezTo>
                    <a:cubicBezTo>
                      <a:pt x="2469" y="368"/>
                      <a:pt x="2536" y="168"/>
                      <a:pt x="25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59"/>
              <p:cNvSpPr/>
              <p:nvPr/>
            </p:nvSpPr>
            <p:spPr>
              <a:xfrm>
                <a:off x="4160999" y="2254218"/>
                <a:ext cx="264653" cy="113453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4905" extrusionOk="0">
                    <a:moveTo>
                      <a:pt x="11442" y="1"/>
                    </a:moveTo>
                    <a:lnTo>
                      <a:pt x="11442" y="1"/>
                    </a:lnTo>
                    <a:cubicBezTo>
                      <a:pt x="11308" y="34"/>
                      <a:pt x="11141" y="101"/>
                      <a:pt x="11008" y="167"/>
                    </a:cubicBezTo>
                    <a:cubicBezTo>
                      <a:pt x="10708" y="301"/>
                      <a:pt x="10274" y="468"/>
                      <a:pt x="9774" y="701"/>
                    </a:cubicBezTo>
                    <a:cubicBezTo>
                      <a:pt x="8740" y="1201"/>
                      <a:pt x="7372" y="1935"/>
                      <a:pt x="5838" y="2703"/>
                    </a:cubicBezTo>
                    <a:cubicBezTo>
                      <a:pt x="4503" y="3370"/>
                      <a:pt x="3136" y="3937"/>
                      <a:pt x="1735" y="4370"/>
                    </a:cubicBezTo>
                    <a:cubicBezTo>
                      <a:pt x="667" y="4704"/>
                      <a:pt x="0" y="4871"/>
                      <a:pt x="0" y="4904"/>
                    </a:cubicBezTo>
                    <a:cubicBezTo>
                      <a:pt x="134" y="4904"/>
                      <a:pt x="300" y="4871"/>
                      <a:pt x="467" y="4837"/>
                    </a:cubicBezTo>
                    <a:cubicBezTo>
                      <a:pt x="801" y="4771"/>
                      <a:pt x="1234" y="4671"/>
                      <a:pt x="1768" y="4504"/>
                    </a:cubicBezTo>
                    <a:cubicBezTo>
                      <a:pt x="3202" y="4137"/>
                      <a:pt x="4603" y="3570"/>
                      <a:pt x="5904" y="2903"/>
                    </a:cubicBezTo>
                    <a:cubicBezTo>
                      <a:pt x="7472" y="2102"/>
                      <a:pt x="8840" y="1368"/>
                      <a:pt x="9840" y="868"/>
                    </a:cubicBezTo>
                    <a:lnTo>
                      <a:pt x="11041" y="234"/>
                    </a:lnTo>
                    <a:cubicBezTo>
                      <a:pt x="11175" y="167"/>
                      <a:pt x="11308" y="101"/>
                      <a:pt x="11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59"/>
              <p:cNvSpPr/>
              <p:nvPr/>
            </p:nvSpPr>
            <p:spPr>
              <a:xfrm>
                <a:off x="4684107" y="1869220"/>
                <a:ext cx="36291" cy="253852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0975" extrusionOk="0">
                    <a:moveTo>
                      <a:pt x="367" y="0"/>
                    </a:moveTo>
                    <a:cubicBezTo>
                      <a:pt x="300" y="134"/>
                      <a:pt x="300" y="267"/>
                      <a:pt x="300" y="434"/>
                    </a:cubicBezTo>
                    <a:cubicBezTo>
                      <a:pt x="300" y="834"/>
                      <a:pt x="334" y="1235"/>
                      <a:pt x="401" y="1668"/>
                    </a:cubicBezTo>
                    <a:cubicBezTo>
                      <a:pt x="467" y="2169"/>
                      <a:pt x="601" y="2769"/>
                      <a:pt x="767" y="3436"/>
                    </a:cubicBezTo>
                    <a:cubicBezTo>
                      <a:pt x="934" y="4137"/>
                      <a:pt x="1101" y="4871"/>
                      <a:pt x="1201" y="5571"/>
                    </a:cubicBezTo>
                    <a:cubicBezTo>
                      <a:pt x="1368" y="6905"/>
                      <a:pt x="1201" y="8240"/>
                      <a:pt x="734" y="9474"/>
                    </a:cubicBezTo>
                    <a:cubicBezTo>
                      <a:pt x="367" y="10441"/>
                      <a:pt x="0" y="10975"/>
                      <a:pt x="34" y="10975"/>
                    </a:cubicBezTo>
                    <a:cubicBezTo>
                      <a:pt x="167" y="10875"/>
                      <a:pt x="234" y="10775"/>
                      <a:pt x="334" y="10641"/>
                    </a:cubicBezTo>
                    <a:cubicBezTo>
                      <a:pt x="534" y="10308"/>
                      <a:pt x="734" y="9941"/>
                      <a:pt x="901" y="9574"/>
                    </a:cubicBezTo>
                    <a:cubicBezTo>
                      <a:pt x="1401" y="8306"/>
                      <a:pt x="1568" y="6939"/>
                      <a:pt x="1401" y="5571"/>
                    </a:cubicBezTo>
                    <a:cubicBezTo>
                      <a:pt x="1301" y="4837"/>
                      <a:pt x="1168" y="4103"/>
                      <a:pt x="968" y="3403"/>
                    </a:cubicBezTo>
                    <a:cubicBezTo>
                      <a:pt x="767" y="2736"/>
                      <a:pt x="634" y="2135"/>
                      <a:pt x="534" y="1668"/>
                    </a:cubicBezTo>
                    <a:cubicBezTo>
                      <a:pt x="434" y="1101"/>
                      <a:pt x="401" y="534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59"/>
              <p:cNvSpPr/>
              <p:nvPr/>
            </p:nvSpPr>
            <p:spPr>
              <a:xfrm>
                <a:off x="4677168" y="2130010"/>
                <a:ext cx="63284" cy="29166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2610" extrusionOk="0">
                    <a:moveTo>
                      <a:pt x="434" y="0"/>
                    </a:moveTo>
                    <a:cubicBezTo>
                      <a:pt x="434" y="0"/>
                      <a:pt x="400" y="67"/>
                      <a:pt x="367" y="134"/>
                    </a:cubicBezTo>
                    <a:cubicBezTo>
                      <a:pt x="300" y="267"/>
                      <a:pt x="234" y="400"/>
                      <a:pt x="200" y="500"/>
                    </a:cubicBezTo>
                    <a:cubicBezTo>
                      <a:pt x="67" y="1001"/>
                      <a:pt x="0" y="1501"/>
                      <a:pt x="33" y="2002"/>
                    </a:cubicBezTo>
                    <a:cubicBezTo>
                      <a:pt x="100" y="2735"/>
                      <a:pt x="267" y="3469"/>
                      <a:pt x="567" y="4136"/>
                    </a:cubicBezTo>
                    <a:cubicBezTo>
                      <a:pt x="867" y="4937"/>
                      <a:pt x="1301" y="5738"/>
                      <a:pt x="1701" y="6605"/>
                    </a:cubicBezTo>
                    <a:cubicBezTo>
                      <a:pt x="2102" y="7372"/>
                      <a:pt x="2335" y="8239"/>
                      <a:pt x="2468" y="9107"/>
                    </a:cubicBezTo>
                    <a:cubicBezTo>
                      <a:pt x="2535" y="9841"/>
                      <a:pt x="2435" y="10541"/>
                      <a:pt x="2102" y="11208"/>
                    </a:cubicBezTo>
                    <a:cubicBezTo>
                      <a:pt x="1901" y="11642"/>
                      <a:pt x="1601" y="12009"/>
                      <a:pt x="1201" y="12309"/>
                    </a:cubicBezTo>
                    <a:cubicBezTo>
                      <a:pt x="901" y="12509"/>
                      <a:pt x="734" y="12576"/>
                      <a:pt x="734" y="12609"/>
                    </a:cubicBezTo>
                    <a:cubicBezTo>
                      <a:pt x="734" y="12609"/>
                      <a:pt x="801" y="12609"/>
                      <a:pt x="867" y="12576"/>
                    </a:cubicBezTo>
                    <a:cubicBezTo>
                      <a:pt x="1001" y="12509"/>
                      <a:pt x="1134" y="12442"/>
                      <a:pt x="1234" y="12376"/>
                    </a:cubicBezTo>
                    <a:cubicBezTo>
                      <a:pt x="1668" y="12109"/>
                      <a:pt x="2035" y="11742"/>
                      <a:pt x="2235" y="11275"/>
                    </a:cubicBezTo>
                    <a:cubicBezTo>
                      <a:pt x="2602" y="10608"/>
                      <a:pt x="2735" y="9841"/>
                      <a:pt x="2669" y="9107"/>
                    </a:cubicBezTo>
                    <a:cubicBezTo>
                      <a:pt x="2569" y="8206"/>
                      <a:pt x="2302" y="7305"/>
                      <a:pt x="1901" y="6505"/>
                    </a:cubicBezTo>
                    <a:cubicBezTo>
                      <a:pt x="1501" y="5637"/>
                      <a:pt x="1067" y="4837"/>
                      <a:pt x="734" y="4070"/>
                    </a:cubicBezTo>
                    <a:cubicBezTo>
                      <a:pt x="467" y="3403"/>
                      <a:pt x="267" y="2702"/>
                      <a:pt x="200" y="2002"/>
                    </a:cubicBezTo>
                    <a:cubicBezTo>
                      <a:pt x="133" y="1301"/>
                      <a:pt x="234" y="634"/>
                      <a:pt x="4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59"/>
              <p:cNvSpPr/>
              <p:nvPr/>
            </p:nvSpPr>
            <p:spPr>
              <a:xfrm>
                <a:off x="4685633" y="1757340"/>
                <a:ext cx="7749" cy="717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03" extrusionOk="0">
                    <a:moveTo>
                      <a:pt x="134" y="1"/>
                    </a:moveTo>
                    <a:cubicBezTo>
                      <a:pt x="68" y="501"/>
                      <a:pt x="68" y="1035"/>
                      <a:pt x="68" y="1535"/>
                    </a:cubicBezTo>
                    <a:cubicBezTo>
                      <a:pt x="34" y="2069"/>
                      <a:pt x="1" y="2602"/>
                      <a:pt x="1" y="3103"/>
                    </a:cubicBezTo>
                    <a:cubicBezTo>
                      <a:pt x="201" y="2602"/>
                      <a:pt x="301" y="2102"/>
                      <a:pt x="301" y="1568"/>
                    </a:cubicBezTo>
                    <a:cubicBezTo>
                      <a:pt x="335" y="1035"/>
                      <a:pt x="301" y="50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59"/>
              <p:cNvSpPr/>
              <p:nvPr/>
            </p:nvSpPr>
            <p:spPr>
              <a:xfrm>
                <a:off x="4796750" y="2160866"/>
                <a:ext cx="32428" cy="127331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505" extrusionOk="0">
                    <a:moveTo>
                      <a:pt x="1401" y="0"/>
                    </a:moveTo>
                    <a:lnTo>
                      <a:pt x="1401" y="0"/>
                    </a:lnTo>
                    <a:cubicBezTo>
                      <a:pt x="1201" y="201"/>
                      <a:pt x="1034" y="434"/>
                      <a:pt x="901" y="701"/>
                    </a:cubicBezTo>
                    <a:cubicBezTo>
                      <a:pt x="567" y="1301"/>
                      <a:pt x="334" y="1935"/>
                      <a:pt x="201" y="2602"/>
                    </a:cubicBezTo>
                    <a:cubicBezTo>
                      <a:pt x="34" y="3269"/>
                      <a:pt x="0" y="3970"/>
                      <a:pt x="67" y="4670"/>
                    </a:cubicBezTo>
                    <a:cubicBezTo>
                      <a:pt x="67" y="4937"/>
                      <a:pt x="134" y="5237"/>
                      <a:pt x="234" y="5504"/>
                    </a:cubicBezTo>
                    <a:cubicBezTo>
                      <a:pt x="67" y="3603"/>
                      <a:pt x="467" y="1668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59"/>
              <p:cNvSpPr/>
              <p:nvPr/>
            </p:nvSpPr>
            <p:spPr>
              <a:xfrm>
                <a:off x="4229649" y="1766592"/>
                <a:ext cx="80284" cy="6252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703" extrusionOk="0">
                    <a:moveTo>
                      <a:pt x="401" y="1"/>
                    </a:moveTo>
                    <a:cubicBezTo>
                      <a:pt x="301" y="1"/>
                      <a:pt x="234" y="34"/>
                      <a:pt x="168" y="68"/>
                    </a:cubicBezTo>
                    <a:cubicBezTo>
                      <a:pt x="68" y="134"/>
                      <a:pt x="1" y="168"/>
                      <a:pt x="1" y="168"/>
                    </a:cubicBezTo>
                    <a:cubicBezTo>
                      <a:pt x="8" y="174"/>
                      <a:pt x="17" y="177"/>
                      <a:pt x="28" y="177"/>
                    </a:cubicBezTo>
                    <a:cubicBezTo>
                      <a:pt x="73" y="177"/>
                      <a:pt x="148" y="134"/>
                      <a:pt x="201" y="134"/>
                    </a:cubicBezTo>
                    <a:lnTo>
                      <a:pt x="401" y="134"/>
                    </a:lnTo>
                    <a:cubicBezTo>
                      <a:pt x="501" y="134"/>
                      <a:pt x="568" y="134"/>
                      <a:pt x="668" y="168"/>
                    </a:cubicBezTo>
                    <a:cubicBezTo>
                      <a:pt x="1202" y="268"/>
                      <a:pt x="1702" y="501"/>
                      <a:pt x="2136" y="868"/>
                    </a:cubicBezTo>
                    <a:cubicBezTo>
                      <a:pt x="2569" y="1168"/>
                      <a:pt x="2936" y="1569"/>
                      <a:pt x="3203" y="2069"/>
                    </a:cubicBezTo>
                    <a:cubicBezTo>
                      <a:pt x="3370" y="2436"/>
                      <a:pt x="3370" y="2703"/>
                      <a:pt x="3403" y="2703"/>
                    </a:cubicBezTo>
                    <a:cubicBezTo>
                      <a:pt x="3470" y="2469"/>
                      <a:pt x="3437" y="2202"/>
                      <a:pt x="3337" y="2002"/>
                    </a:cubicBezTo>
                    <a:cubicBezTo>
                      <a:pt x="3103" y="1469"/>
                      <a:pt x="2736" y="1002"/>
                      <a:pt x="2269" y="668"/>
                    </a:cubicBezTo>
                    <a:cubicBezTo>
                      <a:pt x="1802" y="301"/>
                      <a:pt x="1268" y="68"/>
                      <a:pt x="7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59"/>
              <p:cNvSpPr/>
              <p:nvPr/>
            </p:nvSpPr>
            <p:spPr>
              <a:xfrm>
                <a:off x="4363132" y="1715683"/>
                <a:ext cx="222233" cy="401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735" extrusionOk="0">
                    <a:moveTo>
                      <a:pt x="9541" y="0"/>
                    </a:moveTo>
                    <a:cubicBezTo>
                      <a:pt x="9541" y="100"/>
                      <a:pt x="9541" y="234"/>
                      <a:pt x="9507" y="334"/>
                    </a:cubicBezTo>
                    <a:cubicBezTo>
                      <a:pt x="9374" y="667"/>
                      <a:pt x="9074" y="934"/>
                      <a:pt x="8707" y="1034"/>
                    </a:cubicBezTo>
                    <a:cubicBezTo>
                      <a:pt x="7539" y="1335"/>
                      <a:pt x="6305" y="1501"/>
                      <a:pt x="5104" y="1501"/>
                    </a:cubicBezTo>
                    <a:cubicBezTo>
                      <a:pt x="3870" y="1501"/>
                      <a:pt x="2636" y="1335"/>
                      <a:pt x="1468" y="1001"/>
                    </a:cubicBezTo>
                    <a:cubicBezTo>
                      <a:pt x="634" y="785"/>
                      <a:pt x="86" y="597"/>
                      <a:pt x="10" y="597"/>
                    </a:cubicBezTo>
                    <a:cubicBezTo>
                      <a:pt x="4" y="597"/>
                      <a:pt x="1" y="598"/>
                      <a:pt x="1" y="601"/>
                    </a:cubicBezTo>
                    <a:cubicBezTo>
                      <a:pt x="101" y="667"/>
                      <a:pt x="234" y="734"/>
                      <a:pt x="368" y="768"/>
                    </a:cubicBezTo>
                    <a:cubicBezTo>
                      <a:pt x="701" y="934"/>
                      <a:pt x="1068" y="1068"/>
                      <a:pt x="1435" y="1168"/>
                    </a:cubicBezTo>
                    <a:cubicBezTo>
                      <a:pt x="2603" y="1535"/>
                      <a:pt x="3837" y="1735"/>
                      <a:pt x="5104" y="1735"/>
                    </a:cubicBezTo>
                    <a:cubicBezTo>
                      <a:pt x="6339" y="1735"/>
                      <a:pt x="7573" y="1568"/>
                      <a:pt x="8774" y="1201"/>
                    </a:cubicBezTo>
                    <a:cubicBezTo>
                      <a:pt x="9141" y="1068"/>
                      <a:pt x="9441" y="768"/>
                      <a:pt x="9541" y="401"/>
                    </a:cubicBezTo>
                    <a:cubicBezTo>
                      <a:pt x="9608" y="267"/>
                      <a:pt x="9608" y="100"/>
                      <a:pt x="9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59"/>
              <p:cNvSpPr/>
              <p:nvPr/>
            </p:nvSpPr>
            <p:spPr>
              <a:xfrm>
                <a:off x="4174877" y="1964122"/>
                <a:ext cx="22390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2403" extrusionOk="0">
                    <a:moveTo>
                      <a:pt x="1" y="0"/>
                    </a:moveTo>
                    <a:cubicBezTo>
                      <a:pt x="67" y="434"/>
                      <a:pt x="201" y="834"/>
                      <a:pt x="367" y="1235"/>
                    </a:cubicBezTo>
                    <a:cubicBezTo>
                      <a:pt x="501" y="1668"/>
                      <a:pt x="701" y="2035"/>
                      <a:pt x="968" y="2402"/>
                    </a:cubicBezTo>
                    <a:cubicBezTo>
                      <a:pt x="901" y="1968"/>
                      <a:pt x="768" y="1535"/>
                      <a:pt x="568" y="1134"/>
                    </a:cubicBezTo>
                    <a:cubicBezTo>
                      <a:pt x="434" y="734"/>
                      <a:pt x="267" y="3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59"/>
              <p:cNvSpPr/>
              <p:nvPr/>
            </p:nvSpPr>
            <p:spPr>
              <a:xfrm>
                <a:off x="4086150" y="2149301"/>
                <a:ext cx="65597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68" extrusionOk="0">
                    <a:moveTo>
                      <a:pt x="2836" y="0"/>
                    </a:moveTo>
                    <a:lnTo>
                      <a:pt x="2836" y="0"/>
                    </a:lnTo>
                    <a:cubicBezTo>
                      <a:pt x="2335" y="33"/>
                      <a:pt x="1835" y="133"/>
                      <a:pt x="1368" y="334"/>
                    </a:cubicBezTo>
                    <a:cubicBezTo>
                      <a:pt x="901" y="434"/>
                      <a:pt x="434" y="600"/>
                      <a:pt x="0" y="867"/>
                    </a:cubicBezTo>
                    <a:cubicBezTo>
                      <a:pt x="501" y="834"/>
                      <a:pt x="968" y="701"/>
                      <a:pt x="1435" y="534"/>
                    </a:cubicBezTo>
                    <a:cubicBezTo>
                      <a:pt x="1935" y="400"/>
                      <a:pt x="2369" y="234"/>
                      <a:pt x="283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59"/>
              <p:cNvSpPr/>
              <p:nvPr/>
            </p:nvSpPr>
            <p:spPr>
              <a:xfrm>
                <a:off x="4137082" y="2223363"/>
                <a:ext cx="7725" cy="5789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3" extrusionOk="0">
                    <a:moveTo>
                      <a:pt x="200" y="0"/>
                    </a:moveTo>
                    <a:cubicBezTo>
                      <a:pt x="100" y="401"/>
                      <a:pt x="33" y="801"/>
                      <a:pt x="67" y="1235"/>
                    </a:cubicBezTo>
                    <a:cubicBezTo>
                      <a:pt x="0" y="1668"/>
                      <a:pt x="33" y="2068"/>
                      <a:pt x="133" y="2502"/>
                    </a:cubicBezTo>
                    <a:cubicBezTo>
                      <a:pt x="267" y="2068"/>
                      <a:pt x="300" y="1668"/>
                      <a:pt x="300" y="1235"/>
                    </a:cubicBezTo>
                    <a:cubicBezTo>
                      <a:pt x="334" y="834"/>
                      <a:pt x="300" y="401"/>
                      <a:pt x="20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59"/>
              <p:cNvSpPr/>
              <p:nvPr/>
            </p:nvSpPr>
            <p:spPr>
              <a:xfrm>
                <a:off x="4256664" y="2203309"/>
                <a:ext cx="43993" cy="38581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668" extrusionOk="0">
                    <a:moveTo>
                      <a:pt x="0" y="0"/>
                    </a:moveTo>
                    <a:cubicBezTo>
                      <a:pt x="267" y="334"/>
                      <a:pt x="601" y="600"/>
                      <a:pt x="934" y="867"/>
                    </a:cubicBezTo>
                    <a:cubicBezTo>
                      <a:pt x="1201" y="1168"/>
                      <a:pt x="1535" y="1434"/>
                      <a:pt x="1902" y="1668"/>
                    </a:cubicBezTo>
                    <a:cubicBezTo>
                      <a:pt x="1435" y="934"/>
                      <a:pt x="768" y="367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59"/>
              <p:cNvSpPr/>
              <p:nvPr/>
            </p:nvSpPr>
            <p:spPr>
              <a:xfrm>
                <a:off x="4381659" y="2174536"/>
                <a:ext cx="33192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14" extrusionOk="0">
                    <a:moveTo>
                      <a:pt x="1351" y="1"/>
                    </a:moveTo>
                    <a:cubicBezTo>
                      <a:pt x="1271" y="1"/>
                      <a:pt x="966" y="281"/>
                      <a:pt x="634" y="644"/>
                    </a:cubicBezTo>
                    <a:cubicBezTo>
                      <a:pt x="267" y="1011"/>
                      <a:pt x="0" y="1377"/>
                      <a:pt x="34" y="1411"/>
                    </a:cubicBezTo>
                    <a:cubicBezTo>
                      <a:pt x="35" y="1413"/>
                      <a:pt x="38" y="1414"/>
                      <a:pt x="42" y="1414"/>
                    </a:cubicBezTo>
                    <a:cubicBezTo>
                      <a:pt x="105" y="1414"/>
                      <a:pt x="423" y="1155"/>
                      <a:pt x="801" y="777"/>
                    </a:cubicBezTo>
                    <a:cubicBezTo>
                      <a:pt x="1168" y="377"/>
                      <a:pt x="1435" y="43"/>
                      <a:pt x="1368" y="10"/>
                    </a:cubicBezTo>
                    <a:cubicBezTo>
                      <a:pt x="1365" y="4"/>
                      <a:pt x="1359" y="1"/>
                      <a:pt x="13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59"/>
              <p:cNvSpPr/>
              <p:nvPr/>
            </p:nvSpPr>
            <p:spPr>
              <a:xfrm>
                <a:off x="4204969" y="1848379"/>
                <a:ext cx="50169" cy="32428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02" extrusionOk="0">
                    <a:moveTo>
                      <a:pt x="2169" y="1"/>
                    </a:moveTo>
                    <a:lnTo>
                      <a:pt x="2169" y="1"/>
                    </a:lnTo>
                    <a:cubicBezTo>
                      <a:pt x="1368" y="334"/>
                      <a:pt x="668" y="801"/>
                      <a:pt x="0" y="1402"/>
                    </a:cubicBezTo>
                    <a:cubicBezTo>
                      <a:pt x="801" y="1035"/>
                      <a:pt x="1535" y="568"/>
                      <a:pt x="216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4359269" y="1761202"/>
                <a:ext cx="24726" cy="5710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434"/>
                      <a:pt x="268" y="868"/>
                      <a:pt x="501" y="1268"/>
                    </a:cubicBezTo>
                    <a:cubicBezTo>
                      <a:pt x="635" y="1668"/>
                      <a:pt x="801" y="2102"/>
                      <a:pt x="1068" y="2469"/>
                    </a:cubicBezTo>
                    <a:cubicBezTo>
                      <a:pt x="1002" y="2035"/>
                      <a:pt x="902" y="1568"/>
                      <a:pt x="701" y="1168"/>
                    </a:cubicBezTo>
                    <a:cubicBezTo>
                      <a:pt x="535" y="734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4340765" y="1941732"/>
                <a:ext cx="54795" cy="37077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603" extrusionOk="0">
                    <a:moveTo>
                      <a:pt x="0" y="1"/>
                    </a:moveTo>
                    <a:cubicBezTo>
                      <a:pt x="301" y="368"/>
                      <a:pt x="667" y="701"/>
                      <a:pt x="1101" y="935"/>
                    </a:cubicBezTo>
                    <a:cubicBezTo>
                      <a:pt x="1468" y="1235"/>
                      <a:pt x="1902" y="1469"/>
                      <a:pt x="2369" y="1602"/>
                    </a:cubicBezTo>
                    <a:cubicBezTo>
                      <a:pt x="2002" y="1302"/>
                      <a:pt x="1635" y="1002"/>
                      <a:pt x="1201" y="768"/>
                    </a:cubicBezTo>
                    <a:cubicBezTo>
                      <a:pt x="834" y="468"/>
                      <a:pt x="434" y="201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412514" y="2057475"/>
                <a:ext cx="74872" cy="393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702" extrusionOk="0">
                    <a:moveTo>
                      <a:pt x="3236" y="1"/>
                    </a:moveTo>
                    <a:lnTo>
                      <a:pt x="3236" y="1"/>
                    </a:lnTo>
                    <a:cubicBezTo>
                      <a:pt x="2669" y="167"/>
                      <a:pt x="2102" y="434"/>
                      <a:pt x="1568" y="734"/>
                    </a:cubicBezTo>
                    <a:cubicBezTo>
                      <a:pt x="1001" y="1001"/>
                      <a:pt x="501" y="1335"/>
                      <a:pt x="1" y="1702"/>
                    </a:cubicBezTo>
                    <a:cubicBezTo>
                      <a:pt x="601" y="1502"/>
                      <a:pt x="1135" y="1268"/>
                      <a:pt x="1668" y="935"/>
                    </a:cubicBezTo>
                    <a:cubicBezTo>
                      <a:pt x="2235" y="701"/>
                      <a:pt x="2769" y="367"/>
                      <a:pt x="323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4517455" y="1910877"/>
                <a:ext cx="13901" cy="52482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269" extrusionOk="0">
                    <a:moveTo>
                      <a:pt x="33" y="1"/>
                    </a:moveTo>
                    <a:lnTo>
                      <a:pt x="33" y="1"/>
                    </a:lnTo>
                    <a:cubicBezTo>
                      <a:pt x="0" y="368"/>
                      <a:pt x="67" y="768"/>
                      <a:pt x="200" y="1168"/>
                    </a:cubicBezTo>
                    <a:cubicBezTo>
                      <a:pt x="234" y="1535"/>
                      <a:pt x="367" y="1935"/>
                      <a:pt x="567" y="2269"/>
                    </a:cubicBezTo>
                    <a:cubicBezTo>
                      <a:pt x="601" y="1869"/>
                      <a:pt x="534" y="1468"/>
                      <a:pt x="400" y="1101"/>
                    </a:cubicBezTo>
                    <a:cubicBezTo>
                      <a:pt x="334" y="701"/>
                      <a:pt x="234" y="334"/>
                      <a:pt x="3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619297" y="1998077"/>
                <a:ext cx="27802" cy="5403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3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434"/>
                      <a:pt x="267" y="834"/>
                      <a:pt x="501" y="1201"/>
                    </a:cubicBezTo>
                    <a:cubicBezTo>
                      <a:pt x="667" y="1635"/>
                      <a:pt x="901" y="2001"/>
                      <a:pt x="1201" y="2335"/>
                    </a:cubicBezTo>
                    <a:cubicBezTo>
                      <a:pt x="1101" y="1901"/>
                      <a:pt x="934" y="1501"/>
                      <a:pt x="701" y="1134"/>
                    </a:cubicBezTo>
                    <a:cubicBezTo>
                      <a:pt x="534" y="701"/>
                      <a:pt x="300" y="334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4580716" y="1797470"/>
                <a:ext cx="50169" cy="3550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535" extrusionOk="0">
                    <a:moveTo>
                      <a:pt x="2169" y="0"/>
                    </a:moveTo>
                    <a:lnTo>
                      <a:pt x="2169" y="0"/>
                    </a:lnTo>
                    <a:cubicBezTo>
                      <a:pt x="1368" y="367"/>
                      <a:pt x="634" y="901"/>
                      <a:pt x="0" y="1535"/>
                    </a:cubicBezTo>
                    <a:cubicBezTo>
                      <a:pt x="434" y="1368"/>
                      <a:pt x="801" y="1134"/>
                      <a:pt x="1135" y="834"/>
                    </a:cubicBezTo>
                    <a:cubicBezTo>
                      <a:pt x="1535" y="601"/>
                      <a:pt x="1868" y="334"/>
                      <a:pt x="21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505104" y="1771935"/>
                <a:ext cx="17764" cy="3254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407" extrusionOk="0">
                    <a:moveTo>
                      <a:pt x="73" y="1"/>
                    </a:moveTo>
                    <a:cubicBezTo>
                      <a:pt x="71" y="1"/>
                      <a:pt x="69" y="2"/>
                      <a:pt x="67" y="3"/>
                    </a:cubicBezTo>
                    <a:cubicBezTo>
                      <a:pt x="0" y="37"/>
                      <a:pt x="134" y="337"/>
                      <a:pt x="301" y="737"/>
                    </a:cubicBezTo>
                    <a:cubicBezTo>
                      <a:pt x="459" y="1117"/>
                      <a:pt x="647" y="1407"/>
                      <a:pt x="723" y="1407"/>
                    </a:cubicBezTo>
                    <a:cubicBezTo>
                      <a:pt x="727" y="1407"/>
                      <a:pt x="731" y="1406"/>
                      <a:pt x="734" y="1404"/>
                    </a:cubicBezTo>
                    <a:cubicBezTo>
                      <a:pt x="768" y="1371"/>
                      <a:pt x="701" y="1037"/>
                      <a:pt x="501" y="671"/>
                    </a:cubicBezTo>
                    <a:cubicBezTo>
                      <a:pt x="311" y="291"/>
                      <a:pt x="121" y="1"/>
                      <a:pt x="7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4421766" y="1706107"/>
                <a:ext cx="34741" cy="527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28" extrusionOk="0">
                    <a:moveTo>
                      <a:pt x="1057" y="1"/>
                    </a:moveTo>
                    <a:cubicBezTo>
                      <a:pt x="960" y="1"/>
                      <a:pt x="851" y="5"/>
                      <a:pt x="735" y="14"/>
                    </a:cubicBezTo>
                    <a:cubicBezTo>
                      <a:pt x="334" y="14"/>
                      <a:pt x="1" y="81"/>
                      <a:pt x="1" y="147"/>
                    </a:cubicBezTo>
                    <a:cubicBezTo>
                      <a:pt x="1" y="196"/>
                      <a:pt x="180" y="227"/>
                      <a:pt x="446" y="227"/>
                    </a:cubicBezTo>
                    <a:cubicBezTo>
                      <a:pt x="543" y="227"/>
                      <a:pt x="652" y="223"/>
                      <a:pt x="768" y="214"/>
                    </a:cubicBezTo>
                    <a:cubicBezTo>
                      <a:pt x="1168" y="214"/>
                      <a:pt x="1502" y="147"/>
                      <a:pt x="1502" y="81"/>
                    </a:cubicBezTo>
                    <a:cubicBezTo>
                      <a:pt x="1502" y="32"/>
                      <a:pt x="1323" y="1"/>
                      <a:pt x="105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531333" y="1684735"/>
                <a:ext cx="20863" cy="2488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76" extrusionOk="0">
                    <a:moveTo>
                      <a:pt x="851" y="0"/>
                    </a:moveTo>
                    <a:cubicBezTo>
                      <a:pt x="772" y="0"/>
                      <a:pt x="584" y="193"/>
                      <a:pt x="367" y="471"/>
                    </a:cubicBezTo>
                    <a:cubicBezTo>
                      <a:pt x="134" y="771"/>
                      <a:pt x="1" y="1038"/>
                      <a:pt x="34" y="1071"/>
                    </a:cubicBezTo>
                    <a:cubicBezTo>
                      <a:pt x="39" y="1074"/>
                      <a:pt x="45" y="1075"/>
                      <a:pt x="51" y="1075"/>
                    </a:cubicBezTo>
                    <a:cubicBezTo>
                      <a:pt x="135" y="1075"/>
                      <a:pt x="349" y="883"/>
                      <a:pt x="534" y="604"/>
                    </a:cubicBezTo>
                    <a:cubicBezTo>
                      <a:pt x="768" y="304"/>
                      <a:pt x="901" y="37"/>
                      <a:pt x="868" y="4"/>
                    </a:cubicBezTo>
                    <a:cubicBezTo>
                      <a:pt x="863" y="2"/>
                      <a:pt x="857" y="0"/>
                      <a:pt x="85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9"/>
              <p:cNvSpPr/>
              <p:nvPr/>
            </p:nvSpPr>
            <p:spPr>
              <a:xfrm>
                <a:off x="4735016" y="1846066"/>
                <a:ext cx="9298" cy="6097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6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468"/>
                      <a:pt x="1" y="901"/>
                      <a:pt x="101" y="1335"/>
                    </a:cubicBezTo>
                    <a:cubicBezTo>
                      <a:pt x="101" y="1769"/>
                      <a:pt x="201" y="2236"/>
                      <a:pt x="334" y="2636"/>
                    </a:cubicBezTo>
                    <a:cubicBezTo>
                      <a:pt x="401" y="1735"/>
                      <a:pt x="301" y="868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9"/>
              <p:cNvSpPr/>
              <p:nvPr/>
            </p:nvSpPr>
            <p:spPr>
              <a:xfrm>
                <a:off x="4735016" y="1985725"/>
                <a:ext cx="33215" cy="4172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804" extrusionOk="0">
                    <a:moveTo>
                      <a:pt x="1" y="0"/>
                    </a:moveTo>
                    <a:cubicBezTo>
                      <a:pt x="101" y="367"/>
                      <a:pt x="301" y="701"/>
                      <a:pt x="568" y="1001"/>
                    </a:cubicBezTo>
                    <a:cubicBezTo>
                      <a:pt x="950" y="1478"/>
                      <a:pt x="1332" y="1804"/>
                      <a:pt x="1395" y="1804"/>
                    </a:cubicBezTo>
                    <a:cubicBezTo>
                      <a:pt x="1398" y="1804"/>
                      <a:pt x="1400" y="1803"/>
                      <a:pt x="1402" y="1802"/>
                    </a:cubicBezTo>
                    <a:lnTo>
                      <a:pt x="1435" y="1802"/>
                    </a:lnTo>
                    <a:cubicBezTo>
                      <a:pt x="1002" y="1168"/>
                      <a:pt x="501" y="534"/>
                      <a:pt x="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733489" y="2098368"/>
                <a:ext cx="27779" cy="51719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236" extrusionOk="0">
                    <a:moveTo>
                      <a:pt x="1201" y="0"/>
                    </a:moveTo>
                    <a:cubicBezTo>
                      <a:pt x="901" y="334"/>
                      <a:pt x="667" y="668"/>
                      <a:pt x="500" y="1068"/>
                    </a:cubicBezTo>
                    <a:cubicBezTo>
                      <a:pt x="267" y="1435"/>
                      <a:pt x="100" y="1835"/>
                      <a:pt x="0" y="2235"/>
                    </a:cubicBezTo>
                    <a:cubicBezTo>
                      <a:pt x="267" y="1935"/>
                      <a:pt x="500" y="1568"/>
                      <a:pt x="667" y="1168"/>
                    </a:cubicBezTo>
                    <a:cubicBezTo>
                      <a:pt x="934" y="834"/>
                      <a:pt x="1101" y="434"/>
                      <a:pt x="12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750444" y="2263470"/>
                <a:ext cx="23963" cy="6562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837" extrusionOk="0">
                    <a:moveTo>
                      <a:pt x="1" y="1"/>
                    </a:moveTo>
                    <a:cubicBezTo>
                      <a:pt x="68" y="501"/>
                      <a:pt x="201" y="1002"/>
                      <a:pt x="435" y="1469"/>
                    </a:cubicBezTo>
                    <a:cubicBezTo>
                      <a:pt x="568" y="1936"/>
                      <a:pt x="768" y="2403"/>
                      <a:pt x="1035" y="2836"/>
                    </a:cubicBezTo>
                    <a:cubicBezTo>
                      <a:pt x="968" y="2336"/>
                      <a:pt x="835" y="1836"/>
                      <a:pt x="635" y="1369"/>
                    </a:cubicBezTo>
                    <a:cubicBezTo>
                      <a:pt x="501" y="902"/>
                      <a:pt x="268" y="435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853072" y="2241867"/>
                <a:ext cx="47093" cy="2241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9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01" y="468"/>
                      <a:pt x="1301" y="768"/>
                      <a:pt x="2035" y="968"/>
                    </a:cubicBezTo>
                    <a:cubicBezTo>
                      <a:pt x="1401" y="501"/>
                      <a:pt x="734" y="201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8028" y="2137713"/>
                <a:ext cx="13924" cy="59444"/>
              </a:xfrm>
              <a:custGeom>
                <a:avLst/>
                <a:gdLst/>
                <a:ahLst/>
                <a:cxnLst/>
                <a:rect l="l" t="t" r="r" b="b"/>
                <a:pathLst>
                  <a:path w="602" h="2570" extrusionOk="0">
                    <a:moveTo>
                      <a:pt x="601" y="1"/>
                    </a:moveTo>
                    <a:lnTo>
                      <a:pt x="601" y="1"/>
                    </a:lnTo>
                    <a:cubicBezTo>
                      <a:pt x="368" y="368"/>
                      <a:pt x="201" y="801"/>
                      <a:pt x="134" y="1235"/>
                    </a:cubicBezTo>
                    <a:cubicBezTo>
                      <a:pt x="34" y="1669"/>
                      <a:pt x="1" y="2102"/>
                      <a:pt x="101" y="2569"/>
                    </a:cubicBezTo>
                    <a:cubicBezTo>
                      <a:pt x="201" y="2136"/>
                      <a:pt x="301" y="1702"/>
                      <a:pt x="368" y="1268"/>
                    </a:cubicBezTo>
                    <a:cubicBezTo>
                      <a:pt x="468" y="835"/>
                      <a:pt x="568" y="434"/>
                      <a:pt x="60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4556799" y="2100681"/>
                <a:ext cx="23940" cy="52482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269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768" y="334"/>
                      <a:pt x="534" y="701"/>
                      <a:pt x="401" y="1101"/>
                    </a:cubicBezTo>
                    <a:cubicBezTo>
                      <a:pt x="200" y="1468"/>
                      <a:pt x="67" y="1869"/>
                      <a:pt x="0" y="2269"/>
                    </a:cubicBezTo>
                    <a:cubicBezTo>
                      <a:pt x="234" y="1969"/>
                      <a:pt x="467" y="1568"/>
                      <a:pt x="601" y="1201"/>
                    </a:cubicBezTo>
                    <a:cubicBezTo>
                      <a:pt x="801" y="801"/>
                      <a:pt x="968" y="401"/>
                      <a:pt x="10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4323788" y="2336769"/>
                <a:ext cx="32428" cy="4554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969" extrusionOk="0">
                    <a:moveTo>
                      <a:pt x="0" y="1"/>
                    </a:moveTo>
                    <a:cubicBezTo>
                      <a:pt x="134" y="401"/>
                      <a:pt x="367" y="735"/>
                      <a:pt x="634" y="1035"/>
                    </a:cubicBezTo>
                    <a:cubicBezTo>
                      <a:pt x="834" y="1402"/>
                      <a:pt x="1101" y="1702"/>
                      <a:pt x="1401" y="1969"/>
                    </a:cubicBezTo>
                    <a:cubicBezTo>
                      <a:pt x="1268" y="1569"/>
                      <a:pt x="1068" y="1235"/>
                      <a:pt x="801" y="935"/>
                    </a:cubicBezTo>
                    <a:cubicBezTo>
                      <a:pt x="601" y="568"/>
                      <a:pt x="301" y="268"/>
                      <a:pt x="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4451095" y="2297425"/>
                <a:ext cx="23940" cy="5944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70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768" y="401"/>
                      <a:pt x="567" y="801"/>
                      <a:pt x="434" y="1268"/>
                    </a:cubicBezTo>
                    <a:cubicBezTo>
                      <a:pt x="201" y="1669"/>
                      <a:pt x="67" y="2136"/>
                      <a:pt x="0" y="2569"/>
                    </a:cubicBezTo>
                    <a:cubicBezTo>
                      <a:pt x="501" y="1769"/>
                      <a:pt x="834" y="901"/>
                      <a:pt x="10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4548311" y="2352220"/>
                <a:ext cx="55581" cy="31642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3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4" y="701"/>
                      <a:pt x="1468" y="1168"/>
                      <a:pt x="2402" y="1368"/>
                    </a:cubicBezTo>
                    <a:cubicBezTo>
                      <a:pt x="2035" y="1101"/>
                      <a:pt x="1602" y="901"/>
                      <a:pt x="1201" y="701"/>
                    </a:cubicBezTo>
                    <a:cubicBezTo>
                      <a:pt x="801" y="434"/>
                      <a:pt x="401" y="200"/>
                      <a:pt x="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4650915" y="2221813"/>
                <a:ext cx="15474" cy="6407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770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1" y="968"/>
                      <a:pt x="201" y="1902"/>
                      <a:pt x="668" y="2769"/>
                    </a:cubicBezTo>
                    <a:cubicBezTo>
                      <a:pt x="601" y="2302"/>
                      <a:pt x="501" y="1835"/>
                      <a:pt x="368" y="1368"/>
                    </a:cubicBezTo>
                    <a:cubicBezTo>
                      <a:pt x="301" y="901"/>
                      <a:pt x="201" y="434"/>
                      <a:pt x="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4756619" y="4102861"/>
                <a:ext cx="206805" cy="310196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13411" extrusionOk="0">
                    <a:moveTo>
                      <a:pt x="7273" y="1"/>
                    </a:moveTo>
                    <a:lnTo>
                      <a:pt x="1" y="901"/>
                    </a:lnTo>
                    <a:lnTo>
                      <a:pt x="3036" y="13410"/>
                    </a:lnTo>
                    <a:lnTo>
                      <a:pt x="8941" y="13043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4799826" y="4345124"/>
                <a:ext cx="260051" cy="259218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11207" extrusionOk="0">
                    <a:moveTo>
                      <a:pt x="6806" y="1"/>
                    </a:moveTo>
                    <a:cubicBezTo>
                      <a:pt x="6190" y="1022"/>
                      <a:pt x="5189" y="1344"/>
                      <a:pt x="4171" y="1344"/>
                    </a:cubicBezTo>
                    <a:cubicBezTo>
                      <a:pt x="2428" y="1344"/>
                      <a:pt x="635" y="401"/>
                      <a:pt x="635" y="401"/>
                    </a:cubicBezTo>
                    <a:lnTo>
                      <a:pt x="635" y="434"/>
                    </a:lnTo>
                    <a:cubicBezTo>
                      <a:pt x="234" y="634"/>
                      <a:pt x="1" y="1068"/>
                      <a:pt x="68" y="1535"/>
                    </a:cubicBezTo>
                    <a:lnTo>
                      <a:pt x="334" y="3670"/>
                    </a:lnTo>
                    <a:cubicBezTo>
                      <a:pt x="368" y="4504"/>
                      <a:pt x="7406" y="9608"/>
                      <a:pt x="9307" y="11009"/>
                    </a:cubicBezTo>
                    <a:cubicBezTo>
                      <a:pt x="9512" y="11139"/>
                      <a:pt x="9748" y="11207"/>
                      <a:pt x="9985" y="11207"/>
                    </a:cubicBezTo>
                    <a:cubicBezTo>
                      <a:pt x="10174" y="11207"/>
                      <a:pt x="10365" y="11164"/>
                      <a:pt x="10542" y="11075"/>
                    </a:cubicBezTo>
                    <a:cubicBezTo>
                      <a:pt x="11042" y="10742"/>
                      <a:pt x="11242" y="10108"/>
                      <a:pt x="11009" y="9574"/>
                    </a:cubicBezTo>
                    <a:lnTo>
                      <a:pt x="7473" y="1135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4316849" y="4088983"/>
                <a:ext cx="192141" cy="30941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3377" extrusionOk="0">
                    <a:moveTo>
                      <a:pt x="8139" y="0"/>
                    </a:moveTo>
                    <a:lnTo>
                      <a:pt x="0" y="167"/>
                    </a:lnTo>
                    <a:lnTo>
                      <a:pt x="1068" y="13109"/>
                    </a:lnTo>
                    <a:lnTo>
                      <a:pt x="8306" y="13376"/>
                    </a:ln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4151724" y="4355163"/>
                <a:ext cx="358029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4437" extrusionOk="0">
                    <a:moveTo>
                      <a:pt x="8073" y="0"/>
                    </a:moveTo>
                    <a:cubicBezTo>
                      <a:pt x="8073" y="0"/>
                      <a:pt x="68" y="3002"/>
                      <a:pt x="1" y="4437"/>
                    </a:cubicBezTo>
                    <a:lnTo>
                      <a:pt x="15479" y="4437"/>
                    </a:lnTo>
                    <a:lnTo>
                      <a:pt x="15479" y="367"/>
                    </a:lnTo>
                    <a:lnTo>
                      <a:pt x="14911" y="501"/>
                    </a:lnTo>
                    <a:cubicBezTo>
                      <a:pt x="14065" y="700"/>
                      <a:pt x="13200" y="797"/>
                      <a:pt x="12336" y="797"/>
                    </a:cubicBezTo>
                    <a:cubicBezTo>
                      <a:pt x="10883" y="797"/>
                      <a:pt x="9432" y="523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4164838" y="2404679"/>
                <a:ext cx="772357" cy="1759939"/>
              </a:xfrm>
              <a:custGeom>
                <a:avLst/>
                <a:gdLst/>
                <a:ahLst/>
                <a:cxnLst/>
                <a:rect l="l" t="t" r="r" b="b"/>
                <a:pathLst>
                  <a:path w="33392" h="76089" extrusionOk="0">
                    <a:moveTo>
                      <a:pt x="14178" y="0"/>
                    </a:moveTo>
                    <a:lnTo>
                      <a:pt x="4337" y="801"/>
                    </a:lnTo>
                    <a:cubicBezTo>
                      <a:pt x="4337" y="801"/>
                      <a:pt x="1" y="10208"/>
                      <a:pt x="1135" y="21449"/>
                    </a:cubicBezTo>
                    <a:cubicBezTo>
                      <a:pt x="2269" y="32690"/>
                      <a:pt x="6072" y="74053"/>
                      <a:pt x="6072" y="74053"/>
                    </a:cubicBezTo>
                    <a:lnTo>
                      <a:pt x="15078" y="74053"/>
                    </a:lnTo>
                    <a:lnTo>
                      <a:pt x="15278" y="14244"/>
                    </a:lnTo>
                    <a:lnTo>
                      <a:pt x="24385" y="76088"/>
                    </a:lnTo>
                    <a:lnTo>
                      <a:pt x="33391" y="76088"/>
                    </a:lnTo>
                    <a:cubicBezTo>
                      <a:pt x="33391" y="76088"/>
                      <a:pt x="29088" y="23117"/>
                      <a:pt x="28755" y="15845"/>
                    </a:cubicBezTo>
                    <a:cubicBezTo>
                      <a:pt x="28421" y="8640"/>
                      <a:pt x="22884" y="734"/>
                      <a:pt x="22884" y="734"/>
                    </a:cubicBezTo>
                    <a:lnTo>
                      <a:pt x="14344" y="34"/>
                    </a:lnTo>
                    <a:lnTo>
                      <a:pt x="143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4279818" y="4094372"/>
                <a:ext cx="253852" cy="141209"/>
              </a:xfrm>
              <a:custGeom>
                <a:avLst/>
                <a:gdLst/>
                <a:ahLst/>
                <a:cxnLst/>
                <a:rect l="l" t="t" r="r" b="b"/>
                <a:pathLst>
                  <a:path w="10975" h="6105" extrusionOk="0">
                    <a:moveTo>
                      <a:pt x="0" y="1"/>
                    </a:moveTo>
                    <a:lnTo>
                      <a:pt x="1268" y="6105"/>
                    </a:lnTo>
                    <a:lnTo>
                      <a:pt x="10441" y="6072"/>
                    </a:lnTo>
                    <a:lnTo>
                      <a:pt x="10975" y="4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4714962" y="4092059"/>
                <a:ext cx="243836" cy="206019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8907" extrusionOk="0">
                    <a:moveTo>
                      <a:pt x="10108" y="1"/>
                    </a:moveTo>
                    <a:lnTo>
                      <a:pt x="1" y="2035"/>
                    </a:lnTo>
                    <a:lnTo>
                      <a:pt x="2002" y="8907"/>
                    </a:lnTo>
                    <a:lnTo>
                      <a:pt x="10541" y="7706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473462" y="2445573"/>
                <a:ext cx="53268" cy="28704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2410" extrusionOk="0">
                    <a:moveTo>
                      <a:pt x="34" y="0"/>
                    </a:moveTo>
                    <a:cubicBezTo>
                      <a:pt x="1" y="200"/>
                      <a:pt x="1" y="367"/>
                      <a:pt x="34" y="534"/>
                    </a:cubicBezTo>
                    <a:cubicBezTo>
                      <a:pt x="34" y="868"/>
                      <a:pt x="67" y="1335"/>
                      <a:pt x="101" y="1902"/>
                    </a:cubicBezTo>
                    <a:cubicBezTo>
                      <a:pt x="201" y="3069"/>
                      <a:pt x="334" y="4704"/>
                      <a:pt x="534" y="6472"/>
                    </a:cubicBezTo>
                    <a:cubicBezTo>
                      <a:pt x="701" y="8273"/>
                      <a:pt x="901" y="9874"/>
                      <a:pt x="1135" y="11008"/>
                    </a:cubicBezTo>
                    <a:cubicBezTo>
                      <a:pt x="1202" y="11508"/>
                      <a:pt x="1435" y="11942"/>
                      <a:pt x="1802" y="12242"/>
                    </a:cubicBezTo>
                    <a:cubicBezTo>
                      <a:pt x="1902" y="12309"/>
                      <a:pt x="2036" y="12376"/>
                      <a:pt x="2169" y="12409"/>
                    </a:cubicBezTo>
                    <a:lnTo>
                      <a:pt x="2302" y="12409"/>
                    </a:lnTo>
                    <a:cubicBezTo>
                      <a:pt x="2136" y="12342"/>
                      <a:pt x="1969" y="12276"/>
                      <a:pt x="1835" y="12176"/>
                    </a:cubicBezTo>
                    <a:cubicBezTo>
                      <a:pt x="1502" y="11875"/>
                      <a:pt x="1302" y="11442"/>
                      <a:pt x="1268" y="10975"/>
                    </a:cubicBezTo>
                    <a:cubicBezTo>
                      <a:pt x="1102" y="9841"/>
                      <a:pt x="901" y="8206"/>
                      <a:pt x="735" y="6438"/>
                    </a:cubicBezTo>
                    <a:cubicBezTo>
                      <a:pt x="534" y="4704"/>
                      <a:pt x="368" y="3102"/>
                      <a:pt x="268" y="1902"/>
                    </a:cubicBezTo>
                    <a:cubicBezTo>
                      <a:pt x="201" y="1368"/>
                      <a:pt x="134" y="901"/>
                      <a:pt x="101" y="534"/>
                    </a:cubicBezTo>
                    <a:cubicBezTo>
                      <a:pt x="101" y="367"/>
                      <a:pt x="67" y="167"/>
                      <a:pt x="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494302" y="2433985"/>
                <a:ext cx="46306" cy="45867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83" extrusionOk="0">
                    <a:moveTo>
                      <a:pt x="834" y="1"/>
                    </a:moveTo>
                    <a:cubicBezTo>
                      <a:pt x="701" y="34"/>
                      <a:pt x="634" y="101"/>
                      <a:pt x="634" y="101"/>
                    </a:cubicBezTo>
                    <a:cubicBezTo>
                      <a:pt x="868" y="101"/>
                      <a:pt x="1135" y="168"/>
                      <a:pt x="1368" y="301"/>
                    </a:cubicBezTo>
                    <a:cubicBezTo>
                      <a:pt x="1568" y="468"/>
                      <a:pt x="1735" y="701"/>
                      <a:pt x="1768" y="968"/>
                    </a:cubicBezTo>
                    <a:cubicBezTo>
                      <a:pt x="1802" y="1302"/>
                      <a:pt x="1635" y="1602"/>
                      <a:pt x="1301" y="1702"/>
                    </a:cubicBezTo>
                    <a:cubicBezTo>
                      <a:pt x="1198" y="1748"/>
                      <a:pt x="1091" y="1770"/>
                      <a:pt x="986" y="1770"/>
                    </a:cubicBezTo>
                    <a:cubicBezTo>
                      <a:pt x="784" y="1770"/>
                      <a:pt x="587" y="1689"/>
                      <a:pt x="434" y="1535"/>
                    </a:cubicBezTo>
                    <a:cubicBezTo>
                      <a:pt x="234" y="1335"/>
                      <a:pt x="167" y="1068"/>
                      <a:pt x="234" y="801"/>
                    </a:cubicBezTo>
                    <a:cubicBezTo>
                      <a:pt x="301" y="535"/>
                      <a:pt x="434" y="301"/>
                      <a:pt x="601" y="101"/>
                    </a:cubicBezTo>
                    <a:lnTo>
                      <a:pt x="601" y="101"/>
                    </a:lnTo>
                    <a:cubicBezTo>
                      <a:pt x="601" y="101"/>
                      <a:pt x="534" y="134"/>
                      <a:pt x="401" y="234"/>
                    </a:cubicBezTo>
                    <a:cubicBezTo>
                      <a:pt x="234" y="368"/>
                      <a:pt x="134" y="535"/>
                      <a:pt x="100" y="768"/>
                    </a:cubicBezTo>
                    <a:cubicBezTo>
                      <a:pt x="0" y="1068"/>
                      <a:pt x="67" y="1402"/>
                      <a:pt x="267" y="1669"/>
                    </a:cubicBezTo>
                    <a:cubicBezTo>
                      <a:pt x="470" y="1871"/>
                      <a:pt x="733" y="1983"/>
                      <a:pt x="1005" y="1983"/>
                    </a:cubicBezTo>
                    <a:cubicBezTo>
                      <a:pt x="1137" y="1983"/>
                      <a:pt x="1271" y="1957"/>
                      <a:pt x="1401" y="1902"/>
                    </a:cubicBezTo>
                    <a:cubicBezTo>
                      <a:pt x="1602" y="1836"/>
                      <a:pt x="1768" y="1669"/>
                      <a:pt x="1868" y="1502"/>
                    </a:cubicBezTo>
                    <a:cubicBezTo>
                      <a:pt x="1968" y="1335"/>
                      <a:pt x="2002" y="1102"/>
                      <a:pt x="1968" y="935"/>
                    </a:cubicBezTo>
                    <a:cubicBezTo>
                      <a:pt x="1902" y="601"/>
                      <a:pt x="1702" y="334"/>
                      <a:pt x="1435" y="168"/>
                    </a:cubicBezTo>
                    <a:cubicBezTo>
                      <a:pt x="1268" y="34"/>
                      <a:pt x="1034" y="1"/>
                      <a:pt x="8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4380109" y="2029695"/>
                <a:ext cx="281631" cy="25540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1042" extrusionOk="0">
                    <a:moveTo>
                      <a:pt x="634" y="1"/>
                    </a:moveTo>
                    <a:cubicBezTo>
                      <a:pt x="267" y="1"/>
                      <a:pt x="1" y="301"/>
                      <a:pt x="67" y="634"/>
                    </a:cubicBezTo>
                    <a:lnTo>
                      <a:pt x="968" y="4904"/>
                    </a:lnTo>
                    <a:lnTo>
                      <a:pt x="2369" y="10408"/>
                    </a:lnTo>
                    <a:cubicBezTo>
                      <a:pt x="2436" y="10742"/>
                      <a:pt x="2736" y="10975"/>
                      <a:pt x="3069" y="10975"/>
                    </a:cubicBezTo>
                    <a:lnTo>
                      <a:pt x="10241" y="11042"/>
                    </a:lnTo>
                    <a:cubicBezTo>
                      <a:pt x="10608" y="11042"/>
                      <a:pt x="10942" y="10742"/>
                      <a:pt x="11008" y="10375"/>
                    </a:cubicBezTo>
                    <a:lnTo>
                      <a:pt x="12143" y="668"/>
                    </a:lnTo>
                    <a:cubicBezTo>
                      <a:pt x="12176" y="334"/>
                      <a:pt x="11909" y="34"/>
                      <a:pt x="11575" y="34"/>
                    </a:cubicBez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9"/>
              <p:cNvSpPr/>
              <p:nvPr/>
            </p:nvSpPr>
            <p:spPr>
              <a:xfrm>
                <a:off x="4379346" y="2091429"/>
                <a:ext cx="272379" cy="157238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6798" extrusionOk="0">
                    <a:moveTo>
                      <a:pt x="0" y="0"/>
                    </a:moveTo>
                    <a:lnTo>
                      <a:pt x="67" y="2402"/>
                    </a:lnTo>
                    <a:lnTo>
                      <a:pt x="467" y="3503"/>
                    </a:lnTo>
                    <a:lnTo>
                      <a:pt x="400" y="4837"/>
                    </a:lnTo>
                    <a:cubicBezTo>
                      <a:pt x="367" y="5504"/>
                      <a:pt x="734" y="6138"/>
                      <a:pt x="1368" y="6371"/>
                    </a:cubicBezTo>
                    <a:lnTo>
                      <a:pt x="1768" y="6538"/>
                    </a:lnTo>
                    <a:cubicBezTo>
                      <a:pt x="2191" y="6714"/>
                      <a:pt x="2632" y="6797"/>
                      <a:pt x="3067" y="6797"/>
                    </a:cubicBezTo>
                    <a:cubicBezTo>
                      <a:pt x="3456" y="6797"/>
                      <a:pt x="3841" y="6731"/>
                      <a:pt x="4203" y="6605"/>
                    </a:cubicBezTo>
                    <a:cubicBezTo>
                      <a:pt x="4937" y="6371"/>
                      <a:pt x="5704" y="6105"/>
                      <a:pt x="5804" y="6105"/>
                    </a:cubicBezTo>
                    <a:cubicBezTo>
                      <a:pt x="6305" y="6005"/>
                      <a:pt x="6805" y="5871"/>
                      <a:pt x="7305" y="5671"/>
                    </a:cubicBezTo>
                    <a:cubicBezTo>
                      <a:pt x="7606" y="5504"/>
                      <a:pt x="10975" y="4637"/>
                      <a:pt x="11375" y="4503"/>
                    </a:cubicBezTo>
                    <a:cubicBezTo>
                      <a:pt x="11775" y="4337"/>
                      <a:pt x="11508" y="3936"/>
                      <a:pt x="11375" y="3703"/>
                    </a:cubicBezTo>
                    <a:cubicBezTo>
                      <a:pt x="11358" y="3679"/>
                      <a:pt x="11303" y="3669"/>
                      <a:pt x="11217" y="3669"/>
                    </a:cubicBezTo>
                    <a:cubicBezTo>
                      <a:pt x="10456" y="3669"/>
                      <a:pt x="7305" y="4503"/>
                      <a:pt x="7305" y="4503"/>
                    </a:cubicBezTo>
                    <a:cubicBezTo>
                      <a:pt x="7439" y="4137"/>
                      <a:pt x="10041" y="3169"/>
                      <a:pt x="10408" y="2936"/>
                    </a:cubicBezTo>
                    <a:cubicBezTo>
                      <a:pt x="10741" y="2702"/>
                      <a:pt x="10374" y="2335"/>
                      <a:pt x="9807" y="2168"/>
                    </a:cubicBezTo>
                    <a:cubicBezTo>
                      <a:pt x="9785" y="2164"/>
                      <a:pt x="9758" y="2161"/>
                      <a:pt x="9727" y="2161"/>
                    </a:cubicBezTo>
                    <a:cubicBezTo>
                      <a:pt x="9015" y="2161"/>
                      <a:pt x="6122" y="3429"/>
                      <a:pt x="5255" y="3429"/>
                    </a:cubicBezTo>
                    <a:cubicBezTo>
                      <a:pt x="5150" y="3429"/>
                      <a:pt x="5075" y="3411"/>
                      <a:pt x="5037" y="3369"/>
                    </a:cubicBezTo>
                    <a:cubicBezTo>
                      <a:pt x="4704" y="2969"/>
                      <a:pt x="6538" y="1802"/>
                      <a:pt x="6872" y="1401"/>
                    </a:cubicBezTo>
                    <a:cubicBezTo>
                      <a:pt x="7205" y="1001"/>
                      <a:pt x="6905" y="567"/>
                      <a:pt x="6572" y="367"/>
                    </a:cubicBezTo>
                    <a:cubicBezTo>
                      <a:pt x="6554" y="357"/>
                      <a:pt x="6531" y="351"/>
                      <a:pt x="6505" y="351"/>
                    </a:cubicBezTo>
                    <a:cubicBezTo>
                      <a:pt x="6032" y="351"/>
                      <a:pt x="4243" y="1949"/>
                      <a:pt x="3770" y="2202"/>
                    </a:cubicBezTo>
                    <a:cubicBezTo>
                      <a:pt x="3637" y="2268"/>
                      <a:pt x="3466" y="2297"/>
                      <a:pt x="3277" y="2297"/>
                    </a:cubicBezTo>
                    <a:cubicBezTo>
                      <a:pt x="2803" y="2297"/>
                      <a:pt x="2217" y="2116"/>
                      <a:pt x="1835" y="1902"/>
                    </a:cubicBezTo>
                    <a:cubicBezTo>
                      <a:pt x="1535" y="1735"/>
                      <a:pt x="1268" y="1201"/>
                      <a:pt x="1101" y="734"/>
                    </a:cubicBezTo>
                    <a:cubicBezTo>
                      <a:pt x="901" y="267"/>
                      <a:pt x="467" y="0"/>
                      <a:pt x="0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4508967" y="2057475"/>
                <a:ext cx="23153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47" extrusionOk="0">
                    <a:moveTo>
                      <a:pt x="601" y="1"/>
                    </a:moveTo>
                    <a:cubicBezTo>
                      <a:pt x="200" y="1"/>
                      <a:pt x="0" y="434"/>
                      <a:pt x="267" y="701"/>
                    </a:cubicBezTo>
                    <a:cubicBezTo>
                      <a:pt x="357" y="803"/>
                      <a:pt x="467" y="847"/>
                      <a:pt x="573" y="847"/>
                    </a:cubicBezTo>
                    <a:cubicBezTo>
                      <a:pt x="781" y="847"/>
                      <a:pt x="979" y="677"/>
                      <a:pt x="1001" y="434"/>
                    </a:cubicBezTo>
                    <a:cubicBezTo>
                      <a:pt x="1001" y="201"/>
                      <a:pt x="801" y="34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6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</a:t>
            </a:r>
            <a:endParaRPr dirty="0"/>
          </a:p>
        </p:txBody>
      </p:sp>
      <p:grpSp>
        <p:nvGrpSpPr>
          <p:cNvPr id="2768" name="Google Shape;2768;p61"/>
          <p:cNvGrpSpPr/>
          <p:nvPr/>
        </p:nvGrpSpPr>
        <p:grpSpPr>
          <a:xfrm>
            <a:off x="2006118" y="2700868"/>
            <a:ext cx="5131763" cy="5131763"/>
            <a:chOff x="1872301" y="2571752"/>
            <a:chExt cx="5204100" cy="5204100"/>
          </a:xfrm>
        </p:grpSpPr>
        <p:sp>
          <p:nvSpPr>
            <p:cNvPr id="2769" name="Google Shape;2769;p61"/>
            <p:cNvSpPr/>
            <p:nvPr/>
          </p:nvSpPr>
          <p:spPr>
            <a:xfrm rot="5400000">
              <a:off x="2123251" y="2822702"/>
              <a:ext cx="4702200" cy="4702200"/>
            </a:xfrm>
            <a:prstGeom prst="pie">
              <a:avLst>
                <a:gd name="adj1" fmla="val 5405498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70" name="Google Shape;2770;p61"/>
            <p:cNvGrpSpPr/>
            <p:nvPr/>
          </p:nvGrpSpPr>
          <p:grpSpPr>
            <a:xfrm>
              <a:off x="1872301" y="2571752"/>
              <a:ext cx="5204100" cy="5204100"/>
              <a:chOff x="2046152" y="1501202"/>
              <a:chExt cx="5204100" cy="5204100"/>
            </a:xfrm>
          </p:grpSpPr>
          <p:sp>
            <p:nvSpPr>
              <p:cNvPr id="2771" name="Google Shape;2771;p61"/>
              <p:cNvSpPr/>
              <p:nvPr/>
            </p:nvSpPr>
            <p:spPr>
              <a:xfrm rot="5400000">
                <a:off x="2743352" y="2198402"/>
                <a:ext cx="3809700" cy="3809700"/>
              </a:xfrm>
              <a:prstGeom prst="pie">
                <a:avLst>
                  <a:gd name="adj1" fmla="val 5405498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2" name="Google Shape;2772;p61"/>
              <p:cNvSpPr/>
              <p:nvPr/>
            </p:nvSpPr>
            <p:spPr>
              <a:xfrm rot="-1799836">
                <a:off x="2743344" y="2198394"/>
                <a:ext cx="3809714" cy="3809714"/>
              </a:xfrm>
              <a:prstGeom prst="pie">
                <a:avLst>
                  <a:gd name="adj1" fmla="val 12583291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3" name="Google Shape;2773;p61"/>
              <p:cNvSpPr/>
              <p:nvPr/>
            </p:nvSpPr>
            <p:spPr>
              <a:xfrm rot="1799836" flipH="1">
                <a:off x="2743344" y="2198394"/>
                <a:ext cx="3809714" cy="3809714"/>
              </a:xfrm>
              <a:prstGeom prst="pie">
                <a:avLst>
                  <a:gd name="adj1" fmla="val 12583291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774" name="Google Shape;2774;p61"/>
          <p:cNvSpPr txBox="1"/>
          <p:nvPr/>
        </p:nvSpPr>
        <p:spPr>
          <a:xfrm>
            <a:off x="497929" y="2070938"/>
            <a:ext cx="2067290" cy="378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Preprocessing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5" name="Google Shape;2775;p61"/>
          <p:cNvSpPr txBox="1"/>
          <p:nvPr/>
        </p:nvSpPr>
        <p:spPr>
          <a:xfrm>
            <a:off x="760501" y="2353284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pandas, numpy, LabelEncoder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6" name="Google Shape;2776;p61"/>
          <p:cNvSpPr txBox="1"/>
          <p:nvPr/>
        </p:nvSpPr>
        <p:spPr>
          <a:xfrm>
            <a:off x="2787302" y="1785167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GUI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7" name="Google Shape;2777;p61"/>
          <p:cNvSpPr txBox="1"/>
          <p:nvPr/>
        </p:nvSpPr>
        <p:spPr>
          <a:xfrm>
            <a:off x="2797665" y="2071712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tkinter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8" name="Google Shape;2778;p61"/>
          <p:cNvSpPr txBox="1"/>
          <p:nvPr/>
        </p:nvSpPr>
        <p:spPr>
          <a:xfrm>
            <a:off x="4854598" y="1351462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ML Model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9" name="Google Shape;2779;p61"/>
          <p:cNvSpPr txBox="1"/>
          <p:nvPr/>
        </p:nvSpPr>
        <p:spPr>
          <a:xfrm>
            <a:off x="4521848" y="1611277"/>
            <a:ext cx="2159666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train_test_split, svm, accuracy_score, confusion_matrix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0" name="Google Shape;2780;p61"/>
          <p:cNvSpPr txBox="1"/>
          <p:nvPr/>
        </p:nvSpPr>
        <p:spPr>
          <a:xfrm>
            <a:off x="6890419" y="2306309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Save and Load</a:t>
            </a:r>
            <a:endParaRPr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1" name="Google Shape;2781;p61"/>
          <p:cNvSpPr txBox="1"/>
          <p:nvPr/>
        </p:nvSpPr>
        <p:spPr>
          <a:xfrm>
            <a:off x="6915850" y="2766643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pickle, os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2" name="Google Shape;2782;p61"/>
          <p:cNvSpPr/>
          <p:nvPr/>
        </p:nvSpPr>
        <p:spPr>
          <a:xfrm>
            <a:off x="1367855" y="3157406"/>
            <a:ext cx="206400" cy="20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61"/>
          <p:cNvSpPr/>
          <p:nvPr/>
        </p:nvSpPr>
        <p:spPr>
          <a:xfrm>
            <a:off x="3435151" y="2471606"/>
            <a:ext cx="206400" cy="2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61"/>
          <p:cNvSpPr/>
          <p:nvPr/>
        </p:nvSpPr>
        <p:spPr>
          <a:xfrm>
            <a:off x="5502448" y="2471606"/>
            <a:ext cx="206400" cy="20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61"/>
          <p:cNvSpPr/>
          <p:nvPr/>
        </p:nvSpPr>
        <p:spPr>
          <a:xfrm>
            <a:off x="7569744" y="3157406"/>
            <a:ext cx="206400" cy="2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6" name="Google Shape;2786;p61"/>
          <p:cNvCxnSpPr>
            <a:stCxn id="2782" idx="4"/>
          </p:cNvCxnSpPr>
          <p:nvPr/>
        </p:nvCxnSpPr>
        <p:spPr>
          <a:xfrm rot="-5400000" flipH="1">
            <a:off x="1929305" y="2905556"/>
            <a:ext cx="970800" cy="18873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7" name="Google Shape;2787;p61"/>
          <p:cNvCxnSpPr>
            <a:cxnSpLocks/>
            <a:stCxn id="2783" idx="4"/>
          </p:cNvCxnSpPr>
          <p:nvPr/>
        </p:nvCxnSpPr>
        <p:spPr>
          <a:xfrm rot="-5400000" flipH="1">
            <a:off x="3209551" y="3006806"/>
            <a:ext cx="658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8" name="Google Shape;2788;p61"/>
          <p:cNvCxnSpPr>
            <a:stCxn id="2784" idx="4"/>
            <a:endCxn id="2771" idx="2"/>
          </p:cNvCxnSpPr>
          <p:nvPr/>
        </p:nvCxnSpPr>
        <p:spPr>
          <a:xfrm rot="5400000">
            <a:off x="4733698" y="2516456"/>
            <a:ext cx="710400" cy="1033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9" name="Google Shape;2789;p61"/>
          <p:cNvCxnSpPr>
            <a:stCxn id="2785" idx="4"/>
          </p:cNvCxnSpPr>
          <p:nvPr/>
        </p:nvCxnSpPr>
        <p:spPr>
          <a:xfrm rot="5400000">
            <a:off x="6261144" y="2922806"/>
            <a:ext cx="970800" cy="18528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815ED3-6BDE-9681-069F-52556F72459D}"/>
              </a:ext>
            </a:extLst>
          </p:cNvPr>
          <p:cNvSpPr txBox="1"/>
          <p:nvPr/>
        </p:nvSpPr>
        <p:spPr>
          <a:xfrm>
            <a:off x="3048492" y="4535397"/>
            <a:ext cx="97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Preprocessing Data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4828B-68DB-E63E-E266-CA6CC5695A5C}"/>
              </a:ext>
            </a:extLst>
          </p:cNvPr>
          <p:cNvSpPr txBox="1"/>
          <p:nvPr/>
        </p:nvSpPr>
        <p:spPr>
          <a:xfrm>
            <a:off x="4197033" y="3796213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</a:t>
            </a:r>
          </a:p>
          <a:p>
            <a:r>
              <a:rPr lang="en-US" sz="1200" dirty="0"/>
              <a:t>Learning</a:t>
            </a:r>
          </a:p>
          <a:p>
            <a:r>
              <a:rPr lang="en-US" sz="1200" dirty="0"/>
              <a:t>Model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5257A-7067-EA23-4745-BBF750EE68C0}"/>
              </a:ext>
            </a:extLst>
          </p:cNvPr>
          <p:cNvSpPr txBox="1"/>
          <p:nvPr/>
        </p:nvSpPr>
        <p:spPr>
          <a:xfrm>
            <a:off x="5171652" y="450461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Save and </a:t>
            </a:r>
          </a:p>
          <a:p>
            <a:r>
              <a:rPr lang="en-US" sz="1200" dirty="0">
                <a:solidFill>
                  <a:schemeClr val="bg1"/>
                </a:solidFill>
              </a:rPr>
              <a:t>Load Model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DBF5D-ADEE-AEE8-A1FF-2ECD0A1C03AC}"/>
              </a:ext>
            </a:extLst>
          </p:cNvPr>
          <p:cNvSpPr txBox="1"/>
          <p:nvPr/>
        </p:nvSpPr>
        <p:spPr>
          <a:xfrm>
            <a:off x="3308959" y="330368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GUI</a:t>
            </a:r>
            <a:endParaRPr lang="en-ID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9"/>
          <p:cNvGrpSpPr/>
          <p:nvPr/>
        </p:nvGrpSpPr>
        <p:grpSpPr>
          <a:xfrm>
            <a:off x="999933" y="1045935"/>
            <a:ext cx="1017825" cy="1017825"/>
            <a:chOff x="830022" y="1275185"/>
            <a:chExt cx="1017825" cy="1017825"/>
          </a:xfrm>
        </p:grpSpPr>
        <p:sp>
          <p:nvSpPr>
            <p:cNvPr id="772" name="Google Shape;772;p39"/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4767771" y="1383017"/>
            <a:ext cx="3849829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Hasil Program</a:t>
            </a:r>
            <a:endParaRPr sz="6000"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title" idx="2"/>
          </p:nvPr>
        </p:nvSpPr>
        <p:spPr>
          <a:xfrm>
            <a:off x="1045029" y="1173850"/>
            <a:ext cx="880982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1"/>
          </p:nvPr>
        </p:nvSpPr>
        <p:spPr>
          <a:xfrm>
            <a:off x="5137667" y="3061630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Tampilan</a:t>
            </a:r>
            <a:r>
              <a:rPr lang="en-ID" dirty="0"/>
              <a:t> program dan </a:t>
            </a:r>
            <a:r>
              <a:rPr lang="en-ID" dirty="0" err="1"/>
              <a:t>ketepatan</a:t>
            </a:r>
            <a:r>
              <a:rPr lang="en-ID" dirty="0"/>
              <a:t> model</a:t>
            </a:r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39"/>
          <p:cNvGrpSpPr/>
          <p:nvPr/>
        </p:nvGrpSpPr>
        <p:grpSpPr>
          <a:xfrm>
            <a:off x="1009925" y="538996"/>
            <a:ext cx="3638520" cy="4074544"/>
            <a:chOff x="1009925" y="538996"/>
            <a:chExt cx="3638520" cy="4074544"/>
          </a:xfrm>
        </p:grpSpPr>
        <p:grpSp>
          <p:nvGrpSpPr>
            <p:cNvPr id="779" name="Google Shape;779;p39"/>
            <p:cNvGrpSpPr/>
            <p:nvPr/>
          </p:nvGrpSpPr>
          <p:grpSpPr>
            <a:xfrm>
              <a:off x="1009925" y="3084550"/>
              <a:ext cx="1344002" cy="1510231"/>
              <a:chOff x="999957" y="3084550"/>
              <a:chExt cx="1344002" cy="1510231"/>
            </a:xfrm>
          </p:grpSpPr>
          <p:grpSp>
            <p:nvGrpSpPr>
              <p:cNvPr id="780" name="Google Shape;780;p39"/>
              <p:cNvGrpSpPr/>
              <p:nvPr/>
            </p:nvGrpSpPr>
            <p:grpSpPr>
              <a:xfrm>
                <a:off x="999957" y="3084550"/>
                <a:ext cx="1344002" cy="1510231"/>
                <a:chOff x="1132421" y="3084550"/>
                <a:chExt cx="1344002" cy="1510231"/>
              </a:xfrm>
            </p:grpSpPr>
            <p:sp>
              <p:nvSpPr>
                <p:cNvPr id="781" name="Google Shape;781;p39"/>
                <p:cNvSpPr/>
                <p:nvPr/>
              </p:nvSpPr>
              <p:spPr>
                <a:xfrm>
                  <a:off x="1172702" y="4337853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3" y="10475"/>
                      </a:lnTo>
                      <a:cubicBezTo>
                        <a:pt x="2269" y="9341"/>
                        <a:pt x="2269" y="8240"/>
                        <a:pt x="2403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1639521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2" y="10475"/>
                      </a:lnTo>
                      <a:cubicBezTo>
                        <a:pt x="2269" y="9341"/>
                        <a:pt x="2269" y="8240"/>
                        <a:pt x="2402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1969272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67" y="1"/>
                      </a:moveTo>
                      <a:cubicBezTo>
                        <a:pt x="1" y="2736"/>
                        <a:pt x="2603" y="5905"/>
                        <a:pt x="2836" y="7139"/>
                      </a:cubicBezTo>
                      <a:cubicBezTo>
                        <a:pt x="2970" y="8240"/>
                        <a:pt x="2970" y="9341"/>
                        <a:pt x="2836" y="10475"/>
                      </a:cubicBezTo>
                      <a:lnTo>
                        <a:pt x="5271" y="1047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1132421" y="3084550"/>
                  <a:ext cx="1344002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5" h="51938" extrusionOk="0">
                      <a:moveTo>
                        <a:pt x="0" y="0"/>
                      </a:moveTo>
                      <a:lnTo>
                        <a:pt x="0" y="51937"/>
                      </a:lnTo>
                      <a:lnTo>
                        <a:pt x="57875" y="51937"/>
                      </a:lnTo>
                      <a:lnTo>
                        <a:pt x="57875" y="0"/>
                      </a:lnTo>
                      <a:close/>
                    </a:path>
                  </a:pathLst>
                </a:custGeom>
                <a:solidFill>
                  <a:srgbClr val="E061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2153897" y="3084550"/>
                  <a:ext cx="322466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51938" extrusionOk="0">
                      <a:moveTo>
                        <a:pt x="1" y="0"/>
                      </a:moveTo>
                      <a:lnTo>
                        <a:pt x="434" y="51937"/>
                      </a:lnTo>
                      <a:lnTo>
                        <a:pt x="15612" y="51937"/>
                      </a:lnTo>
                      <a:lnTo>
                        <a:pt x="156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1195276" y="3176886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1195276" y="3561722"/>
                  <a:ext cx="898181" cy="3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44" extrusionOk="0">
                      <a:moveTo>
                        <a:pt x="1" y="1"/>
                      </a:moveTo>
                      <a:lnTo>
                        <a:pt x="1" y="13243"/>
                      </a:lnTo>
                      <a:lnTo>
                        <a:pt x="37161" y="13243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1195276" y="3947358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" name="Google Shape;789;p39"/>
              <p:cNvSpPr/>
              <p:nvPr/>
            </p:nvSpPr>
            <p:spPr>
              <a:xfrm>
                <a:off x="1454849" y="3321105"/>
                <a:ext cx="76619" cy="66499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38" extrusionOk="0">
                    <a:moveTo>
                      <a:pt x="1802" y="1"/>
                    </a:moveTo>
                    <a:cubicBezTo>
                      <a:pt x="601" y="1"/>
                      <a:pt x="1" y="1468"/>
                      <a:pt x="834" y="2336"/>
                    </a:cubicBezTo>
                    <a:cubicBezTo>
                      <a:pt x="1113" y="2614"/>
                      <a:pt x="1453" y="2738"/>
                      <a:pt x="1787" y="2738"/>
                    </a:cubicBezTo>
                    <a:cubicBezTo>
                      <a:pt x="2493" y="2738"/>
                      <a:pt x="3169" y="2184"/>
                      <a:pt x="3169" y="1368"/>
                    </a:cubicBezTo>
                    <a:cubicBezTo>
                      <a:pt x="3169" y="634"/>
                      <a:pt x="2569" y="1"/>
                      <a:pt x="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454849" y="3709997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2"/>
                      <a:pt x="1452" y="2722"/>
                      <a:pt x="1786" y="2722"/>
                    </a:cubicBezTo>
                    <a:cubicBezTo>
                      <a:pt x="2492" y="2722"/>
                      <a:pt x="3169" y="2184"/>
                      <a:pt x="3169" y="1368"/>
                    </a:cubicBezTo>
                    <a:cubicBezTo>
                      <a:pt x="3169" y="600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454849" y="4098864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3"/>
                      <a:pt x="1452" y="2723"/>
                      <a:pt x="1786" y="2723"/>
                    </a:cubicBezTo>
                    <a:cubicBezTo>
                      <a:pt x="2492" y="2723"/>
                      <a:pt x="3169" y="2184"/>
                      <a:pt x="3169" y="1368"/>
                    </a:cubicBezTo>
                    <a:cubicBezTo>
                      <a:pt x="3169" y="601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9"/>
            <p:cNvSpPr/>
            <p:nvPr/>
          </p:nvSpPr>
          <p:spPr>
            <a:xfrm>
              <a:off x="1997503" y="2877130"/>
              <a:ext cx="125781" cy="207440"/>
            </a:xfrm>
            <a:custGeom>
              <a:avLst/>
              <a:gdLst/>
              <a:ahLst/>
              <a:cxnLst/>
              <a:rect l="l" t="t" r="r" b="b"/>
              <a:pathLst>
                <a:path w="5204" h="8541" extrusionOk="0">
                  <a:moveTo>
                    <a:pt x="968" y="1"/>
                  </a:moveTo>
                  <a:lnTo>
                    <a:pt x="0" y="8474"/>
                  </a:lnTo>
                  <a:lnTo>
                    <a:pt x="5204" y="854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204712" y="806353"/>
              <a:ext cx="2443732" cy="3365446"/>
            </a:xfrm>
            <a:custGeom>
              <a:avLst/>
              <a:gdLst/>
              <a:ahLst/>
              <a:cxnLst/>
              <a:rect l="l" t="t" r="r" b="b"/>
              <a:pathLst>
                <a:path w="101106" h="138567" extrusionOk="0">
                  <a:moveTo>
                    <a:pt x="0" y="1"/>
                  </a:moveTo>
                  <a:lnTo>
                    <a:pt x="0" y="138567"/>
                  </a:lnTo>
                  <a:lnTo>
                    <a:pt x="101106" y="138567"/>
                  </a:lnTo>
                  <a:lnTo>
                    <a:pt x="101106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407885" y="942460"/>
              <a:ext cx="2143806" cy="3029234"/>
            </a:xfrm>
            <a:custGeom>
              <a:avLst/>
              <a:gdLst/>
              <a:ahLst/>
              <a:cxnLst/>
              <a:rect l="l" t="t" r="r" b="b"/>
              <a:pathLst>
                <a:path w="88697" h="124724" extrusionOk="0">
                  <a:moveTo>
                    <a:pt x="0" y="1"/>
                  </a:moveTo>
                  <a:lnTo>
                    <a:pt x="0" y="124723"/>
                  </a:lnTo>
                  <a:lnTo>
                    <a:pt x="88697" y="124723"/>
                  </a:lnTo>
                  <a:lnTo>
                    <a:pt x="88697" y="109212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393359" y="901949"/>
              <a:ext cx="2124470" cy="3013034"/>
            </a:xfrm>
            <a:custGeom>
              <a:avLst/>
              <a:gdLst/>
              <a:ahLst/>
              <a:cxnLst/>
              <a:rect l="l" t="t" r="r" b="b"/>
              <a:pathLst>
                <a:path w="87897" h="124057" extrusionOk="0">
                  <a:moveTo>
                    <a:pt x="1" y="1"/>
                  </a:moveTo>
                  <a:lnTo>
                    <a:pt x="1" y="124056"/>
                  </a:lnTo>
                  <a:lnTo>
                    <a:pt x="87897" y="124056"/>
                  </a:lnTo>
                  <a:lnTo>
                    <a:pt x="87897" y="108645"/>
                  </a:lnTo>
                  <a:lnTo>
                    <a:pt x="87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353865" y="910061"/>
              <a:ext cx="2143806" cy="2970896"/>
            </a:xfrm>
            <a:custGeom>
              <a:avLst/>
              <a:gdLst/>
              <a:ahLst/>
              <a:cxnLst/>
              <a:rect l="l" t="t" r="r" b="b"/>
              <a:pathLst>
                <a:path w="88697" h="122322" extrusionOk="0">
                  <a:moveTo>
                    <a:pt x="0" y="1"/>
                  </a:moveTo>
                  <a:lnTo>
                    <a:pt x="0" y="122321"/>
                  </a:lnTo>
                  <a:lnTo>
                    <a:pt x="69983" y="122321"/>
                  </a:lnTo>
                  <a:lnTo>
                    <a:pt x="80091" y="114082"/>
                  </a:lnTo>
                  <a:lnTo>
                    <a:pt x="88697" y="107111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987554" y="702646"/>
              <a:ext cx="877226" cy="302234"/>
            </a:xfrm>
            <a:custGeom>
              <a:avLst/>
              <a:gdLst/>
              <a:ahLst/>
              <a:cxnLst/>
              <a:rect l="l" t="t" r="r" b="b"/>
              <a:pathLst>
                <a:path w="36294" h="12444" extrusionOk="0">
                  <a:moveTo>
                    <a:pt x="6111" y="1"/>
                  </a:moveTo>
                  <a:cubicBezTo>
                    <a:pt x="2737" y="1"/>
                    <a:pt x="1" y="2757"/>
                    <a:pt x="1" y="6139"/>
                  </a:cubicBezTo>
                  <a:lnTo>
                    <a:pt x="1" y="12443"/>
                  </a:lnTo>
                  <a:lnTo>
                    <a:pt x="36293" y="12443"/>
                  </a:lnTo>
                  <a:lnTo>
                    <a:pt x="36293" y="5872"/>
                  </a:lnTo>
                  <a:cubicBezTo>
                    <a:pt x="36293" y="2636"/>
                    <a:pt x="33658" y="1"/>
                    <a:pt x="30423" y="1"/>
                  </a:cubicBezTo>
                  <a:lnTo>
                    <a:pt x="6172" y="1"/>
                  </a:lnTo>
                  <a:cubicBezTo>
                    <a:pt x="6152" y="1"/>
                    <a:pt x="6131" y="1"/>
                    <a:pt x="6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170570" y="538996"/>
              <a:ext cx="505540" cy="163698"/>
            </a:xfrm>
            <a:custGeom>
              <a:avLst/>
              <a:gdLst/>
              <a:ahLst/>
              <a:cxnLst/>
              <a:rect l="l" t="t" r="r" b="b"/>
              <a:pathLst>
                <a:path w="20916" h="6740" extrusionOk="0">
                  <a:moveTo>
                    <a:pt x="1" y="1"/>
                  </a:moveTo>
                  <a:lnTo>
                    <a:pt x="1335" y="6739"/>
                  </a:lnTo>
                  <a:lnTo>
                    <a:pt x="19748" y="6739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77994" y="1383206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0"/>
                  </a:moveTo>
                  <a:lnTo>
                    <a:pt x="0" y="14944"/>
                  </a:lnTo>
                  <a:lnTo>
                    <a:pt x="14944" y="14944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092380" y="146826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67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092380" y="154360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68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092380" y="161896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00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00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92380" y="169430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7994" y="1942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649754" y="1965693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92380" y="2027286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092380" y="2103427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092380" y="2178767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92380" y="22541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77994" y="2484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649754" y="2506891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39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2"/>
                  </a:lnTo>
                  <a:lnTo>
                    <a:pt x="14677" y="2135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092380" y="256928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92380" y="264462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4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92380" y="271996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092380" y="279530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7994" y="3006752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49754" y="3029437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92380" y="30918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92380" y="316717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92380" y="3242511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92380" y="331787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876841" y="3389159"/>
              <a:ext cx="235464" cy="489369"/>
            </a:xfrm>
            <a:custGeom>
              <a:avLst/>
              <a:gdLst/>
              <a:ahLst/>
              <a:cxnLst/>
              <a:rect l="l" t="t" r="r" b="b"/>
              <a:pathLst>
                <a:path w="9742" h="20149" extrusionOk="0">
                  <a:moveTo>
                    <a:pt x="9741" y="1"/>
                  </a:moveTo>
                  <a:lnTo>
                    <a:pt x="1" y="20148"/>
                  </a:lnTo>
                  <a:lnTo>
                    <a:pt x="6972" y="20148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045354" y="3391588"/>
              <a:ext cx="452317" cy="489369"/>
            </a:xfrm>
            <a:custGeom>
              <a:avLst/>
              <a:gdLst/>
              <a:ahLst/>
              <a:cxnLst/>
              <a:rect l="l" t="t" r="r" b="b"/>
              <a:pathLst>
                <a:path w="18714" h="20149" extrusionOk="0">
                  <a:moveTo>
                    <a:pt x="2769" y="1"/>
                  </a:moveTo>
                  <a:lnTo>
                    <a:pt x="0" y="20148"/>
                  </a:lnTo>
                  <a:lnTo>
                    <a:pt x="18714" y="4938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13195" y="538996"/>
              <a:ext cx="62915" cy="163698"/>
            </a:xfrm>
            <a:custGeom>
              <a:avLst/>
              <a:gdLst/>
              <a:ahLst/>
              <a:cxnLst/>
              <a:rect l="l" t="t" r="r" b="b"/>
              <a:pathLst>
                <a:path w="2603" h="6740" extrusionOk="0">
                  <a:moveTo>
                    <a:pt x="1135" y="1"/>
                  </a:moveTo>
                  <a:lnTo>
                    <a:pt x="1" y="6739"/>
                  </a:lnTo>
                  <a:lnTo>
                    <a:pt x="1435" y="673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E4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085385" y="1716940"/>
              <a:ext cx="263646" cy="542340"/>
            </a:xfrm>
            <a:custGeom>
              <a:avLst/>
              <a:gdLst/>
              <a:ahLst/>
              <a:cxnLst/>
              <a:rect l="l" t="t" r="r" b="b"/>
              <a:pathLst>
                <a:path w="10908" h="22330" extrusionOk="0">
                  <a:moveTo>
                    <a:pt x="5979" y="1"/>
                  </a:moveTo>
                  <a:cubicBezTo>
                    <a:pt x="3883" y="1"/>
                    <a:pt x="1799" y="619"/>
                    <a:pt x="0" y="1837"/>
                  </a:cubicBezTo>
                  <a:lnTo>
                    <a:pt x="167" y="12611"/>
                  </a:lnTo>
                  <a:lnTo>
                    <a:pt x="167" y="18415"/>
                  </a:lnTo>
                  <a:cubicBezTo>
                    <a:pt x="167" y="20350"/>
                    <a:pt x="1201" y="22151"/>
                    <a:pt x="3136" y="22318"/>
                  </a:cubicBezTo>
                  <a:cubicBezTo>
                    <a:pt x="3235" y="22326"/>
                    <a:pt x="3333" y="22330"/>
                    <a:pt x="3431" y="22330"/>
                  </a:cubicBezTo>
                  <a:cubicBezTo>
                    <a:pt x="5406" y="22330"/>
                    <a:pt x="7077" y="20750"/>
                    <a:pt x="7172" y="18716"/>
                  </a:cubicBezTo>
                  <a:cubicBezTo>
                    <a:pt x="7239" y="16681"/>
                    <a:pt x="7305" y="14613"/>
                    <a:pt x="7305" y="14613"/>
                  </a:cubicBezTo>
                  <a:cubicBezTo>
                    <a:pt x="7305" y="14613"/>
                    <a:pt x="10408" y="14313"/>
                    <a:pt x="10641" y="11277"/>
                  </a:cubicBezTo>
                  <a:cubicBezTo>
                    <a:pt x="10908" y="8242"/>
                    <a:pt x="10775" y="1136"/>
                    <a:pt x="10775" y="1136"/>
                  </a:cubicBezTo>
                  <a:cubicBezTo>
                    <a:pt x="9255" y="376"/>
                    <a:pt x="7613" y="1"/>
                    <a:pt x="5979" y="1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045069" y="1653258"/>
              <a:ext cx="364435" cy="440430"/>
            </a:xfrm>
            <a:custGeom>
              <a:avLst/>
              <a:gdLst/>
              <a:ahLst/>
              <a:cxnLst/>
              <a:rect l="l" t="t" r="r" b="b"/>
              <a:pathLst>
                <a:path w="15078" h="18134" extrusionOk="0">
                  <a:moveTo>
                    <a:pt x="9066" y="0"/>
                  </a:moveTo>
                  <a:cubicBezTo>
                    <a:pt x="8358" y="0"/>
                    <a:pt x="7626" y="247"/>
                    <a:pt x="7005" y="589"/>
                  </a:cubicBezTo>
                  <a:cubicBezTo>
                    <a:pt x="6005" y="1090"/>
                    <a:pt x="5104" y="1790"/>
                    <a:pt x="4037" y="2124"/>
                  </a:cubicBezTo>
                  <a:cubicBezTo>
                    <a:pt x="3203" y="2391"/>
                    <a:pt x="2235" y="2458"/>
                    <a:pt x="1501" y="2925"/>
                  </a:cubicBezTo>
                  <a:cubicBezTo>
                    <a:pt x="834" y="3425"/>
                    <a:pt x="367" y="4125"/>
                    <a:pt x="234" y="4959"/>
                  </a:cubicBezTo>
                  <a:cubicBezTo>
                    <a:pt x="67" y="5760"/>
                    <a:pt x="0" y="6560"/>
                    <a:pt x="67" y="7394"/>
                  </a:cubicBezTo>
                  <a:lnTo>
                    <a:pt x="200" y="14166"/>
                  </a:lnTo>
                  <a:cubicBezTo>
                    <a:pt x="234" y="15100"/>
                    <a:pt x="267" y="16134"/>
                    <a:pt x="834" y="16901"/>
                  </a:cubicBezTo>
                  <a:cubicBezTo>
                    <a:pt x="1455" y="17803"/>
                    <a:pt x="2623" y="18134"/>
                    <a:pt x="3756" y="18134"/>
                  </a:cubicBezTo>
                  <a:cubicBezTo>
                    <a:pt x="3963" y="18134"/>
                    <a:pt x="4169" y="18123"/>
                    <a:pt x="4370" y="18102"/>
                  </a:cubicBezTo>
                  <a:cubicBezTo>
                    <a:pt x="5704" y="17969"/>
                    <a:pt x="6972" y="17402"/>
                    <a:pt x="7906" y="16434"/>
                  </a:cubicBezTo>
                  <a:cubicBezTo>
                    <a:pt x="8506" y="15834"/>
                    <a:pt x="8873" y="15100"/>
                    <a:pt x="9007" y="14299"/>
                  </a:cubicBezTo>
                  <a:cubicBezTo>
                    <a:pt x="9040" y="13699"/>
                    <a:pt x="8640" y="13165"/>
                    <a:pt x="8073" y="13032"/>
                  </a:cubicBezTo>
                  <a:cubicBezTo>
                    <a:pt x="7439" y="12898"/>
                    <a:pt x="6905" y="12498"/>
                    <a:pt x="6572" y="11898"/>
                  </a:cubicBezTo>
                  <a:cubicBezTo>
                    <a:pt x="6205" y="11130"/>
                    <a:pt x="6438" y="10196"/>
                    <a:pt x="7172" y="9696"/>
                  </a:cubicBezTo>
                  <a:cubicBezTo>
                    <a:pt x="7424" y="9540"/>
                    <a:pt x="7701" y="9466"/>
                    <a:pt x="7975" y="9466"/>
                  </a:cubicBezTo>
                  <a:cubicBezTo>
                    <a:pt x="8463" y="9466"/>
                    <a:pt x="8941" y="9702"/>
                    <a:pt x="9240" y="10130"/>
                  </a:cubicBezTo>
                  <a:lnTo>
                    <a:pt x="9274" y="10130"/>
                  </a:lnTo>
                  <a:cubicBezTo>
                    <a:pt x="9807" y="10096"/>
                    <a:pt x="9841" y="9596"/>
                    <a:pt x="9941" y="9262"/>
                  </a:cubicBezTo>
                  <a:cubicBezTo>
                    <a:pt x="10308" y="8195"/>
                    <a:pt x="9974" y="7428"/>
                    <a:pt x="10007" y="7094"/>
                  </a:cubicBezTo>
                  <a:lnTo>
                    <a:pt x="10007" y="7094"/>
                  </a:lnTo>
                  <a:cubicBezTo>
                    <a:pt x="10487" y="7329"/>
                    <a:pt x="11017" y="7442"/>
                    <a:pt x="11549" y="7442"/>
                  </a:cubicBezTo>
                  <a:cubicBezTo>
                    <a:pt x="12981" y="7442"/>
                    <a:pt x="14425" y="6627"/>
                    <a:pt x="14911" y="5193"/>
                  </a:cubicBezTo>
                  <a:cubicBezTo>
                    <a:pt x="15078" y="4659"/>
                    <a:pt x="15078" y="4125"/>
                    <a:pt x="14911" y="3625"/>
                  </a:cubicBezTo>
                  <a:cubicBezTo>
                    <a:pt x="14411" y="2157"/>
                    <a:pt x="13076" y="2291"/>
                    <a:pt x="12076" y="1724"/>
                  </a:cubicBezTo>
                  <a:cubicBezTo>
                    <a:pt x="11408" y="1323"/>
                    <a:pt x="10908" y="623"/>
                    <a:pt x="10208" y="256"/>
                  </a:cubicBezTo>
                  <a:cubicBezTo>
                    <a:pt x="9849" y="77"/>
                    <a:pt x="9461" y="0"/>
                    <a:pt x="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932993" y="1581610"/>
              <a:ext cx="158869" cy="170717"/>
            </a:xfrm>
            <a:custGeom>
              <a:avLst/>
              <a:gdLst/>
              <a:ahLst/>
              <a:cxnLst/>
              <a:rect l="l" t="t" r="r" b="b"/>
              <a:pathLst>
                <a:path w="6573" h="7029" extrusionOk="0">
                  <a:moveTo>
                    <a:pt x="3559" y="1"/>
                  </a:moveTo>
                  <a:cubicBezTo>
                    <a:pt x="3518" y="1"/>
                    <a:pt x="3477" y="2"/>
                    <a:pt x="3436" y="4"/>
                  </a:cubicBezTo>
                  <a:cubicBezTo>
                    <a:pt x="2002" y="104"/>
                    <a:pt x="768" y="1071"/>
                    <a:pt x="368" y="2439"/>
                  </a:cubicBezTo>
                  <a:cubicBezTo>
                    <a:pt x="1" y="3840"/>
                    <a:pt x="501" y="5307"/>
                    <a:pt x="1602" y="6208"/>
                  </a:cubicBezTo>
                  <a:cubicBezTo>
                    <a:pt x="2306" y="6747"/>
                    <a:pt x="3165" y="7028"/>
                    <a:pt x="4026" y="7028"/>
                  </a:cubicBezTo>
                  <a:cubicBezTo>
                    <a:pt x="4507" y="7028"/>
                    <a:pt x="4989" y="6940"/>
                    <a:pt x="5445" y="6761"/>
                  </a:cubicBezTo>
                  <a:lnTo>
                    <a:pt x="5445" y="6761"/>
                  </a:lnTo>
                  <a:cubicBezTo>
                    <a:pt x="5442" y="6766"/>
                    <a:pt x="5440" y="6770"/>
                    <a:pt x="5438" y="6775"/>
                  </a:cubicBezTo>
                  <a:lnTo>
                    <a:pt x="5571" y="6708"/>
                  </a:lnTo>
                  <a:lnTo>
                    <a:pt x="5571" y="6708"/>
                  </a:lnTo>
                  <a:cubicBezTo>
                    <a:pt x="5529" y="6727"/>
                    <a:pt x="5487" y="6744"/>
                    <a:pt x="5445" y="6761"/>
                  </a:cubicBezTo>
                  <a:lnTo>
                    <a:pt x="5445" y="6761"/>
                  </a:lnTo>
                  <a:cubicBezTo>
                    <a:pt x="5908" y="5798"/>
                    <a:pt x="6239" y="4768"/>
                    <a:pt x="6405" y="3706"/>
                  </a:cubicBezTo>
                  <a:cubicBezTo>
                    <a:pt x="6572" y="2605"/>
                    <a:pt x="6205" y="1505"/>
                    <a:pt x="5471" y="737"/>
                  </a:cubicBezTo>
                  <a:cubicBezTo>
                    <a:pt x="4936" y="265"/>
                    <a:pt x="4252" y="1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43450" y="1719369"/>
              <a:ext cx="35506" cy="34100"/>
            </a:xfrm>
            <a:custGeom>
              <a:avLst/>
              <a:gdLst/>
              <a:ahLst/>
              <a:cxnLst/>
              <a:rect l="l" t="t" r="r" b="b"/>
              <a:pathLst>
                <a:path w="1469" h="1404" extrusionOk="0">
                  <a:moveTo>
                    <a:pt x="1461" y="1"/>
                  </a:moveTo>
                  <a:cubicBezTo>
                    <a:pt x="1390" y="1"/>
                    <a:pt x="1221" y="450"/>
                    <a:pt x="835" y="836"/>
                  </a:cubicBezTo>
                  <a:cubicBezTo>
                    <a:pt x="468" y="1237"/>
                    <a:pt x="1" y="1370"/>
                    <a:pt x="1" y="1403"/>
                  </a:cubicBezTo>
                  <a:cubicBezTo>
                    <a:pt x="801" y="1403"/>
                    <a:pt x="1402" y="770"/>
                    <a:pt x="1468" y="2"/>
                  </a:cubicBezTo>
                  <a:cubicBezTo>
                    <a:pt x="1466" y="1"/>
                    <a:pt x="1464" y="1"/>
                    <a:pt x="1461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68475" y="1669992"/>
              <a:ext cx="86287" cy="90034"/>
            </a:xfrm>
            <a:custGeom>
              <a:avLst/>
              <a:gdLst/>
              <a:ahLst/>
              <a:cxnLst/>
              <a:rect l="l" t="t" r="r" b="b"/>
              <a:pathLst>
                <a:path w="3570" h="3707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101" y="201"/>
                    <a:pt x="834" y="434"/>
                    <a:pt x="634" y="734"/>
                  </a:cubicBezTo>
                  <a:cubicBezTo>
                    <a:pt x="401" y="1035"/>
                    <a:pt x="234" y="1368"/>
                    <a:pt x="134" y="1735"/>
                  </a:cubicBezTo>
                  <a:cubicBezTo>
                    <a:pt x="0" y="2202"/>
                    <a:pt x="67" y="2703"/>
                    <a:pt x="367" y="3136"/>
                  </a:cubicBezTo>
                  <a:cubicBezTo>
                    <a:pt x="648" y="3480"/>
                    <a:pt x="1076" y="3706"/>
                    <a:pt x="1540" y="3706"/>
                  </a:cubicBezTo>
                  <a:cubicBezTo>
                    <a:pt x="1571" y="3706"/>
                    <a:pt x="1603" y="3705"/>
                    <a:pt x="1635" y="3703"/>
                  </a:cubicBezTo>
                  <a:cubicBezTo>
                    <a:pt x="2035" y="3670"/>
                    <a:pt x="2402" y="3570"/>
                    <a:pt x="2736" y="3403"/>
                  </a:cubicBezTo>
                  <a:cubicBezTo>
                    <a:pt x="3036" y="3236"/>
                    <a:pt x="3336" y="3036"/>
                    <a:pt x="3570" y="2769"/>
                  </a:cubicBezTo>
                  <a:cubicBezTo>
                    <a:pt x="3567" y="2767"/>
                    <a:pt x="3564" y="2766"/>
                    <a:pt x="3560" y="2766"/>
                  </a:cubicBezTo>
                  <a:cubicBezTo>
                    <a:pt x="3493" y="2766"/>
                    <a:pt x="3168" y="2989"/>
                    <a:pt x="2669" y="3270"/>
                  </a:cubicBezTo>
                  <a:cubicBezTo>
                    <a:pt x="2335" y="3436"/>
                    <a:pt x="2002" y="3503"/>
                    <a:pt x="1635" y="3503"/>
                  </a:cubicBezTo>
                  <a:cubicBezTo>
                    <a:pt x="1603" y="3505"/>
                    <a:pt x="1572" y="3507"/>
                    <a:pt x="1541" y="3507"/>
                  </a:cubicBezTo>
                  <a:cubicBezTo>
                    <a:pt x="1144" y="3507"/>
                    <a:pt x="782" y="3312"/>
                    <a:pt x="534" y="3003"/>
                  </a:cubicBezTo>
                  <a:cubicBezTo>
                    <a:pt x="301" y="2669"/>
                    <a:pt x="234" y="2202"/>
                    <a:pt x="334" y="1802"/>
                  </a:cubicBezTo>
                  <a:cubicBezTo>
                    <a:pt x="401" y="1435"/>
                    <a:pt x="567" y="1135"/>
                    <a:pt x="768" y="834"/>
                  </a:cubicBezTo>
                  <a:cubicBezTo>
                    <a:pt x="968" y="568"/>
                    <a:pt x="1168" y="30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928957" y="1745818"/>
              <a:ext cx="123388" cy="123696"/>
            </a:xfrm>
            <a:custGeom>
              <a:avLst/>
              <a:gdLst/>
              <a:ahLst/>
              <a:cxnLst/>
              <a:rect l="l" t="t" r="r" b="b"/>
              <a:pathLst>
                <a:path w="5105" h="5093" extrusionOk="0">
                  <a:moveTo>
                    <a:pt x="4854" y="0"/>
                  </a:moveTo>
                  <a:cubicBezTo>
                    <a:pt x="4816" y="0"/>
                    <a:pt x="4777" y="4"/>
                    <a:pt x="4738" y="14"/>
                  </a:cubicBezTo>
                  <a:cubicBezTo>
                    <a:pt x="4371" y="81"/>
                    <a:pt x="4070" y="281"/>
                    <a:pt x="3837" y="548"/>
                  </a:cubicBezTo>
                  <a:cubicBezTo>
                    <a:pt x="3503" y="948"/>
                    <a:pt x="3303" y="1415"/>
                    <a:pt x="3270" y="1949"/>
                  </a:cubicBezTo>
                  <a:cubicBezTo>
                    <a:pt x="3203" y="2549"/>
                    <a:pt x="3103" y="3150"/>
                    <a:pt x="2936" y="3717"/>
                  </a:cubicBezTo>
                  <a:cubicBezTo>
                    <a:pt x="2803" y="4284"/>
                    <a:pt x="2336" y="4718"/>
                    <a:pt x="1802" y="4884"/>
                  </a:cubicBezTo>
                  <a:cubicBezTo>
                    <a:pt x="1749" y="4892"/>
                    <a:pt x="1696" y="4896"/>
                    <a:pt x="1643" y="4896"/>
                  </a:cubicBezTo>
                  <a:cubicBezTo>
                    <a:pt x="1231" y="4896"/>
                    <a:pt x="838" y="4672"/>
                    <a:pt x="601" y="4317"/>
                  </a:cubicBezTo>
                  <a:cubicBezTo>
                    <a:pt x="401" y="4050"/>
                    <a:pt x="234" y="3750"/>
                    <a:pt x="134" y="3450"/>
                  </a:cubicBezTo>
                  <a:cubicBezTo>
                    <a:pt x="101" y="3350"/>
                    <a:pt x="68" y="3216"/>
                    <a:pt x="1" y="3116"/>
                  </a:cubicBezTo>
                  <a:lnTo>
                    <a:pt x="1" y="3116"/>
                  </a:lnTo>
                  <a:cubicBezTo>
                    <a:pt x="1" y="3250"/>
                    <a:pt x="1" y="3350"/>
                    <a:pt x="68" y="3483"/>
                  </a:cubicBezTo>
                  <a:cubicBezTo>
                    <a:pt x="134" y="3817"/>
                    <a:pt x="268" y="4150"/>
                    <a:pt x="468" y="4417"/>
                  </a:cubicBezTo>
                  <a:cubicBezTo>
                    <a:pt x="601" y="4617"/>
                    <a:pt x="801" y="4784"/>
                    <a:pt x="1002" y="4918"/>
                  </a:cubicBezTo>
                  <a:cubicBezTo>
                    <a:pt x="1195" y="5028"/>
                    <a:pt x="1434" y="5093"/>
                    <a:pt x="1681" y="5093"/>
                  </a:cubicBezTo>
                  <a:cubicBezTo>
                    <a:pt x="1733" y="5093"/>
                    <a:pt x="1784" y="5090"/>
                    <a:pt x="1836" y="5084"/>
                  </a:cubicBezTo>
                  <a:cubicBezTo>
                    <a:pt x="2469" y="4918"/>
                    <a:pt x="2970" y="4417"/>
                    <a:pt x="3136" y="3784"/>
                  </a:cubicBezTo>
                  <a:cubicBezTo>
                    <a:pt x="3303" y="3183"/>
                    <a:pt x="3403" y="2583"/>
                    <a:pt x="3470" y="1982"/>
                  </a:cubicBezTo>
                  <a:cubicBezTo>
                    <a:pt x="3503" y="1482"/>
                    <a:pt x="3670" y="1015"/>
                    <a:pt x="3970" y="648"/>
                  </a:cubicBezTo>
                  <a:cubicBezTo>
                    <a:pt x="4171" y="381"/>
                    <a:pt x="4437" y="181"/>
                    <a:pt x="4738" y="114"/>
                  </a:cubicBezTo>
                  <a:cubicBezTo>
                    <a:pt x="4971" y="48"/>
                    <a:pt x="5105" y="48"/>
                    <a:pt x="5105" y="48"/>
                  </a:cubicBezTo>
                  <a:cubicBezTo>
                    <a:pt x="5034" y="24"/>
                    <a:pt x="4946" y="0"/>
                    <a:pt x="4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854803" y="2446124"/>
              <a:ext cx="197541" cy="338252"/>
            </a:xfrm>
            <a:custGeom>
              <a:avLst/>
              <a:gdLst/>
              <a:ahLst/>
              <a:cxnLst/>
              <a:rect l="l" t="t" r="r" b="b"/>
              <a:pathLst>
                <a:path w="8173" h="13927" extrusionOk="0">
                  <a:moveTo>
                    <a:pt x="1568" y="1"/>
                  </a:moveTo>
                  <a:cubicBezTo>
                    <a:pt x="1568" y="1"/>
                    <a:pt x="0" y="11442"/>
                    <a:pt x="1568" y="12877"/>
                  </a:cubicBezTo>
                  <a:cubicBezTo>
                    <a:pt x="2500" y="13749"/>
                    <a:pt x="3397" y="13926"/>
                    <a:pt x="3971" y="13926"/>
                  </a:cubicBezTo>
                  <a:cubicBezTo>
                    <a:pt x="4362" y="13926"/>
                    <a:pt x="4603" y="13844"/>
                    <a:pt x="4603" y="13844"/>
                  </a:cubicBezTo>
                  <a:lnTo>
                    <a:pt x="7605" y="113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73127" y="1500660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43" y="1"/>
                  </a:moveTo>
                  <a:lnTo>
                    <a:pt x="5271" y="7339"/>
                  </a:lnTo>
                  <a:lnTo>
                    <a:pt x="1969" y="4704"/>
                  </a:lnTo>
                  <a:lnTo>
                    <a:pt x="1" y="6839"/>
                  </a:lnTo>
                  <a:lnTo>
                    <a:pt x="5138" y="11543"/>
                  </a:lnTo>
                  <a:lnTo>
                    <a:pt x="14678" y="2136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489314" y="1680533"/>
              <a:ext cx="428123" cy="614109"/>
            </a:xfrm>
            <a:custGeom>
              <a:avLst/>
              <a:gdLst/>
              <a:ahLst/>
              <a:cxnLst/>
              <a:rect l="l" t="t" r="r" b="b"/>
              <a:pathLst>
                <a:path w="17713" h="25285" extrusionOk="0">
                  <a:moveTo>
                    <a:pt x="16912" y="0"/>
                  </a:moveTo>
                  <a:lnTo>
                    <a:pt x="14043" y="1868"/>
                  </a:lnTo>
                  <a:cubicBezTo>
                    <a:pt x="13935" y="942"/>
                    <a:pt x="13336" y="16"/>
                    <a:pt x="13139" y="16"/>
                  </a:cubicBezTo>
                  <a:cubicBezTo>
                    <a:pt x="13094" y="16"/>
                    <a:pt x="13070" y="63"/>
                    <a:pt x="13076" y="167"/>
                  </a:cubicBezTo>
                  <a:cubicBezTo>
                    <a:pt x="13143" y="734"/>
                    <a:pt x="13076" y="3703"/>
                    <a:pt x="13076" y="3703"/>
                  </a:cubicBezTo>
                  <a:lnTo>
                    <a:pt x="7972" y="14511"/>
                  </a:lnTo>
                  <a:cubicBezTo>
                    <a:pt x="7272" y="16212"/>
                    <a:pt x="5871" y="17279"/>
                    <a:pt x="4804" y="17546"/>
                  </a:cubicBezTo>
                  <a:lnTo>
                    <a:pt x="0" y="18980"/>
                  </a:lnTo>
                  <a:lnTo>
                    <a:pt x="1868" y="25285"/>
                  </a:lnTo>
                  <a:lnTo>
                    <a:pt x="8540" y="23083"/>
                  </a:lnTo>
                  <a:cubicBezTo>
                    <a:pt x="10274" y="22516"/>
                    <a:pt x="11608" y="21149"/>
                    <a:pt x="12209" y="19414"/>
                  </a:cubicBezTo>
                  <a:lnTo>
                    <a:pt x="16779" y="5437"/>
                  </a:lnTo>
                  <a:cubicBezTo>
                    <a:pt x="17079" y="4570"/>
                    <a:pt x="17312" y="3636"/>
                    <a:pt x="17513" y="2702"/>
                  </a:cubicBezTo>
                  <a:cubicBezTo>
                    <a:pt x="17713" y="1535"/>
                    <a:pt x="16912" y="0"/>
                    <a:pt x="16912" y="0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182138" y="4475714"/>
              <a:ext cx="270100" cy="118717"/>
            </a:xfrm>
            <a:custGeom>
              <a:avLst/>
              <a:gdLst/>
              <a:ahLst/>
              <a:cxnLst/>
              <a:rect l="l" t="t" r="r" b="b"/>
              <a:pathLst>
                <a:path w="11175" h="4888" extrusionOk="0">
                  <a:moveTo>
                    <a:pt x="5971" y="0"/>
                  </a:moveTo>
                  <a:lnTo>
                    <a:pt x="0" y="101"/>
                  </a:lnTo>
                  <a:lnTo>
                    <a:pt x="33" y="4771"/>
                  </a:lnTo>
                  <a:lnTo>
                    <a:pt x="434" y="4804"/>
                  </a:lnTo>
                  <a:cubicBezTo>
                    <a:pt x="1268" y="4837"/>
                    <a:pt x="3369" y="4887"/>
                    <a:pt x="5400" y="4887"/>
                  </a:cubicBezTo>
                  <a:cubicBezTo>
                    <a:pt x="7430" y="4887"/>
                    <a:pt x="9390" y="4837"/>
                    <a:pt x="9940" y="4670"/>
                  </a:cubicBezTo>
                  <a:cubicBezTo>
                    <a:pt x="11175" y="4270"/>
                    <a:pt x="6071" y="3203"/>
                    <a:pt x="6071" y="3203"/>
                  </a:cubicBezTo>
                  <a:lnTo>
                    <a:pt x="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682254" y="4370277"/>
              <a:ext cx="203560" cy="243264"/>
            </a:xfrm>
            <a:custGeom>
              <a:avLst/>
              <a:gdLst/>
              <a:ahLst/>
              <a:cxnLst/>
              <a:rect l="l" t="t" r="r" b="b"/>
              <a:pathLst>
                <a:path w="8422" h="10016" extrusionOk="0">
                  <a:moveTo>
                    <a:pt x="3003" y="0"/>
                  </a:moveTo>
                  <a:lnTo>
                    <a:pt x="1" y="3603"/>
                  </a:lnTo>
                  <a:lnTo>
                    <a:pt x="267" y="3836"/>
                  </a:lnTo>
                  <a:cubicBezTo>
                    <a:pt x="1468" y="4970"/>
                    <a:pt x="6505" y="9507"/>
                    <a:pt x="7573" y="9974"/>
                  </a:cubicBezTo>
                  <a:cubicBezTo>
                    <a:pt x="7641" y="10002"/>
                    <a:pt x="7695" y="10016"/>
                    <a:pt x="7736" y="10016"/>
                  </a:cubicBezTo>
                  <a:cubicBezTo>
                    <a:pt x="8421" y="10016"/>
                    <a:pt x="5571" y="6305"/>
                    <a:pt x="5571" y="6305"/>
                  </a:cubicBezTo>
                  <a:lnTo>
                    <a:pt x="7606" y="3836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94339" y="2886869"/>
              <a:ext cx="803048" cy="1637366"/>
            </a:xfrm>
            <a:custGeom>
              <a:avLst/>
              <a:gdLst/>
              <a:ahLst/>
              <a:cxnLst/>
              <a:rect l="l" t="t" r="r" b="b"/>
              <a:pathLst>
                <a:path w="33225" h="67416" extrusionOk="0">
                  <a:moveTo>
                    <a:pt x="30056" y="0"/>
                  </a:moveTo>
                  <a:lnTo>
                    <a:pt x="17547" y="400"/>
                  </a:lnTo>
                  <a:cubicBezTo>
                    <a:pt x="17547" y="400"/>
                    <a:pt x="15545" y="8840"/>
                    <a:pt x="16112" y="10508"/>
                  </a:cubicBezTo>
                  <a:cubicBezTo>
                    <a:pt x="16680" y="12175"/>
                    <a:pt x="20349" y="13143"/>
                    <a:pt x="20349" y="13143"/>
                  </a:cubicBezTo>
                  <a:lnTo>
                    <a:pt x="20215" y="36293"/>
                  </a:lnTo>
                  <a:lnTo>
                    <a:pt x="1" y="61311"/>
                  </a:lnTo>
                  <a:lnTo>
                    <a:pt x="7473" y="67415"/>
                  </a:lnTo>
                  <a:cubicBezTo>
                    <a:pt x="7473" y="67415"/>
                    <a:pt x="29355" y="42364"/>
                    <a:pt x="31290" y="37794"/>
                  </a:cubicBezTo>
                  <a:cubicBezTo>
                    <a:pt x="33225" y="33257"/>
                    <a:pt x="30056" y="0"/>
                    <a:pt x="30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55568" y="2813132"/>
              <a:ext cx="437018" cy="1707848"/>
            </a:xfrm>
            <a:custGeom>
              <a:avLst/>
              <a:gdLst/>
              <a:ahLst/>
              <a:cxnLst/>
              <a:rect l="l" t="t" r="r" b="b"/>
              <a:pathLst>
                <a:path w="18081" h="70318" extrusionOk="0">
                  <a:moveTo>
                    <a:pt x="17080" y="1"/>
                  </a:moveTo>
                  <a:lnTo>
                    <a:pt x="434" y="1635"/>
                  </a:lnTo>
                  <a:lnTo>
                    <a:pt x="201" y="6272"/>
                  </a:lnTo>
                  <a:cubicBezTo>
                    <a:pt x="1" y="10241"/>
                    <a:pt x="1535" y="12043"/>
                    <a:pt x="2603" y="13077"/>
                  </a:cubicBezTo>
                  <a:lnTo>
                    <a:pt x="7773" y="70318"/>
                  </a:lnTo>
                  <a:lnTo>
                    <a:pt x="18080" y="70251"/>
                  </a:lnTo>
                  <a:lnTo>
                    <a:pt x="17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106340" y="3158258"/>
              <a:ext cx="96777" cy="704872"/>
            </a:xfrm>
            <a:custGeom>
              <a:avLst/>
              <a:gdLst/>
              <a:ahLst/>
              <a:cxnLst/>
              <a:rect l="l" t="t" r="r" b="b"/>
              <a:pathLst>
                <a:path w="4004" h="29022" extrusionOk="0">
                  <a:moveTo>
                    <a:pt x="1969" y="1"/>
                  </a:moveTo>
                  <a:cubicBezTo>
                    <a:pt x="1935" y="101"/>
                    <a:pt x="1935" y="201"/>
                    <a:pt x="1969" y="301"/>
                  </a:cubicBezTo>
                  <a:cubicBezTo>
                    <a:pt x="1969" y="534"/>
                    <a:pt x="2002" y="835"/>
                    <a:pt x="2002" y="1202"/>
                  </a:cubicBezTo>
                  <a:cubicBezTo>
                    <a:pt x="2002" y="1969"/>
                    <a:pt x="2069" y="3070"/>
                    <a:pt x="2169" y="4437"/>
                  </a:cubicBezTo>
                  <a:cubicBezTo>
                    <a:pt x="2335" y="7206"/>
                    <a:pt x="2636" y="10975"/>
                    <a:pt x="3036" y="15145"/>
                  </a:cubicBezTo>
                  <a:cubicBezTo>
                    <a:pt x="3301" y="18321"/>
                    <a:pt x="3598" y="21267"/>
                    <a:pt x="3798" y="23691"/>
                  </a:cubicBezTo>
                  <a:lnTo>
                    <a:pt x="3798" y="23691"/>
                  </a:lnTo>
                  <a:lnTo>
                    <a:pt x="1035" y="27554"/>
                  </a:lnTo>
                  <a:lnTo>
                    <a:pt x="267" y="28621"/>
                  </a:lnTo>
                  <a:cubicBezTo>
                    <a:pt x="167" y="28755"/>
                    <a:pt x="101" y="28855"/>
                    <a:pt x="67" y="28921"/>
                  </a:cubicBezTo>
                  <a:cubicBezTo>
                    <a:pt x="34" y="28955"/>
                    <a:pt x="0" y="28988"/>
                    <a:pt x="0" y="29022"/>
                  </a:cubicBezTo>
                  <a:cubicBezTo>
                    <a:pt x="0" y="29022"/>
                    <a:pt x="34" y="29022"/>
                    <a:pt x="101" y="28955"/>
                  </a:cubicBezTo>
                  <a:lnTo>
                    <a:pt x="334" y="28655"/>
                  </a:lnTo>
                  <a:lnTo>
                    <a:pt x="1135" y="27621"/>
                  </a:lnTo>
                  <a:lnTo>
                    <a:pt x="4003" y="23784"/>
                  </a:lnTo>
                  <a:lnTo>
                    <a:pt x="4003" y="23751"/>
                  </a:lnTo>
                  <a:cubicBezTo>
                    <a:pt x="3803" y="21283"/>
                    <a:pt x="3503" y="18347"/>
                    <a:pt x="3236" y="15145"/>
                  </a:cubicBezTo>
                  <a:cubicBezTo>
                    <a:pt x="2869" y="10942"/>
                    <a:pt x="2536" y="7173"/>
                    <a:pt x="2335" y="4437"/>
                  </a:cubicBezTo>
                  <a:cubicBezTo>
                    <a:pt x="2202" y="3070"/>
                    <a:pt x="2135" y="1969"/>
                    <a:pt x="2069" y="1202"/>
                  </a:cubicBezTo>
                  <a:cubicBezTo>
                    <a:pt x="2035" y="835"/>
                    <a:pt x="2002" y="534"/>
                    <a:pt x="2002" y="301"/>
                  </a:cubicBezTo>
                  <a:cubicBezTo>
                    <a:pt x="2002" y="201"/>
                    <a:pt x="1969" y="10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052320" y="3130716"/>
              <a:ext cx="130639" cy="27566"/>
            </a:xfrm>
            <a:custGeom>
              <a:avLst/>
              <a:gdLst/>
              <a:ahLst/>
              <a:cxnLst/>
              <a:rect l="l" t="t" r="r" b="b"/>
              <a:pathLst>
                <a:path w="5405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301"/>
                    <a:pt x="1768" y="568"/>
                    <a:pt x="2669" y="701"/>
                  </a:cubicBezTo>
                  <a:cubicBezTo>
                    <a:pt x="3570" y="935"/>
                    <a:pt x="4470" y="1068"/>
                    <a:pt x="5404" y="1135"/>
                  </a:cubicBezTo>
                  <a:cubicBezTo>
                    <a:pt x="4504" y="868"/>
                    <a:pt x="3603" y="668"/>
                    <a:pt x="2702" y="501"/>
                  </a:cubicBezTo>
                  <a:cubicBezTo>
                    <a:pt x="1802" y="267"/>
                    <a:pt x="901" y="1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216797" y="3717817"/>
              <a:ext cx="136270" cy="23777"/>
            </a:xfrm>
            <a:custGeom>
              <a:avLst/>
              <a:gdLst/>
              <a:ahLst/>
              <a:cxnLst/>
              <a:rect l="l" t="t" r="r" b="b"/>
              <a:pathLst>
                <a:path w="5638" h="979" extrusionOk="0">
                  <a:moveTo>
                    <a:pt x="2417" y="0"/>
                  </a:moveTo>
                  <a:cubicBezTo>
                    <a:pt x="1869" y="0"/>
                    <a:pt x="1324" y="55"/>
                    <a:pt x="801" y="212"/>
                  </a:cubicBezTo>
                  <a:cubicBezTo>
                    <a:pt x="501" y="245"/>
                    <a:pt x="234" y="345"/>
                    <a:pt x="0" y="512"/>
                  </a:cubicBezTo>
                  <a:cubicBezTo>
                    <a:pt x="787" y="315"/>
                    <a:pt x="1596" y="237"/>
                    <a:pt x="2410" y="237"/>
                  </a:cubicBezTo>
                  <a:cubicBezTo>
                    <a:pt x="2563" y="237"/>
                    <a:pt x="2716" y="240"/>
                    <a:pt x="2869" y="245"/>
                  </a:cubicBezTo>
                  <a:cubicBezTo>
                    <a:pt x="3803" y="345"/>
                    <a:pt x="4737" y="579"/>
                    <a:pt x="5638" y="979"/>
                  </a:cubicBezTo>
                  <a:cubicBezTo>
                    <a:pt x="5404" y="779"/>
                    <a:pt x="5171" y="612"/>
                    <a:pt x="4904" y="512"/>
                  </a:cubicBezTo>
                  <a:cubicBezTo>
                    <a:pt x="4270" y="245"/>
                    <a:pt x="3570" y="78"/>
                    <a:pt x="2869" y="12"/>
                  </a:cubicBezTo>
                  <a:cubicBezTo>
                    <a:pt x="2718" y="4"/>
                    <a:pt x="2568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122462" y="3820165"/>
              <a:ext cx="319310" cy="418085"/>
            </a:xfrm>
            <a:custGeom>
              <a:avLst/>
              <a:gdLst/>
              <a:ahLst/>
              <a:cxnLst/>
              <a:rect l="l" t="t" r="r" b="b"/>
              <a:pathLst>
                <a:path w="13211" h="17214" extrusionOk="0">
                  <a:moveTo>
                    <a:pt x="13176" y="0"/>
                  </a:moveTo>
                  <a:cubicBezTo>
                    <a:pt x="13084" y="0"/>
                    <a:pt x="10125" y="3791"/>
                    <a:pt x="6539" y="8540"/>
                  </a:cubicBezTo>
                  <a:cubicBezTo>
                    <a:pt x="2903" y="13310"/>
                    <a:pt x="1" y="17180"/>
                    <a:pt x="67" y="17213"/>
                  </a:cubicBezTo>
                  <a:cubicBezTo>
                    <a:pt x="67" y="17213"/>
                    <a:pt x="68" y="17213"/>
                    <a:pt x="68" y="17213"/>
                  </a:cubicBezTo>
                  <a:cubicBezTo>
                    <a:pt x="126" y="17213"/>
                    <a:pt x="3085" y="13390"/>
                    <a:pt x="6705" y="8673"/>
                  </a:cubicBezTo>
                  <a:cubicBezTo>
                    <a:pt x="10308" y="3903"/>
                    <a:pt x="13210" y="34"/>
                    <a:pt x="13177" y="1"/>
                  </a:cubicBezTo>
                  <a:cubicBezTo>
                    <a:pt x="13176" y="0"/>
                    <a:pt x="13176" y="0"/>
                    <a:pt x="131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281283" y="2926555"/>
              <a:ext cx="125805" cy="48915"/>
            </a:xfrm>
            <a:custGeom>
              <a:avLst/>
              <a:gdLst/>
              <a:ahLst/>
              <a:cxnLst/>
              <a:rect l="l" t="t" r="r" b="b"/>
              <a:pathLst>
                <a:path w="5205" h="2014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01"/>
                    <a:pt x="201" y="601"/>
                    <a:pt x="435" y="868"/>
                  </a:cubicBezTo>
                  <a:cubicBezTo>
                    <a:pt x="1000" y="1621"/>
                    <a:pt x="1863" y="2013"/>
                    <a:pt x="2735" y="2013"/>
                  </a:cubicBezTo>
                  <a:cubicBezTo>
                    <a:pt x="3408" y="2013"/>
                    <a:pt x="4086" y="1781"/>
                    <a:pt x="4638" y="1302"/>
                  </a:cubicBezTo>
                  <a:cubicBezTo>
                    <a:pt x="4871" y="1101"/>
                    <a:pt x="5071" y="835"/>
                    <a:pt x="5205" y="534"/>
                  </a:cubicBezTo>
                  <a:lnTo>
                    <a:pt x="5205" y="534"/>
                  </a:lnTo>
                  <a:cubicBezTo>
                    <a:pt x="4971" y="768"/>
                    <a:pt x="4771" y="968"/>
                    <a:pt x="4504" y="1168"/>
                  </a:cubicBezTo>
                  <a:cubicBezTo>
                    <a:pt x="3982" y="1589"/>
                    <a:pt x="3353" y="1795"/>
                    <a:pt x="2726" y="1795"/>
                  </a:cubicBezTo>
                  <a:cubicBezTo>
                    <a:pt x="1911" y="1795"/>
                    <a:pt x="1100" y="1447"/>
                    <a:pt x="535" y="768"/>
                  </a:cubicBezTo>
                  <a:cubicBezTo>
                    <a:pt x="335" y="501"/>
                    <a:pt x="168" y="2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976523" y="1757500"/>
              <a:ext cx="90323" cy="303837"/>
            </a:xfrm>
            <a:custGeom>
              <a:avLst/>
              <a:gdLst/>
              <a:ahLst/>
              <a:cxnLst/>
              <a:rect l="l" t="t" r="r" b="b"/>
              <a:pathLst>
                <a:path w="3737" h="12510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1" y="3603"/>
                    <a:pt x="234" y="9173"/>
                    <a:pt x="3737" y="1250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862054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64546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01548" y="2105054"/>
              <a:ext cx="704676" cy="798840"/>
            </a:xfrm>
            <a:custGeom>
              <a:avLst/>
              <a:gdLst/>
              <a:ahLst/>
              <a:cxnLst/>
              <a:rect l="l" t="t" r="r" b="b"/>
              <a:pathLst>
                <a:path w="29155" h="32891" extrusionOk="0">
                  <a:moveTo>
                    <a:pt x="26787" y="0"/>
                  </a:moveTo>
                  <a:cubicBezTo>
                    <a:pt x="22450" y="734"/>
                    <a:pt x="15879" y="1568"/>
                    <a:pt x="15879" y="1568"/>
                  </a:cubicBezTo>
                  <a:lnTo>
                    <a:pt x="14911" y="1635"/>
                  </a:lnTo>
                  <a:cubicBezTo>
                    <a:pt x="14911" y="1635"/>
                    <a:pt x="8140" y="2002"/>
                    <a:pt x="7973" y="2002"/>
                  </a:cubicBezTo>
                  <a:cubicBezTo>
                    <a:pt x="5138" y="2369"/>
                    <a:pt x="1869" y="2569"/>
                    <a:pt x="635" y="5604"/>
                  </a:cubicBezTo>
                  <a:cubicBezTo>
                    <a:pt x="1" y="7239"/>
                    <a:pt x="601" y="9674"/>
                    <a:pt x="1669" y="12176"/>
                  </a:cubicBezTo>
                  <a:lnTo>
                    <a:pt x="4170" y="19881"/>
                  </a:lnTo>
                  <a:cubicBezTo>
                    <a:pt x="5171" y="24151"/>
                    <a:pt x="3570" y="23918"/>
                    <a:pt x="2703" y="28187"/>
                  </a:cubicBezTo>
                  <a:cubicBezTo>
                    <a:pt x="2569" y="28854"/>
                    <a:pt x="2102" y="32324"/>
                    <a:pt x="2102" y="32891"/>
                  </a:cubicBezTo>
                  <a:lnTo>
                    <a:pt x="21650" y="32891"/>
                  </a:lnTo>
                  <a:lnTo>
                    <a:pt x="21349" y="29855"/>
                  </a:lnTo>
                  <a:cubicBezTo>
                    <a:pt x="21349" y="29855"/>
                    <a:pt x="19081" y="18213"/>
                    <a:pt x="19114" y="18080"/>
                  </a:cubicBezTo>
                  <a:lnTo>
                    <a:pt x="19481" y="17346"/>
                  </a:lnTo>
                  <a:cubicBezTo>
                    <a:pt x="20382" y="15378"/>
                    <a:pt x="20415" y="13143"/>
                    <a:pt x="19548" y="11175"/>
                  </a:cubicBezTo>
                  <a:lnTo>
                    <a:pt x="29155" y="7906"/>
                  </a:lnTo>
                  <a:lnTo>
                    <a:pt x="26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38542" y="2300302"/>
              <a:ext cx="264468" cy="94818"/>
            </a:xfrm>
            <a:custGeom>
              <a:avLst/>
              <a:gdLst/>
              <a:ahLst/>
              <a:cxnLst/>
              <a:rect l="l" t="t" r="r" b="b"/>
              <a:pathLst>
                <a:path w="10942" h="3904" extrusionOk="0">
                  <a:moveTo>
                    <a:pt x="10941" y="0"/>
                  </a:moveTo>
                  <a:lnTo>
                    <a:pt x="10941" y="0"/>
                  </a:lnTo>
                  <a:cubicBezTo>
                    <a:pt x="10808" y="34"/>
                    <a:pt x="10675" y="67"/>
                    <a:pt x="10508" y="101"/>
                  </a:cubicBezTo>
                  <a:cubicBezTo>
                    <a:pt x="10241" y="201"/>
                    <a:pt x="9841" y="301"/>
                    <a:pt x="9307" y="467"/>
                  </a:cubicBezTo>
                  <a:cubicBezTo>
                    <a:pt x="8306" y="768"/>
                    <a:pt x="6905" y="1168"/>
                    <a:pt x="5371" y="1668"/>
                  </a:cubicBezTo>
                  <a:cubicBezTo>
                    <a:pt x="4070" y="2069"/>
                    <a:pt x="2769" y="2569"/>
                    <a:pt x="1501" y="3103"/>
                  </a:cubicBezTo>
                  <a:cubicBezTo>
                    <a:pt x="1001" y="3336"/>
                    <a:pt x="634" y="3536"/>
                    <a:pt x="367" y="3670"/>
                  </a:cubicBezTo>
                  <a:cubicBezTo>
                    <a:pt x="234" y="3736"/>
                    <a:pt x="100" y="3803"/>
                    <a:pt x="0" y="3903"/>
                  </a:cubicBezTo>
                  <a:cubicBezTo>
                    <a:pt x="134" y="3870"/>
                    <a:pt x="267" y="3803"/>
                    <a:pt x="401" y="3736"/>
                  </a:cubicBezTo>
                  <a:cubicBezTo>
                    <a:pt x="667" y="3636"/>
                    <a:pt x="1068" y="3470"/>
                    <a:pt x="1568" y="3269"/>
                  </a:cubicBezTo>
                  <a:cubicBezTo>
                    <a:pt x="2502" y="2869"/>
                    <a:pt x="3903" y="2369"/>
                    <a:pt x="5438" y="1868"/>
                  </a:cubicBezTo>
                  <a:cubicBezTo>
                    <a:pt x="6972" y="1368"/>
                    <a:pt x="8373" y="934"/>
                    <a:pt x="9374" y="601"/>
                  </a:cubicBezTo>
                  <a:cubicBezTo>
                    <a:pt x="9874" y="434"/>
                    <a:pt x="10274" y="267"/>
                    <a:pt x="10541" y="167"/>
                  </a:cubicBezTo>
                  <a:cubicBezTo>
                    <a:pt x="10675" y="134"/>
                    <a:pt x="10808" y="67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15252" y="2334328"/>
              <a:ext cx="83870" cy="245498"/>
            </a:xfrm>
            <a:custGeom>
              <a:avLst/>
              <a:gdLst/>
              <a:ahLst/>
              <a:cxnLst/>
              <a:rect l="l" t="t" r="r" b="b"/>
              <a:pathLst>
                <a:path w="3470" h="10108" extrusionOk="0">
                  <a:moveTo>
                    <a:pt x="1" y="0"/>
                  </a:moveTo>
                  <a:cubicBezTo>
                    <a:pt x="1" y="134"/>
                    <a:pt x="34" y="267"/>
                    <a:pt x="68" y="401"/>
                  </a:cubicBezTo>
                  <a:cubicBezTo>
                    <a:pt x="134" y="701"/>
                    <a:pt x="234" y="1068"/>
                    <a:pt x="368" y="1535"/>
                  </a:cubicBezTo>
                  <a:cubicBezTo>
                    <a:pt x="635" y="2469"/>
                    <a:pt x="1035" y="3736"/>
                    <a:pt x="1535" y="5104"/>
                  </a:cubicBezTo>
                  <a:cubicBezTo>
                    <a:pt x="2036" y="6505"/>
                    <a:pt x="2536" y="7739"/>
                    <a:pt x="2870" y="8640"/>
                  </a:cubicBezTo>
                  <a:lnTo>
                    <a:pt x="3303" y="9707"/>
                  </a:lnTo>
                  <a:cubicBezTo>
                    <a:pt x="3337" y="9841"/>
                    <a:pt x="3403" y="9974"/>
                    <a:pt x="3470" y="10108"/>
                  </a:cubicBezTo>
                  <a:cubicBezTo>
                    <a:pt x="3437" y="9941"/>
                    <a:pt x="3403" y="9808"/>
                    <a:pt x="3370" y="9674"/>
                  </a:cubicBezTo>
                  <a:cubicBezTo>
                    <a:pt x="3270" y="9441"/>
                    <a:pt x="3170" y="9040"/>
                    <a:pt x="3003" y="8607"/>
                  </a:cubicBezTo>
                  <a:cubicBezTo>
                    <a:pt x="2736" y="7673"/>
                    <a:pt x="2269" y="6438"/>
                    <a:pt x="1769" y="5037"/>
                  </a:cubicBezTo>
                  <a:cubicBezTo>
                    <a:pt x="1235" y="3670"/>
                    <a:pt x="801" y="2402"/>
                    <a:pt x="501" y="1468"/>
                  </a:cubicBezTo>
                  <a:cubicBezTo>
                    <a:pt x="368" y="968"/>
                    <a:pt x="201" y="4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048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70"/>
          <p:cNvSpPr txBox="1">
            <a:spLocks noGrp="1"/>
          </p:cNvSpPr>
          <p:nvPr>
            <p:ph type="body" idx="2"/>
          </p:nvPr>
        </p:nvSpPr>
        <p:spPr>
          <a:xfrm>
            <a:off x="720000" y="1570950"/>
            <a:ext cx="2468400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Program Import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/>
              <a:t>pandas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numpy</a:t>
            </a:r>
            <a:endParaRPr lang="en-ID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LabelEncoder</a:t>
            </a:r>
            <a:endParaRPr lang="en-ID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train_test_split</a:t>
            </a:r>
            <a:endParaRPr lang="en-ID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svm</a:t>
            </a:r>
            <a:endParaRPr lang="en-ID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matplotlib.pyplot</a:t>
            </a:r>
            <a:endParaRPr lang="en-ID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b="1" dirty="0" err="1"/>
              <a:t>classification_report</a:t>
            </a:r>
            <a:endParaRPr b="1" dirty="0"/>
          </a:p>
        </p:txBody>
      </p:sp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</a:t>
            </a:r>
            <a:endParaRPr dirty="0"/>
          </a:p>
        </p:txBody>
      </p:sp>
      <p:sp>
        <p:nvSpPr>
          <p:cNvPr id="4251" name="Google Shape;4251;p70"/>
          <p:cNvSpPr txBox="1"/>
          <p:nvPr/>
        </p:nvSpPr>
        <p:spPr>
          <a:xfrm>
            <a:off x="720000" y="1032075"/>
            <a:ext cx="5778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Berikut library yang digunakan dalam membuat program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ACD56-56F3-C549-72F7-DEF5D7A0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030" y="2058418"/>
            <a:ext cx="2468400" cy="2819400"/>
          </a:xfrm>
        </p:spPr>
        <p:txBody>
          <a:bodyPr/>
          <a:lstStyle/>
          <a:p>
            <a:r>
              <a:rPr lang="en-ID" b="1" dirty="0" err="1"/>
              <a:t>confusion_matrix</a:t>
            </a:r>
            <a:endParaRPr lang="en-ID" b="1" dirty="0"/>
          </a:p>
          <a:p>
            <a:r>
              <a:rPr lang="en-ID" b="1" dirty="0" err="1"/>
              <a:t>itertools</a:t>
            </a:r>
            <a:endParaRPr lang="en-ID" b="1" dirty="0"/>
          </a:p>
          <a:p>
            <a:r>
              <a:rPr lang="en-ID" b="1" dirty="0"/>
              <a:t>pickle</a:t>
            </a:r>
          </a:p>
          <a:p>
            <a:r>
              <a:rPr lang="en-ID" b="1" dirty="0" err="1"/>
              <a:t>os</a:t>
            </a:r>
            <a:endParaRPr lang="en-ID" b="1" dirty="0"/>
          </a:p>
          <a:p>
            <a:r>
              <a:rPr lang="en-ID" b="1" dirty="0" err="1"/>
              <a:t>tkinter</a:t>
            </a:r>
            <a:endParaRPr lang="en-ID" b="1" dirty="0"/>
          </a:p>
          <a:p>
            <a:endParaRPr lang="en-ID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9856C-5269-CB76-6BEF-FE2316547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D1724-E735-D1D0-5E14-0D31CC13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" y="1098172"/>
            <a:ext cx="4921503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1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9856C-5269-CB76-6BEF-FE2316547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2DFC6-E678-31B4-CF83-7E0028A2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8" y="1046522"/>
            <a:ext cx="6312224" cy="3200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37F63-6711-7D67-9869-0F5088AC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44" y="4249084"/>
            <a:ext cx="475639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3"/>
          <p:cNvGrpSpPr/>
          <p:nvPr/>
        </p:nvGrpSpPr>
        <p:grpSpPr>
          <a:xfrm>
            <a:off x="3576653" y="706460"/>
            <a:ext cx="4352886" cy="3730570"/>
            <a:chOff x="3576653" y="706460"/>
            <a:chExt cx="4352886" cy="3730570"/>
          </a:xfrm>
        </p:grpSpPr>
        <p:sp>
          <p:nvSpPr>
            <p:cNvPr id="1083" name="Google Shape;1083;p43"/>
            <p:cNvSpPr/>
            <p:nvPr/>
          </p:nvSpPr>
          <p:spPr>
            <a:xfrm rot="5400000">
              <a:off x="4176922" y="684414"/>
              <a:ext cx="3152347" cy="4352886"/>
            </a:xfrm>
            <a:custGeom>
              <a:avLst/>
              <a:gdLst/>
              <a:ahLst/>
              <a:cxnLst/>
              <a:rect l="l" t="t" r="r" b="b"/>
              <a:pathLst>
                <a:path w="77601" h="107419" extrusionOk="0">
                  <a:moveTo>
                    <a:pt x="2402" y="0"/>
                  </a:moveTo>
                  <a:cubicBezTo>
                    <a:pt x="1065" y="0"/>
                    <a:pt x="1" y="1064"/>
                    <a:pt x="1" y="2402"/>
                  </a:cubicBezTo>
                  <a:lnTo>
                    <a:pt x="1" y="105017"/>
                  </a:lnTo>
                  <a:cubicBezTo>
                    <a:pt x="1" y="106354"/>
                    <a:pt x="1065" y="107418"/>
                    <a:pt x="2402" y="107418"/>
                  </a:cubicBezTo>
                  <a:lnTo>
                    <a:pt x="75169" y="107418"/>
                  </a:lnTo>
                  <a:cubicBezTo>
                    <a:pt x="76507" y="107418"/>
                    <a:pt x="77601" y="106354"/>
                    <a:pt x="77601" y="105017"/>
                  </a:cubicBezTo>
                  <a:lnTo>
                    <a:pt x="77601" y="2402"/>
                  </a:lnTo>
                  <a:cubicBezTo>
                    <a:pt x="77601" y="1064"/>
                    <a:pt x="76507" y="0"/>
                    <a:pt x="7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rot="5400000">
              <a:off x="4357914" y="875962"/>
              <a:ext cx="2709074" cy="3968571"/>
            </a:xfrm>
            <a:custGeom>
              <a:avLst/>
              <a:gdLst/>
              <a:ahLst/>
              <a:cxnLst/>
              <a:rect l="l" t="t" r="r" b="b"/>
              <a:pathLst>
                <a:path w="66689" h="97935" extrusionOk="0">
                  <a:moveTo>
                    <a:pt x="1" y="0"/>
                  </a:moveTo>
                  <a:lnTo>
                    <a:pt x="1" y="97935"/>
                  </a:lnTo>
                  <a:lnTo>
                    <a:pt x="66689" y="97935"/>
                  </a:lnTo>
                  <a:lnTo>
                    <a:pt x="66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 rot="5400000">
              <a:off x="4365300" y="826738"/>
              <a:ext cx="2721563" cy="4005415"/>
            </a:xfrm>
            <a:custGeom>
              <a:avLst/>
              <a:gdLst/>
              <a:ahLst/>
              <a:cxnLst/>
              <a:rect l="l" t="t" r="r" b="b"/>
              <a:pathLst>
                <a:path w="66689" h="96051" extrusionOk="0">
                  <a:moveTo>
                    <a:pt x="1" y="1"/>
                  </a:moveTo>
                  <a:lnTo>
                    <a:pt x="1" y="96051"/>
                  </a:lnTo>
                  <a:lnTo>
                    <a:pt x="66689" y="96051"/>
                  </a:lnTo>
                  <a:lnTo>
                    <a:pt x="666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86" name="Google Shape;1086;p43"/>
            <p:cNvGrpSpPr/>
            <p:nvPr/>
          </p:nvGrpSpPr>
          <p:grpSpPr>
            <a:xfrm rot="-5400000">
              <a:off x="5373845" y="121352"/>
              <a:ext cx="758500" cy="1928716"/>
              <a:chOff x="7665498" y="1570989"/>
              <a:chExt cx="758500" cy="1928716"/>
            </a:xfrm>
          </p:grpSpPr>
          <p:sp>
            <p:nvSpPr>
              <p:cNvPr id="1087" name="Google Shape;1087;p43"/>
              <p:cNvSpPr/>
              <p:nvPr/>
            </p:nvSpPr>
            <p:spPr>
              <a:xfrm rot="5400000">
                <a:off x="6909933" y="2326555"/>
                <a:ext cx="1928716" cy="417584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10305" extrusionOk="0">
                    <a:moveTo>
                      <a:pt x="31" y="0"/>
                    </a:moveTo>
                    <a:lnTo>
                      <a:pt x="31" y="5015"/>
                    </a:lnTo>
                    <a:cubicBezTo>
                      <a:pt x="0" y="7933"/>
                      <a:pt x="2371" y="10304"/>
                      <a:pt x="5289" y="10304"/>
                    </a:cubicBezTo>
                    <a:lnTo>
                      <a:pt x="42189" y="10304"/>
                    </a:lnTo>
                    <a:cubicBezTo>
                      <a:pt x="45107" y="10304"/>
                      <a:pt x="47478" y="7933"/>
                      <a:pt x="47478" y="5015"/>
                    </a:cubicBezTo>
                    <a:lnTo>
                      <a:pt x="47478" y="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 rot="5400000">
                <a:off x="7989323" y="2300718"/>
                <a:ext cx="469271" cy="400079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9873" extrusionOk="0">
                    <a:moveTo>
                      <a:pt x="6597" y="1878"/>
                    </a:moveTo>
                    <a:cubicBezTo>
                      <a:pt x="8269" y="1878"/>
                      <a:pt x="9636" y="3246"/>
                      <a:pt x="9636" y="4918"/>
                    </a:cubicBezTo>
                    <a:cubicBezTo>
                      <a:pt x="9636" y="6751"/>
                      <a:pt x="8129" y="7969"/>
                      <a:pt x="6562" y="7969"/>
                    </a:cubicBezTo>
                    <a:cubicBezTo>
                      <a:pt x="5816" y="7969"/>
                      <a:pt x="5056" y="7693"/>
                      <a:pt x="4439" y="7076"/>
                    </a:cubicBezTo>
                    <a:cubicBezTo>
                      <a:pt x="2524" y="5161"/>
                      <a:pt x="3892" y="1878"/>
                      <a:pt x="6597" y="1878"/>
                    </a:cubicBezTo>
                    <a:close/>
                    <a:moveTo>
                      <a:pt x="6559" y="0"/>
                    </a:moveTo>
                    <a:cubicBezTo>
                      <a:pt x="5342" y="0"/>
                      <a:pt x="4104" y="450"/>
                      <a:pt x="3101" y="1453"/>
                    </a:cubicBezTo>
                    <a:cubicBezTo>
                      <a:pt x="1" y="4553"/>
                      <a:pt x="2189" y="9872"/>
                      <a:pt x="6597" y="9872"/>
                    </a:cubicBezTo>
                    <a:cubicBezTo>
                      <a:pt x="9332" y="9872"/>
                      <a:pt x="11521" y="7653"/>
                      <a:pt x="11551" y="4948"/>
                    </a:cubicBezTo>
                    <a:cubicBezTo>
                      <a:pt x="11551" y="1966"/>
                      <a:pt x="9103" y="0"/>
                      <a:pt x="6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0" name="Google Shape;1090;p43"/>
          <p:cNvGrpSpPr/>
          <p:nvPr/>
        </p:nvGrpSpPr>
        <p:grpSpPr>
          <a:xfrm flipH="1">
            <a:off x="7744659" y="2910106"/>
            <a:ext cx="566689" cy="1689268"/>
            <a:chOff x="3390238" y="2908406"/>
            <a:chExt cx="566689" cy="1689268"/>
          </a:xfrm>
        </p:grpSpPr>
        <p:sp>
          <p:nvSpPr>
            <p:cNvPr id="1091" name="Google Shape;1091;p43"/>
            <p:cNvSpPr/>
            <p:nvPr/>
          </p:nvSpPr>
          <p:spPr>
            <a:xfrm>
              <a:off x="3412389" y="3197732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3435" y="1"/>
                  </a:moveTo>
                  <a:cubicBezTo>
                    <a:pt x="669" y="1"/>
                    <a:pt x="1" y="1946"/>
                    <a:pt x="1" y="10487"/>
                  </a:cubicBezTo>
                  <a:cubicBezTo>
                    <a:pt x="1" y="26323"/>
                    <a:pt x="2098" y="29971"/>
                    <a:pt x="10609" y="29971"/>
                  </a:cubicBezTo>
                  <a:lnTo>
                    <a:pt x="10609" y="25715"/>
                  </a:lnTo>
                  <a:cubicBezTo>
                    <a:pt x="5289" y="25715"/>
                    <a:pt x="6201" y="22402"/>
                    <a:pt x="6201" y="11490"/>
                  </a:cubicBezTo>
                  <a:cubicBezTo>
                    <a:pt x="6201" y="3983"/>
                    <a:pt x="6445" y="1"/>
                    <a:pt x="3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3731079" y="3457713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7174" y="0"/>
                  </a:moveTo>
                  <a:cubicBezTo>
                    <a:pt x="4195" y="0"/>
                    <a:pt x="4408" y="3982"/>
                    <a:pt x="4408" y="11490"/>
                  </a:cubicBezTo>
                  <a:cubicBezTo>
                    <a:pt x="4408" y="22402"/>
                    <a:pt x="5319" y="25685"/>
                    <a:pt x="0" y="25685"/>
                  </a:cubicBezTo>
                  <a:lnTo>
                    <a:pt x="0" y="29970"/>
                  </a:lnTo>
                  <a:cubicBezTo>
                    <a:pt x="8511" y="29970"/>
                    <a:pt x="10608" y="26293"/>
                    <a:pt x="10608" y="10487"/>
                  </a:cubicBezTo>
                  <a:cubicBezTo>
                    <a:pt x="10608" y="1946"/>
                    <a:pt x="9940" y="0"/>
                    <a:pt x="7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3751437" y="3960294"/>
              <a:ext cx="32360" cy="87462"/>
            </a:xfrm>
            <a:custGeom>
              <a:avLst/>
              <a:gdLst/>
              <a:ahLst/>
              <a:cxnLst/>
              <a:rect l="l" t="t" r="r" b="b"/>
              <a:pathLst>
                <a:path w="1642" h="4438" extrusionOk="0">
                  <a:moveTo>
                    <a:pt x="821" y="0"/>
                  </a:moveTo>
                  <a:lnTo>
                    <a:pt x="1" y="152"/>
                  </a:lnTo>
                  <a:lnTo>
                    <a:pt x="213" y="4438"/>
                  </a:lnTo>
                  <a:lnTo>
                    <a:pt x="1642" y="428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634630" y="2928784"/>
              <a:ext cx="38351" cy="1304085"/>
            </a:xfrm>
            <a:custGeom>
              <a:avLst/>
              <a:gdLst/>
              <a:ahLst/>
              <a:cxnLst/>
              <a:rect l="l" t="t" r="r" b="b"/>
              <a:pathLst>
                <a:path w="1946" h="66172" extrusionOk="0">
                  <a:moveTo>
                    <a:pt x="1946" y="0"/>
                  </a:moveTo>
                  <a:cubicBezTo>
                    <a:pt x="1931" y="30"/>
                    <a:pt x="1923" y="53"/>
                    <a:pt x="1915" y="76"/>
                  </a:cubicBezTo>
                  <a:lnTo>
                    <a:pt x="1915" y="76"/>
                  </a:lnTo>
                  <a:lnTo>
                    <a:pt x="1946" y="0"/>
                  </a:lnTo>
                  <a:close/>
                  <a:moveTo>
                    <a:pt x="1915" y="76"/>
                  </a:moveTo>
                  <a:lnTo>
                    <a:pt x="1885" y="152"/>
                  </a:lnTo>
                  <a:cubicBezTo>
                    <a:pt x="1900" y="122"/>
                    <a:pt x="1908" y="99"/>
                    <a:pt x="1915" y="76"/>
                  </a:cubicBezTo>
                  <a:close/>
                  <a:moveTo>
                    <a:pt x="1885" y="152"/>
                  </a:moveTo>
                  <a:lnTo>
                    <a:pt x="1885" y="152"/>
                  </a:lnTo>
                  <a:cubicBezTo>
                    <a:pt x="1824" y="243"/>
                    <a:pt x="1733" y="395"/>
                    <a:pt x="1672" y="608"/>
                  </a:cubicBezTo>
                  <a:cubicBezTo>
                    <a:pt x="1429" y="1216"/>
                    <a:pt x="1247" y="1824"/>
                    <a:pt x="1095" y="2462"/>
                  </a:cubicBezTo>
                  <a:cubicBezTo>
                    <a:pt x="882" y="3465"/>
                    <a:pt x="730" y="4468"/>
                    <a:pt x="669" y="5502"/>
                  </a:cubicBezTo>
                  <a:cubicBezTo>
                    <a:pt x="578" y="6687"/>
                    <a:pt x="548" y="8055"/>
                    <a:pt x="548" y="9544"/>
                  </a:cubicBezTo>
                  <a:cubicBezTo>
                    <a:pt x="456" y="15563"/>
                    <a:pt x="335" y="23861"/>
                    <a:pt x="244" y="33010"/>
                  </a:cubicBezTo>
                  <a:cubicBezTo>
                    <a:pt x="183" y="42159"/>
                    <a:pt x="92" y="50457"/>
                    <a:pt x="31" y="56475"/>
                  </a:cubicBezTo>
                  <a:cubicBezTo>
                    <a:pt x="31" y="59454"/>
                    <a:pt x="0" y="61885"/>
                    <a:pt x="0" y="63588"/>
                  </a:cubicBezTo>
                  <a:lnTo>
                    <a:pt x="0" y="65503"/>
                  </a:lnTo>
                  <a:lnTo>
                    <a:pt x="0" y="66019"/>
                  </a:lnTo>
                  <a:lnTo>
                    <a:pt x="0" y="66171"/>
                  </a:lnTo>
                  <a:cubicBezTo>
                    <a:pt x="0" y="66171"/>
                    <a:pt x="31" y="66141"/>
                    <a:pt x="31" y="66019"/>
                  </a:cubicBezTo>
                  <a:lnTo>
                    <a:pt x="31" y="65503"/>
                  </a:lnTo>
                  <a:cubicBezTo>
                    <a:pt x="31" y="65047"/>
                    <a:pt x="61" y="64408"/>
                    <a:pt x="61" y="63588"/>
                  </a:cubicBezTo>
                  <a:cubicBezTo>
                    <a:pt x="92" y="61885"/>
                    <a:pt x="122" y="59484"/>
                    <a:pt x="183" y="56475"/>
                  </a:cubicBezTo>
                  <a:cubicBezTo>
                    <a:pt x="244" y="50457"/>
                    <a:pt x="365" y="42189"/>
                    <a:pt x="456" y="33010"/>
                  </a:cubicBezTo>
                  <a:cubicBezTo>
                    <a:pt x="548" y="23861"/>
                    <a:pt x="639" y="15563"/>
                    <a:pt x="669" y="9544"/>
                  </a:cubicBezTo>
                  <a:cubicBezTo>
                    <a:pt x="700" y="8055"/>
                    <a:pt x="700" y="6717"/>
                    <a:pt x="791" y="5502"/>
                  </a:cubicBezTo>
                  <a:cubicBezTo>
                    <a:pt x="821" y="4499"/>
                    <a:pt x="943" y="3496"/>
                    <a:pt x="1155" y="2493"/>
                  </a:cubicBezTo>
                  <a:cubicBezTo>
                    <a:pt x="1307" y="1854"/>
                    <a:pt x="1490" y="1246"/>
                    <a:pt x="1703" y="638"/>
                  </a:cubicBezTo>
                  <a:cubicBezTo>
                    <a:pt x="1763" y="426"/>
                    <a:pt x="1855" y="274"/>
                    <a:pt x="1885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696335" y="2931168"/>
              <a:ext cx="19786" cy="1300498"/>
            </a:xfrm>
            <a:custGeom>
              <a:avLst/>
              <a:gdLst/>
              <a:ahLst/>
              <a:cxnLst/>
              <a:rect l="l" t="t" r="r" b="b"/>
              <a:pathLst>
                <a:path w="1004" h="65990" extrusionOk="0">
                  <a:moveTo>
                    <a:pt x="0" y="1"/>
                  </a:moveTo>
                  <a:cubicBezTo>
                    <a:pt x="0" y="1"/>
                    <a:pt x="0" y="61"/>
                    <a:pt x="31" y="153"/>
                  </a:cubicBezTo>
                  <a:cubicBezTo>
                    <a:pt x="61" y="274"/>
                    <a:pt x="122" y="426"/>
                    <a:pt x="183" y="639"/>
                  </a:cubicBezTo>
                  <a:cubicBezTo>
                    <a:pt x="335" y="1277"/>
                    <a:pt x="456" y="1885"/>
                    <a:pt x="547" y="2523"/>
                  </a:cubicBezTo>
                  <a:cubicBezTo>
                    <a:pt x="699" y="3527"/>
                    <a:pt x="790" y="4560"/>
                    <a:pt x="821" y="5563"/>
                  </a:cubicBezTo>
                  <a:cubicBezTo>
                    <a:pt x="851" y="6748"/>
                    <a:pt x="821" y="8086"/>
                    <a:pt x="821" y="9606"/>
                  </a:cubicBezTo>
                  <a:cubicBezTo>
                    <a:pt x="760" y="15594"/>
                    <a:pt x="669" y="23831"/>
                    <a:pt x="608" y="32949"/>
                  </a:cubicBezTo>
                  <a:cubicBezTo>
                    <a:pt x="517" y="42068"/>
                    <a:pt x="456" y="50336"/>
                    <a:pt x="426" y="56324"/>
                  </a:cubicBezTo>
                  <a:cubicBezTo>
                    <a:pt x="395" y="59302"/>
                    <a:pt x="395" y="61704"/>
                    <a:pt x="395" y="63375"/>
                  </a:cubicBezTo>
                  <a:lnTo>
                    <a:pt x="395" y="65321"/>
                  </a:lnTo>
                  <a:lnTo>
                    <a:pt x="395" y="65807"/>
                  </a:lnTo>
                  <a:cubicBezTo>
                    <a:pt x="365" y="65868"/>
                    <a:pt x="365" y="65929"/>
                    <a:pt x="395" y="65989"/>
                  </a:cubicBezTo>
                  <a:cubicBezTo>
                    <a:pt x="395" y="65989"/>
                    <a:pt x="456" y="65929"/>
                    <a:pt x="456" y="65807"/>
                  </a:cubicBezTo>
                  <a:lnTo>
                    <a:pt x="456" y="65321"/>
                  </a:lnTo>
                  <a:cubicBezTo>
                    <a:pt x="456" y="64865"/>
                    <a:pt x="487" y="64196"/>
                    <a:pt x="487" y="63375"/>
                  </a:cubicBezTo>
                  <a:cubicBezTo>
                    <a:pt x="517" y="61704"/>
                    <a:pt x="547" y="59272"/>
                    <a:pt x="578" y="56293"/>
                  </a:cubicBezTo>
                  <a:cubicBezTo>
                    <a:pt x="639" y="50305"/>
                    <a:pt x="760" y="42068"/>
                    <a:pt x="821" y="32949"/>
                  </a:cubicBezTo>
                  <a:cubicBezTo>
                    <a:pt x="882" y="23831"/>
                    <a:pt x="942" y="15563"/>
                    <a:pt x="1003" y="9575"/>
                  </a:cubicBezTo>
                  <a:cubicBezTo>
                    <a:pt x="1003" y="8086"/>
                    <a:pt x="1003" y="6748"/>
                    <a:pt x="942" y="5563"/>
                  </a:cubicBezTo>
                  <a:cubicBezTo>
                    <a:pt x="912" y="4530"/>
                    <a:pt x="790" y="3527"/>
                    <a:pt x="639" y="2523"/>
                  </a:cubicBezTo>
                  <a:cubicBezTo>
                    <a:pt x="517" y="1642"/>
                    <a:pt x="274" y="8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753230" y="3960885"/>
              <a:ext cx="6011" cy="85688"/>
            </a:xfrm>
            <a:custGeom>
              <a:avLst/>
              <a:gdLst/>
              <a:ahLst/>
              <a:cxnLst/>
              <a:rect l="l" t="t" r="r" b="b"/>
              <a:pathLst>
                <a:path w="305" h="4348" extrusionOk="0">
                  <a:moveTo>
                    <a:pt x="92" y="1"/>
                  </a:moveTo>
                  <a:cubicBezTo>
                    <a:pt x="1" y="730"/>
                    <a:pt x="1" y="1460"/>
                    <a:pt x="31" y="2189"/>
                  </a:cubicBezTo>
                  <a:cubicBezTo>
                    <a:pt x="31" y="2919"/>
                    <a:pt x="92" y="3648"/>
                    <a:pt x="214" y="4347"/>
                  </a:cubicBezTo>
                  <a:cubicBezTo>
                    <a:pt x="305" y="3618"/>
                    <a:pt x="305" y="2888"/>
                    <a:pt x="244" y="2189"/>
                  </a:cubicBezTo>
                  <a:cubicBezTo>
                    <a:pt x="244" y="1460"/>
                    <a:pt x="214" y="730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759221" y="3458305"/>
              <a:ext cx="119822" cy="544538"/>
            </a:xfrm>
            <a:custGeom>
              <a:avLst/>
              <a:gdLst/>
              <a:ahLst/>
              <a:cxnLst/>
              <a:rect l="l" t="t" r="r" b="b"/>
              <a:pathLst>
                <a:path w="6080" h="27631" extrusionOk="0">
                  <a:moveTo>
                    <a:pt x="5958" y="1"/>
                  </a:moveTo>
                  <a:cubicBezTo>
                    <a:pt x="5928" y="122"/>
                    <a:pt x="5928" y="214"/>
                    <a:pt x="5898" y="335"/>
                  </a:cubicBezTo>
                  <a:lnTo>
                    <a:pt x="5898" y="1217"/>
                  </a:lnTo>
                  <a:cubicBezTo>
                    <a:pt x="5898" y="1976"/>
                    <a:pt x="5898" y="3101"/>
                    <a:pt x="5898" y="4439"/>
                  </a:cubicBezTo>
                  <a:lnTo>
                    <a:pt x="5898" y="15138"/>
                  </a:lnTo>
                  <a:cubicBezTo>
                    <a:pt x="5898" y="17205"/>
                    <a:pt x="5898" y="19211"/>
                    <a:pt x="5533" y="20974"/>
                  </a:cubicBezTo>
                  <a:cubicBezTo>
                    <a:pt x="5259" y="22554"/>
                    <a:pt x="4621" y="24013"/>
                    <a:pt x="3618" y="25290"/>
                  </a:cubicBezTo>
                  <a:cubicBezTo>
                    <a:pt x="2949" y="26111"/>
                    <a:pt x="2098" y="26810"/>
                    <a:pt x="1125" y="27266"/>
                  </a:cubicBezTo>
                  <a:cubicBezTo>
                    <a:pt x="761" y="27387"/>
                    <a:pt x="396" y="27509"/>
                    <a:pt x="1" y="27630"/>
                  </a:cubicBezTo>
                  <a:cubicBezTo>
                    <a:pt x="396" y="27570"/>
                    <a:pt x="791" y="27478"/>
                    <a:pt x="1156" y="27326"/>
                  </a:cubicBezTo>
                  <a:cubicBezTo>
                    <a:pt x="2159" y="26901"/>
                    <a:pt x="3040" y="26232"/>
                    <a:pt x="3739" y="25351"/>
                  </a:cubicBezTo>
                  <a:cubicBezTo>
                    <a:pt x="4742" y="24104"/>
                    <a:pt x="5411" y="22585"/>
                    <a:pt x="5715" y="21004"/>
                  </a:cubicBezTo>
                  <a:cubicBezTo>
                    <a:pt x="6080" y="19211"/>
                    <a:pt x="6080" y="17205"/>
                    <a:pt x="6080" y="15138"/>
                  </a:cubicBezTo>
                  <a:cubicBezTo>
                    <a:pt x="6050" y="10974"/>
                    <a:pt x="6019" y="7205"/>
                    <a:pt x="6019" y="4439"/>
                  </a:cubicBezTo>
                  <a:cubicBezTo>
                    <a:pt x="6019" y="3101"/>
                    <a:pt x="5989" y="1976"/>
                    <a:pt x="5989" y="1217"/>
                  </a:cubicBezTo>
                  <a:lnTo>
                    <a:pt x="5958" y="335"/>
                  </a:lnTo>
                  <a:cubicBezTo>
                    <a:pt x="5958" y="214"/>
                    <a:pt x="5958" y="122"/>
                    <a:pt x="5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599886" y="3701515"/>
              <a:ext cx="4809" cy="96468"/>
            </a:xfrm>
            <a:custGeom>
              <a:avLst/>
              <a:gdLst/>
              <a:ahLst/>
              <a:cxnLst/>
              <a:rect l="l" t="t" r="r" b="b"/>
              <a:pathLst>
                <a:path w="244" h="4895" extrusionOk="0">
                  <a:moveTo>
                    <a:pt x="122" y="0"/>
                  </a:moveTo>
                  <a:cubicBezTo>
                    <a:pt x="1" y="1611"/>
                    <a:pt x="1" y="3253"/>
                    <a:pt x="122" y="4894"/>
                  </a:cubicBezTo>
                  <a:cubicBezTo>
                    <a:pt x="244" y="3253"/>
                    <a:pt x="244" y="1611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465698" y="3197732"/>
              <a:ext cx="130010" cy="546331"/>
            </a:xfrm>
            <a:custGeom>
              <a:avLst/>
              <a:gdLst/>
              <a:ahLst/>
              <a:cxnLst/>
              <a:rect l="l" t="t" r="r" b="b"/>
              <a:pathLst>
                <a:path w="6597" h="27722" extrusionOk="0">
                  <a:moveTo>
                    <a:pt x="518" y="1"/>
                  </a:moveTo>
                  <a:cubicBezTo>
                    <a:pt x="487" y="122"/>
                    <a:pt x="487" y="213"/>
                    <a:pt x="487" y="335"/>
                  </a:cubicBezTo>
                  <a:cubicBezTo>
                    <a:pt x="487" y="548"/>
                    <a:pt x="457" y="852"/>
                    <a:pt x="426" y="1217"/>
                  </a:cubicBezTo>
                  <a:cubicBezTo>
                    <a:pt x="396" y="2007"/>
                    <a:pt x="366" y="3131"/>
                    <a:pt x="274" y="4499"/>
                  </a:cubicBezTo>
                  <a:cubicBezTo>
                    <a:pt x="183" y="7296"/>
                    <a:pt x="1" y="11125"/>
                    <a:pt x="31" y="15381"/>
                  </a:cubicBezTo>
                  <a:cubicBezTo>
                    <a:pt x="92" y="17478"/>
                    <a:pt x="62" y="19545"/>
                    <a:pt x="548" y="21338"/>
                  </a:cubicBezTo>
                  <a:cubicBezTo>
                    <a:pt x="882" y="22949"/>
                    <a:pt x="1612" y="24469"/>
                    <a:pt x="2645" y="25715"/>
                  </a:cubicBezTo>
                  <a:cubicBezTo>
                    <a:pt x="3375" y="26566"/>
                    <a:pt x="4347" y="27205"/>
                    <a:pt x="5381" y="27539"/>
                  </a:cubicBezTo>
                  <a:cubicBezTo>
                    <a:pt x="5776" y="27661"/>
                    <a:pt x="6171" y="27721"/>
                    <a:pt x="6597" y="27721"/>
                  </a:cubicBezTo>
                  <a:cubicBezTo>
                    <a:pt x="6202" y="27661"/>
                    <a:pt x="5806" y="27569"/>
                    <a:pt x="5411" y="27448"/>
                  </a:cubicBezTo>
                  <a:cubicBezTo>
                    <a:pt x="4378" y="27114"/>
                    <a:pt x="3466" y="26475"/>
                    <a:pt x="2767" y="25624"/>
                  </a:cubicBezTo>
                  <a:cubicBezTo>
                    <a:pt x="1733" y="24378"/>
                    <a:pt x="1034" y="22889"/>
                    <a:pt x="700" y="21308"/>
                  </a:cubicBezTo>
                  <a:cubicBezTo>
                    <a:pt x="274" y="19515"/>
                    <a:pt x="274" y="17478"/>
                    <a:pt x="244" y="15381"/>
                  </a:cubicBezTo>
                  <a:cubicBezTo>
                    <a:pt x="183" y="11125"/>
                    <a:pt x="335" y="7296"/>
                    <a:pt x="426" y="4499"/>
                  </a:cubicBezTo>
                  <a:cubicBezTo>
                    <a:pt x="457" y="3131"/>
                    <a:pt x="487" y="2007"/>
                    <a:pt x="518" y="1217"/>
                  </a:cubicBezTo>
                  <a:lnTo>
                    <a:pt x="518" y="335"/>
                  </a:lnTo>
                  <a:cubicBezTo>
                    <a:pt x="518" y="213"/>
                    <a:pt x="518" y="122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581322" y="3700313"/>
              <a:ext cx="20988" cy="87482"/>
            </a:xfrm>
            <a:custGeom>
              <a:avLst/>
              <a:gdLst/>
              <a:ahLst/>
              <a:cxnLst/>
              <a:rect l="l" t="t" r="r" b="b"/>
              <a:pathLst>
                <a:path w="1065" h="4439" extrusionOk="0">
                  <a:moveTo>
                    <a:pt x="183" y="1"/>
                  </a:moveTo>
                  <a:lnTo>
                    <a:pt x="0" y="4378"/>
                  </a:lnTo>
                  <a:cubicBezTo>
                    <a:pt x="152" y="4408"/>
                    <a:pt x="1064" y="4438"/>
                    <a:pt x="1064" y="4438"/>
                  </a:cubicBezTo>
                  <a:lnTo>
                    <a:pt x="1064" y="15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3392031" y="3482505"/>
              <a:ext cx="37149" cy="6740"/>
            </a:xfrm>
            <a:custGeom>
              <a:avLst/>
              <a:gdLst/>
              <a:ahLst/>
              <a:cxnLst/>
              <a:rect l="l" t="t" r="r" b="b"/>
              <a:pathLst>
                <a:path w="1885" h="342" extrusionOk="0">
                  <a:moveTo>
                    <a:pt x="1519" y="1"/>
                  </a:moveTo>
                  <a:cubicBezTo>
                    <a:pt x="1310" y="1"/>
                    <a:pt x="1105" y="22"/>
                    <a:pt x="912" y="80"/>
                  </a:cubicBezTo>
                  <a:cubicBezTo>
                    <a:pt x="608" y="80"/>
                    <a:pt x="274" y="171"/>
                    <a:pt x="0" y="323"/>
                  </a:cubicBezTo>
                  <a:cubicBezTo>
                    <a:pt x="111" y="334"/>
                    <a:pt x="227" y="341"/>
                    <a:pt x="343" y="341"/>
                  </a:cubicBezTo>
                  <a:cubicBezTo>
                    <a:pt x="545" y="341"/>
                    <a:pt x="750" y="320"/>
                    <a:pt x="942" y="262"/>
                  </a:cubicBezTo>
                  <a:cubicBezTo>
                    <a:pt x="1277" y="262"/>
                    <a:pt x="1581" y="171"/>
                    <a:pt x="1885" y="19"/>
                  </a:cubicBezTo>
                  <a:cubicBezTo>
                    <a:pt x="1762" y="8"/>
                    <a:pt x="1640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390238" y="3391811"/>
              <a:ext cx="37149" cy="8041"/>
            </a:xfrm>
            <a:custGeom>
              <a:avLst/>
              <a:gdLst/>
              <a:ahLst/>
              <a:cxnLst/>
              <a:rect l="l" t="t" r="r" b="b"/>
              <a:pathLst>
                <a:path w="1885" h="408" extrusionOk="0">
                  <a:moveTo>
                    <a:pt x="312" y="1"/>
                  </a:moveTo>
                  <a:cubicBezTo>
                    <a:pt x="206" y="1"/>
                    <a:pt x="101" y="11"/>
                    <a:pt x="0" y="31"/>
                  </a:cubicBezTo>
                  <a:cubicBezTo>
                    <a:pt x="274" y="183"/>
                    <a:pt x="578" y="274"/>
                    <a:pt x="912" y="305"/>
                  </a:cubicBezTo>
                  <a:cubicBezTo>
                    <a:pt x="1140" y="373"/>
                    <a:pt x="1385" y="407"/>
                    <a:pt x="1634" y="407"/>
                  </a:cubicBezTo>
                  <a:cubicBezTo>
                    <a:pt x="1717" y="407"/>
                    <a:pt x="1801" y="404"/>
                    <a:pt x="1885" y="396"/>
                  </a:cubicBezTo>
                  <a:cubicBezTo>
                    <a:pt x="1581" y="244"/>
                    <a:pt x="1277" y="153"/>
                    <a:pt x="942" y="122"/>
                  </a:cubicBezTo>
                  <a:cubicBezTo>
                    <a:pt x="740" y="41"/>
                    <a:pt x="523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3393824" y="3266019"/>
              <a:ext cx="34153" cy="22191"/>
            </a:xfrm>
            <a:custGeom>
              <a:avLst/>
              <a:gdLst/>
              <a:ahLst/>
              <a:cxnLst/>
              <a:rect l="l" t="t" r="r" b="b"/>
              <a:pathLst>
                <a:path w="1733" h="1126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214"/>
                    <a:pt x="548" y="426"/>
                    <a:pt x="851" y="578"/>
                  </a:cubicBezTo>
                  <a:cubicBezTo>
                    <a:pt x="1095" y="791"/>
                    <a:pt x="1399" y="973"/>
                    <a:pt x="1703" y="1125"/>
                  </a:cubicBezTo>
                  <a:cubicBezTo>
                    <a:pt x="1733" y="1095"/>
                    <a:pt x="1429" y="730"/>
                    <a:pt x="943" y="426"/>
                  </a:cubicBezTo>
                  <a:cubicBezTo>
                    <a:pt x="669" y="183"/>
                    <a:pt x="335" y="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3447724" y="3180961"/>
              <a:ext cx="14997" cy="37168"/>
            </a:xfrm>
            <a:custGeom>
              <a:avLst/>
              <a:gdLst/>
              <a:ahLst/>
              <a:cxnLst/>
              <a:rect l="l" t="t" r="r" b="b"/>
              <a:pathLst>
                <a:path w="761" h="1886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123" y="669"/>
                    <a:pt x="275" y="973"/>
                  </a:cubicBezTo>
                  <a:cubicBezTo>
                    <a:pt x="396" y="1308"/>
                    <a:pt x="548" y="1612"/>
                    <a:pt x="761" y="1885"/>
                  </a:cubicBezTo>
                  <a:cubicBezTo>
                    <a:pt x="730" y="1520"/>
                    <a:pt x="639" y="1216"/>
                    <a:pt x="487" y="912"/>
                  </a:cubicBezTo>
                  <a:cubicBezTo>
                    <a:pt x="366" y="578"/>
                    <a:pt x="214" y="2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3499851" y="3186361"/>
              <a:ext cx="23984" cy="44933"/>
            </a:xfrm>
            <a:custGeom>
              <a:avLst/>
              <a:gdLst/>
              <a:ahLst/>
              <a:cxnLst/>
              <a:rect l="l" t="t" r="r" b="b"/>
              <a:pathLst>
                <a:path w="1217" h="2280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912" y="335"/>
                    <a:pt x="700" y="699"/>
                    <a:pt x="517" y="1094"/>
                  </a:cubicBezTo>
                  <a:cubicBezTo>
                    <a:pt x="274" y="1459"/>
                    <a:pt x="92" y="1854"/>
                    <a:pt x="0" y="2280"/>
                  </a:cubicBezTo>
                  <a:cubicBezTo>
                    <a:pt x="274" y="1945"/>
                    <a:pt x="517" y="1581"/>
                    <a:pt x="700" y="1216"/>
                  </a:cubicBezTo>
                  <a:cubicBezTo>
                    <a:pt x="912" y="821"/>
                    <a:pt x="1095" y="426"/>
                    <a:pt x="1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3516031" y="3286396"/>
              <a:ext cx="33562" cy="9598"/>
            </a:xfrm>
            <a:custGeom>
              <a:avLst/>
              <a:gdLst/>
              <a:ahLst/>
              <a:cxnLst/>
              <a:rect l="l" t="t" r="r" b="b"/>
              <a:pathLst>
                <a:path w="1703" h="487" extrusionOk="0">
                  <a:moveTo>
                    <a:pt x="1702" y="0"/>
                  </a:moveTo>
                  <a:cubicBezTo>
                    <a:pt x="1398" y="0"/>
                    <a:pt x="1094" y="31"/>
                    <a:pt x="821" y="152"/>
                  </a:cubicBezTo>
                  <a:cubicBezTo>
                    <a:pt x="517" y="183"/>
                    <a:pt x="243" y="304"/>
                    <a:pt x="0" y="487"/>
                  </a:cubicBezTo>
                  <a:cubicBezTo>
                    <a:pt x="304" y="487"/>
                    <a:pt x="608" y="456"/>
                    <a:pt x="882" y="335"/>
                  </a:cubicBezTo>
                  <a:cubicBezTo>
                    <a:pt x="1155" y="274"/>
                    <a:pt x="1459" y="183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3487277" y="3373641"/>
              <a:ext cx="20378" cy="20653"/>
            </a:xfrm>
            <a:custGeom>
              <a:avLst/>
              <a:gdLst/>
              <a:ahLst/>
              <a:cxnLst/>
              <a:rect l="l" t="t" r="r" b="b"/>
              <a:pathLst>
                <a:path w="1034" h="1048" extrusionOk="0">
                  <a:moveTo>
                    <a:pt x="80" y="1"/>
                  </a:moveTo>
                  <a:cubicBezTo>
                    <a:pt x="71" y="1"/>
                    <a:pt x="64" y="4"/>
                    <a:pt x="61" y="11"/>
                  </a:cubicBezTo>
                  <a:cubicBezTo>
                    <a:pt x="0" y="41"/>
                    <a:pt x="182" y="315"/>
                    <a:pt x="456" y="589"/>
                  </a:cubicBezTo>
                  <a:cubicBezTo>
                    <a:pt x="684" y="845"/>
                    <a:pt x="911" y="1047"/>
                    <a:pt x="989" y="1047"/>
                  </a:cubicBezTo>
                  <a:cubicBezTo>
                    <a:pt x="995" y="1047"/>
                    <a:pt x="999" y="1046"/>
                    <a:pt x="1003" y="1044"/>
                  </a:cubicBezTo>
                  <a:cubicBezTo>
                    <a:pt x="1034" y="1014"/>
                    <a:pt x="851" y="740"/>
                    <a:pt x="608" y="437"/>
                  </a:cubicBezTo>
                  <a:cubicBezTo>
                    <a:pt x="366" y="195"/>
                    <a:pt x="148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513626" y="3476120"/>
              <a:ext cx="28773" cy="25935"/>
            </a:xfrm>
            <a:custGeom>
              <a:avLst/>
              <a:gdLst/>
              <a:ahLst/>
              <a:cxnLst/>
              <a:rect l="l" t="t" r="r" b="b"/>
              <a:pathLst>
                <a:path w="1460" h="1316" extrusionOk="0">
                  <a:moveTo>
                    <a:pt x="48" y="0"/>
                  </a:moveTo>
                  <a:cubicBezTo>
                    <a:pt x="40" y="0"/>
                    <a:pt x="34" y="3"/>
                    <a:pt x="31" y="9"/>
                  </a:cubicBezTo>
                  <a:cubicBezTo>
                    <a:pt x="1" y="39"/>
                    <a:pt x="304" y="343"/>
                    <a:pt x="669" y="738"/>
                  </a:cubicBezTo>
                  <a:cubicBezTo>
                    <a:pt x="882" y="981"/>
                    <a:pt x="1156" y="1164"/>
                    <a:pt x="1429" y="1316"/>
                  </a:cubicBezTo>
                  <a:cubicBezTo>
                    <a:pt x="1460" y="1255"/>
                    <a:pt x="1186" y="951"/>
                    <a:pt x="791" y="586"/>
                  </a:cubicBezTo>
                  <a:cubicBezTo>
                    <a:pt x="460" y="256"/>
                    <a:pt x="13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408191" y="3548013"/>
              <a:ext cx="29975" cy="27768"/>
            </a:xfrm>
            <a:custGeom>
              <a:avLst/>
              <a:gdLst/>
              <a:ahLst/>
              <a:cxnLst/>
              <a:rect l="l" t="t" r="r" b="b"/>
              <a:pathLst>
                <a:path w="1521" h="1409" extrusionOk="0">
                  <a:moveTo>
                    <a:pt x="1506" y="0"/>
                  </a:moveTo>
                  <a:cubicBezTo>
                    <a:pt x="1427" y="0"/>
                    <a:pt x="1089" y="285"/>
                    <a:pt x="700" y="646"/>
                  </a:cubicBezTo>
                  <a:cubicBezTo>
                    <a:pt x="426" y="859"/>
                    <a:pt x="183" y="1102"/>
                    <a:pt x="1" y="1406"/>
                  </a:cubicBezTo>
                  <a:cubicBezTo>
                    <a:pt x="4" y="1408"/>
                    <a:pt x="8" y="1409"/>
                    <a:pt x="12" y="1409"/>
                  </a:cubicBezTo>
                  <a:cubicBezTo>
                    <a:pt x="99" y="1409"/>
                    <a:pt x="446" y="1143"/>
                    <a:pt x="822" y="768"/>
                  </a:cubicBezTo>
                  <a:cubicBezTo>
                    <a:pt x="1126" y="555"/>
                    <a:pt x="1338" y="282"/>
                    <a:pt x="1521" y="8"/>
                  </a:cubicBezTo>
                  <a:cubicBezTo>
                    <a:pt x="1518" y="3"/>
                    <a:pt x="1513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450129" y="3614664"/>
              <a:ext cx="10800" cy="28162"/>
            </a:xfrm>
            <a:custGeom>
              <a:avLst/>
              <a:gdLst/>
              <a:ahLst/>
              <a:cxnLst/>
              <a:rect l="l" t="t" r="r" b="b"/>
              <a:pathLst>
                <a:path w="548" h="1429" extrusionOk="0">
                  <a:moveTo>
                    <a:pt x="517" y="0"/>
                  </a:moveTo>
                  <a:cubicBezTo>
                    <a:pt x="457" y="0"/>
                    <a:pt x="335" y="304"/>
                    <a:pt x="183" y="669"/>
                  </a:cubicBezTo>
                  <a:cubicBezTo>
                    <a:pt x="61" y="1064"/>
                    <a:pt x="1" y="1398"/>
                    <a:pt x="61" y="1429"/>
                  </a:cubicBezTo>
                  <a:cubicBezTo>
                    <a:pt x="122" y="1429"/>
                    <a:pt x="274" y="1125"/>
                    <a:pt x="396" y="730"/>
                  </a:cubicBezTo>
                  <a:cubicBezTo>
                    <a:pt x="487" y="517"/>
                    <a:pt x="548" y="243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460909" y="3707506"/>
              <a:ext cx="20397" cy="44342"/>
            </a:xfrm>
            <a:custGeom>
              <a:avLst/>
              <a:gdLst/>
              <a:ahLst/>
              <a:cxnLst/>
              <a:rect l="l" t="t" r="r" b="b"/>
              <a:pathLst>
                <a:path w="1035" h="2250" extrusionOk="0">
                  <a:moveTo>
                    <a:pt x="1034" y="0"/>
                  </a:moveTo>
                  <a:lnTo>
                    <a:pt x="1034" y="0"/>
                  </a:lnTo>
                  <a:cubicBezTo>
                    <a:pt x="761" y="335"/>
                    <a:pt x="548" y="699"/>
                    <a:pt x="426" y="1095"/>
                  </a:cubicBezTo>
                  <a:cubicBezTo>
                    <a:pt x="213" y="1459"/>
                    <a:pt x="61" y="1854"/>
                    <a:pt x="1" y="2250"/>
                  </a:cubicBezTo>
                  <a:cubicBezTo>
                    <a:pt x="244" y="1915"/>
                    <a:pt x="457" y="1550"/>
                    <a:pt x="609" y="1186"/>
                  </a:cubicBezTo>
                  <a:cubicBezTo>
                    <a:pt x="791" y="791"/>
                    <a:pt x="943" y="395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523204" y="3759613"/>
              <a:ext cx="8415" cy="42548"/>
            </a:xfrm>
            <a:custGeom>
              <a:avLst/>
              <a:gdLst/>
              <a:ahLst/>
              <a:cxnLst/>
              <a:rect l="l" t="t" r="r" b="b"/>
              <a:pathLst>
                <a:path w="427" h="2159" extrusionOk="0">
                  <a:moveTo>
                    <a:pt x="426" y="1"/>
                  </a:moveTo>
                  <a:cubicBezTo>
                    <a:pt x="274" y="335"/>
                    <a:pt x="153" y="669"/>
                    <a:pt x="122" y="1065"/>
                  </a:cubicBezTo>
                  <a:cubicBezTo>
                    <a:pt x="31" y="1399"/>
                    <a:pt x="1" y="1794"/>
                    <a:pt x="31" y="2159"/>
                  </a:cubicBezTo>
                  <a:cubicBezTo>
                    <a:pt x="305" y="1460"/>
                    <a:pt x="426" y="730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522022" y="3628814"/>
              <a:ext cx="34764" cy="8257"/>
            </a:xfrm>
            <a:custGeom>
              <a:avLst/>
              <a:gdLst/>
              <a:ahLst/>
              <a:cxnLst/>
              <a:rect l="l" t="t" r="r" b="b"/>
              <a:pathLst>
                <a:path w="1764" h="419" extrusionOk="0">
                  <a:moveTo>
                    <a:pt x="228" y="0"/>
                  </a:moveTo>
                  <a:cubicBezTo>
                    <a:pt x="152" y="0"/>
                    <a:pt x="76" y="4"/>
                    <a:pt x="0" y="12"/>
                  </a:cubicBezTo>
                  <a:cubicBezTo>
                    <a:pt x="243" y="163"/>
                    <a:pt x="547" y="255"/>
                    <a:pt x="851" y="315"/>
                  </a:cubicBezTo>
                  <a:cubicBezTo>
                    <a:pt x="1079" y="384"/>
                    <a:pt x="1307" y="418"/>
                    <a:pt x="1535" y="418"/>
                  </a:cubicBezTo>
                  <a:cubicBezTo>
                    <a:pt x="1611" y="418"/>
                    <a:pt x="1687" y="414"/>
                    <a:pt x="1763" y="407"/>
                  </a:cubicBezTo>
                  <a:cubicBezTo>
                    <a:pt x="1520" y="255"/>
                    <a:pt x="1216" y="133"/>
                    <a:pt x="912" y="103"/>
                  </a:cubicBezTo>
                  <a:cubicBezTo>
                    <a:pt x="684" y="34"/>
                    <a:pt x="456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519617" y="3566085"/>
              <a:ext cx="29975" cy="6681"/>
            </a:xfrm>
            <a:custGeom>
              <a:avLst/>
              <a:gdLst/>
              <a:ahLst/>
              <a:cxnLst/>
              <a:rect l="l" t="t" r="r" b="b"/>
              <a:pathLst>
                <a:path w="1521" h="339" extrusionOk="0">
                  <a:moveTo>
                    <a:pt x="164" y="0"/>
                  </a:moveTo>
                  <a:cubicBezTo>
                    <a:pt x="80" y="0"/>
                    <a:pt x="31" y="10"/>
                    <a:pt x="31" y="33"/>
                  </a:cubicBezTo>
                  <a:cubicBezTo>
                    <a:pt x="0" y="64"/>
                    <a:pt x="335" y="185"/>
                    <a:pt x="760" y="246"/>
                  </a:cubicBezTo>
                  <a:cubicBezTo>
                    <a:pt x="1016" y="305"/>
                    <a:pt x="1258" y="339"/>
                    <a:pt x="1398" y="339"/>
                  </a:cubicBezTo>
                  <a:cubicBezTo>
                    <a:pt x="1474" y="339"/>
                    <a:pt x="1520" y="328"/>
                    <a:pt x="1520" y="307"/>
                  </a:cubicBezTo>
                  <a:cubicBezTo>
                    <a:pt x="1520" y="246"/>
                    <a:pt x="1186" y="155"/>
                    <a:pt x="791" y="64"/>
                  </a:cubicBezTo>
                  <a:cubicBezTo>
                    <a:pt x="528" y="26"/>
                    <a:pt x="300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46542" y="3202521"/>
              <a:ext cx="131193" cy="539650"/>
            </a:xfrm>
            <a:custGeom>
              <a:avLst/>
              <a:gdLst/>
              <a:ahLst/>
              <a:cxnLst/>
              <a:rect l="l" t="t" r="r" b="b"/>
              <a:pathLst>
                <a:path w="6657" h="27383" extrusionOk="0">
                  <a:moveTo>
                    <a:pt x="1490" y="1"/>
                  </a:moveTo>
                  <a:cubicBezTo>
                    <a:pt x="1338" y="1"/>
                    <a:pt x="1186" y="1673"/>
                    <a:pt x="882" y="4347"/>
                  </a:cubicBezTo>
                  <a:cubicBezTo>
                    <a:pt x="730" y="5715"/>
                    <a:pt x="578" y="7326"/>
                    <a:pt x="426" y="9089"/>
                  </a:cubicBezTo>
                  <a:cubicBezTo>
                    <a:pt x="274" y="10882"/>
                    <a:pt x="91" y="12858"/>
                    <a:pt x="61" y="14955"/>
                  </a:cubicBezTo>
                  <a:cubicBezTo>
                    <a:pt x="0" y="16931"/>
                    <a:pt x="183" y="18907"/>
                    <a:pt x="669" y="20852"/>
                  </a:cubicBezTo>
                  <a:cubicBezTo>
                    <a:pt x="882" y="21703"/>
                    <a:pt x="1155" y="22524"/>
                    <a:pt x="1490" y="23314"/>
                  </a:cubicBezTo>
                  <a:cubicBezTo>
                    <a:pt x="1824" y="24013"/>
                    <a:pt x="2219" y="24682"/>
                    <a:pt x="2705" y="25290"/>
                  </a:cubicBezTo>
                  <a:cubicBezTo>
                    <a:pt x="3405" y="26171"/>
                    <a:pt x="4347" y="26840"/>
                    <a:pt x="5441" y="27174"/>
                  </a:cubicBezTo>
                  <a:cubicBezTo>
                    <a:pt x="5912" y="27325"/>
                    <a:pt x="6255" y="27383"/>
                    <a:pt x="6447" y="27383"/>
                  </a:cubicBezTo>
                  <a:cubicBezTo>
                    <a:pt x="6565" y="27383"/>
                    <a:pt x="6626" y="27361"/>
                    <a:pt x="6626" y="27326"/>
                  </a:cubicBezTo>
                  <a:cubicBezTo>
                    <a:pt x="6657" y="27235"/>
                    <a:pt x="6231" y="27144"/>
                    <a:pt x="5563" y="26840"/>
                  </a:cubicBezTo>
                  <a:cubicBezTo>
                    <a:pt x="4651" y="26384"/>
                    <a:pt x="3860" y="25685"/>
                    <a:pt x="3253" y="24864"/>
                  </a:cubicBezTo>
                  <a:cubicBezTo>
                    <a:pt x="2857" y="24287"/>
                    <a:pt x="2523" y="23649"/>
                    <a:pt x="2249" y="23010"/>
                  </a:cubicBezTo>
                  <a:cubicBezTo>
                    <a:pt x="1946" y="22220"/>
                    <a:pt x="1733" y="21430"/>
                    <a:pt x="1550" y="20639"/>
                  </a:cubicBezTo>
                  <a:cubicBezTo>
                    <a:pt x="1155" y="18785"/>
                    <a:pt x="973" y="16870"/>
                    <a:pt x="1064" y="14955"/>
                  </a:cubicBezTo>
                  <a:cubicBezTo>
                    <a:pt x="1094" y="12919"/>
                    <a:pt x="1216" y="10943"/>
                    <a:pt x="1338" y="9150"/>
                  </a:cubicBezTo>
                  <a:cubicBezTo>
                    <a:pt x="1429" y="7387"/>
                    <a:pt x="1550" y="5746"/>
                    <a:pt x="1581" y="4408"/>
                  </a:cubicBezTo>
                  <a:cubicBezTo>
                    <a:pt x="1702" y="1703"/>
                    <a:pt x="1611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800567" y="3840275"/>
              <a:ext cx="33562" cy="4651"/>
            </a:xfrm>
            <a:custGeom>
              <a:avLst/>
              <a:gdLst/>
              <a:ahLst/>
              <a:cxnLst/>
              <a:rect l="l" t="t" r="r" b="b"/>
              <a:pathLst>
                <a:path w="1703" h="236" extrusionOk="0">
                  <a:moveTo>
                    <a:pt x="641" y="0"/>
                  </a:moveTo>
                  <a:cubicBezTo>
                    <a:pt x="418" y="0"/>
                    <a:pt x="209" y="40"/>
                    <a:pt x="0" y="133"/>
                  </a:cubicBezTo>
                  <a:cubicBezTo>
                    <a:pt x="205" y="201"/>
                    <a:pt x="410" y="235"/>
                    <a:pt x="628" y="235"/>
                  </a:cubicBezTo>
                  <a:cubicBezTo>
                    <a:pt x="701" y="235"/>
                    <a:pt x="775" y="232"/>
                    <a:pt x="851" y="224"/>
                  </a:cubicBezTo>
                  <a:cubicBezTo>
                    <a:pt x="920" y="232"/>
                    <a:pt x="990" y="235"/>
                    <a:pt x="1061" y="235"/>
                  </a:cubicBezTo>
                  <a:cubicBezTo>
                    <a:pt x="1275" y="235"/>
                    <a:pt x="1497" y="201"/>
                    <a:pt x="1702" y="133"/>
                  </a:cubicBezTo>
                  <a:cubicBezTo>
                    <a:pt x="1493" y="40"/>
                    <a:pt x="1267" y="0"/>
                    <a:pt x="1049" y="0"/>
                  </a:cubicBezTo>
                  <a:cubicBezTo>
                    <a:pt x="982" y="0"/>
                    <a:pt x="916" y="4"/>
                    <a:pt x="851" y="11"/>
                  </a:cubicBezTo>
                  <a:cubicBezTo>
                    <a:pt x="779" y="4"/>
                    <a:pt x="70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801159" y="3753996"/>
              <a:ext cx="31768" cy="7666"/>
            </a:xfrm>
            <a:custGeom>
              <a:avLst/>
              <a:gdLst/>
              <a:ahLst/>
              <a:cxnLst/>
              <a:rect l="l" t="t" r="r" b="b"/>
              <a:pathLst>
                <a:path w="1612" h="389" extrusionOk="0">
                  <a:moveTo>
                    <a:pt x="210" y="1"/>
                  </a:moveTo>
                  <a:cubicBezTo>
                    <a:pt x="139" y="1"/>
                    <a:pt x="69" y="5"/>
                    <a:pt x="0" y="12"/>
                  </a:cubicBezTo>
                  <a:cubicBezTo>
                    <a:pt x="244" y="164"/>
                    <a:pt x="517" y="255"/>
                    <a:pt x="791" y="286"/>
                  </a:cubicBezTo>
                  <a:cubicBezTo>
                    <a:pt x="996" y="354"/>
                    <a:pt x="1201" y="388"/>
                    <a:pt x="1406" y="388"/>
                  </a:cubicBezTo>
                  <a:cubicBezTo>
                    <a:pt x="1475" y="388"/>
                    <a:pt x="1543" y="385"/>
                    <a:pt x="1611" y="377"/>
                  </a:cubicBezTo>
                  <a:cubicBezTo>
                    <a:pt x="1368" y="225"/>
                    <a:pt x="1125" y="134"/>
                    <a:pt x="821" y="103"/>
                  </a:cubicBezTo>
                  <a:cubicBezTo>
                    <a:pt x="639" y="35"/>
                    <a:pt x="422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798163" y="3665864"/>
              <a:ext cx="38962" cy="5360"/>
            </a:xfrm>
            <a:custGeom>
              <a:avLst/>
              <a:gdLst/>
              <a:ahLst/>
              <a:cxnLst/>
              <a:rect l="l" t="t" r="r" b="b"/>
              <a:pathLst>
                <a:path w="1977" h="272" extrusionOk="0">
                  <a:moveTo>
                    <a:pt x="502" y="1"/>
                  </a:moveTo>
                  <a:cubicBezTo>
                    <a:pt x="335" y="1"/>
                    <a:pt x="168" y="16"/>
                    <a:pt x="0" y="46"/>
                  </a:cubicBezTo>
                  <a:cubicBezTo>
                    <a:pt x="335" y="168"/>
                    <a:pt x="639" y="229"/>
                    <a:pt x="1004" y="229"/>
                  </a:cubicBezTo>
                  <a:cubicBezTo>
                    <a:pt x="1140" y="256"/>
                    <a:pt x="1283" y="271"/>
                    <a:pt x="1429" y="271"/>
                  </a:cubicBezTo>
                  <a:cubicBezTo>
                    <a:pt x="1608" y="271"/>
                    <a:pt x="1792" y="249"/>
                    <a:pt x="1976" y="198"/>
                  </a:cubicBezTo>
                  <a:cubicBezTo>
                    <a:pt x="1672" y="107"/>
                    <a:pt x="1338" y="46"/>
                    <a:pt x="1004" y="46"/>
                  </a:cubicBezTo>
                  <a:cubicBezTo>
                    <a:pt x="836" y="16"/>
                    <a:pt x="669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795168" y="3576313"/>
              <a:ext cx="29364" cy="13204"/>
            </a:xfrm>
            <a:custGeom>
              <a:avLst/>
              <a:gdLst/>
              <a:ahLst/>
              <a:cxnLst/>
              <a:rect l="l" t="t" r="r" b="b"/>
              <a:pathLst>
                <a:path w="1490" h="670" extrusionOk="0">
                  <a:moveTo>
                    <a:pt x="31" y="1"/>
                  </a:moveTo>
                  <a:cubicBezTo>
                    <a:pt x="1" y="31"/>
                    <a:pt x="304" y="244"/>
                    <a:pt x="700" y="426"/>
                  </a:cubicBezTo>
                  <a:cubicBezTo>
                    <a:pt x="943" y="548"/>
                    <a:pt x="1186" y="639"/>
                    <a:pt x="1459" y="669"/>
                  </a:cubicBezTo>
                  <a:cubicBezTo>
                    <a:pt x="1490" y="609"/>
                    <a:pt x="1186" y="426"/>
                    <a:pt x="791" y="244"/>
                  </a:cubicBezTo>
                  <a:cubicBezTo>
                    <a:pt x="548" y="92"/>
                    <a:pt x="274" y="3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803563" y="3496596"/>
              <a:ext cx="29364" cy="24023"/>
            </a:xfrm>
            <a:custGeom>
              <a:avLst/>
              <a:gdLst/>
              <a:ahLst/>
              <a:cxnLst/>
              <a:rect l="l" t="t" r="r" b="b"/>
              <a:pathLst>
                <a:path w="1490" h="1219" extrusionOk="0">
                  <a:moveTo>
                    <a:pt x="37" y="1"/>
                  </a:moveTo>
                  <a:cubicBezTo>
                    <a:pt x="34" y="1"/>
                    <a:pt x="32" y="2"/>
                    <a:pt x="30" y="3"/>
                  </a:cubicBezTo>
                  <a:cubicBezTo>
                    <a:pt x="0" y="64"/>
                    <a:pt x="243" y="398"/>
                    <a:pt x="638" y="733"/>
                  </a:cubicBezTo>
                  <a:cubicBezTo>
                    <a:pt x="851" y="976"/>
                    <a:pt x="1125" y="1128"/>
                    <a:pt x="1459" y="1219"/>
                  </a:cubicBezTo>
                  <a:cubicBezTo>
                    <a:pt x="1489" y="1189"/>
                    <a:pt x="1155" y="915"/>
                    <a:pt x="760" y="581"/>
                  </a:cubicBezTo>
                  <a:cubicBezTo>
                    <a:pt x="385" y="263"/>
                    <a:pt x="92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840692" y="3441534"/>
              <a:ext cx="16200" cy="28812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61" y="1"/>
                  </a:moveTo>
                  <a:cubicBezTo>
                    <a:pt x="1" y="1"/>
                    <a:pt x="122" y="365"/>
                    <a:pt x="335" y="761"/>
                  </a:cubicBezTo>
                  <a:cubicBezTo>
                    <a:pt x="510" y="1139"/>
                    <a:pt x="712" y="1462"/>
                    <a:pt x="756" y="1462"/>
                  </a:cubicBezTo>
                  <a:cubicBezTo>
                    <a:pt x="758" y="1462"/>
                    <a:pt x="759" y="1461"/>
                    <a:pt x="760" y="1460"/>
                  </a:cubicBezTo>
                  <a:cubicBezTo>
                    <a:pt x="821" y="1429"/>
                    <a:pt x="700" y="1095"/>
                    <a:pt x="517" y="700"/>
                  </a:cubicBezTo>
                  <a:cubicBezTo>
                    <a:pt x="305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905983" y="3452274"/>
              <a:ext cx="18584" cy="26467"/>
            </a:xfrm>
            <a:custGeom>
              <a:avLst/>
              <a:gdLst/>
              <a:ahLst/>
              <a:cxnLst/>
              <a:rect l="l" t="t" r="r" b="b"/>
              <a:pathLst>
                <a:path w="943" h="1343" extrusionOk="0">
                  <a:moveTo>
                    <a:pt x="875" y="0"/>
                  </a:moveTo>
                  <a:cubicBezTo>
                    <a:pt x="821" y="0"/>
                    <a:pt x="565" y="236"/>
                    <a:pt x="335" y="580"/>
                  </a:cubicBezTo>
                  <a:cubicBezTo>
                    <a:pt x="122" y="975"/>
                    <a:pt x="1" y="1340"/>
                    <a:pt x="61" y="1340"/>
                  </a:cubicBezTo>
                  <a:cubicBezTo>
                    <a:pt x="63" y="1342"/>
                    <a:pt x="65" y="1342"/>
                    <a:pt x="67" y="1342"/>
                  </a:cubicBezTo>
                  <a:cubicBezTo>
                    <a:pt x="109" y="1342"/>
                    <a:pt x="286" y="1050"/>
                    <a:pt x="517" y="702"/>
                  </a:cubicBezTo>
                  <a:cubicBezTo>
                    <a:pt x="761" y="337"/>
                    <a:pt x="943" y="33"/>
                    <a:pt x="882" y="3"/>
                  </a:cubicBezTo>
                  <a:cubicBezTo>
                    <a:pt x="880" y="1"/>
                    <a:pt x="878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918576" y="3541175"/>
              <a:ext cx="36557" cy="5400"/>
            </a:xfrm>
            <a:custGeom>
              <a:avLst/>
              <a:gdLst/>
              <a:ahLst/>
              <a:cxnLst/>
              <a:rect l="l" t="t" r="r" b="b"/>
              <a:pathLst>
                <a:path w="1855" h="274" extrusionOk="0">
                  <a:moveTo>
                    <a:pt x="1474" y="1"/>
                  </a:moveTo>
                  <a:cubicBezTo>
                    <a:pt x="1293" y="1"/>
                    <a:pt x="1108" y="16"/>
                    <a:pt x="912" y="51"/>
                  </a:cubicBezTo>
                  <a:cubicBezTo>
                    <a:pt x="608" y="51"/>
                    <a:pt x="304" y="82"/>
                    <a:pt x="0" y="173"/>
                  </a:cubicBezTo>
                  <a:cubicBezTo>
                    <a:pt x="178" y="244"/>
                    <a:pt x="367" y="273"/>
                    <a:pt x="553" y="273"/>
                  </a:cubicBezTo>
                  <a:cubicBezTo>
                    <a:pt x="685" y="273"/>
                    <a:pt x="816" y="259"/>
                    <a:pt x="942" y="234"/>
                  </a:cubicBezTo>
                  <a:cubicBezTo>
                    <a:pt x="982" y="237"/>
                    <a:pt x="1021" y="239"/>
                    <a:pt x="1061" y="239"/>
                  </a:cubicBezTo>
                  <a:cubicBezTo>
                    <a:pt x="1332" y="239"/>
                    <a:pt x="1616" y="153"/>
                    <a:pt x="1854" y="21"/>
                  </a:cubicBezTo>
                  <a:cubicBezTo>
                    <a:pt x="1728" y="8"/>
                    <a:pt x="1602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20961" y="3606268"/>
              <a:ext cx="33562" cy="17993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703" y="0"/>
                  </a:moveTo>
                  <a:lnTo>
                    <a:pt x="1703" y="0"/>
                  </a:lnTo>
                  <a:cubicBezTo>
                    <a:pt x="1368" y="61"/>
                    <a:pt x="1064" y="183"/>
                    <a:pt x="821" y="365"/>
                  </a:cubicBezTo>
                  <a:cubicBezTo>
                    <a:pt x="365" y="639"/>
                    <a:pt x="1" y="852"/>
                    <a:pt x="31" y="912"/>
                  </a:cubicBezTo>
                  <a:cubicBezTo>
                    <a:pt x="335" y="852"/>
                    <a:pt x="639" y="730"/>
                    <a:pt x="912" y="548"/>
                  </a:cubicBezTo>
                  <a:cubicBezTo>
                    <a:pt x="1186" y="396"/>
                    <a:pt x="1460" y="213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28745" y="3698756"/>
              <a:ext cx="28182" cy="13263"/>
            </a:xfrm>
            <a:custGeom>
              <a:avLst/>
              <a:gdLst/>
              <a:ahLst/>
              <a:cxnLst/>
              <a:rect l="l" t="t" r="r" b="b"/>
              <a:pathLst>
                <a:path w="1430" h="673" extrusionOk="0">
                  <a:moveTo>
                    <a:pt x="84" y="0"/>
                  </a:moveTo>
                  <a:cubicBezTo>
                    <a:pt x="56" y="0"/>
                    <a:pt x="37" y="6"/>
                    <a:pt x="31" y="19"/>
                  </a:cubicBezTo>
                  <a:cubicBezTo>
                    <a:pt x="1" y="49"/>
                    <a:pt x="274" y="232"/>
                    <a:pt x="669" y="414"/>
                  </a:cubicBezTo>
                  <a:cubicBezTo>
                    <a:pt x="970" y="564"/>
                    <a:pt x="1249" y="673"/>
                    <a:pt x="1356" y="673"/>
                  </a:cubicBezTo>
                  <a:cubicBezTo>
                    <a:pt x="1379" y="673"/>
                    <a:pt x="1394" y="668"/>
                    <a:pt x="1399" y="657"/>
                  </a:cubicBezTo>
                  <a:cubicBezTo>
                    <a:pt x="1429" y="627"/>
                    <a:pt x="1125" y="414"/>
                    <a:pt x="761" y="232"/>
                  </a:cubicBezTo>
                  <a:cubicBezTo>
                    <a:pt x="448" y="87"/>
                    <a:pt x="192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3925158" y="3769683"/>
              <a:ext cx="25777" cy="12435"/>
            </a:xfrm>
            <a:custGeom>
              <a:avLst/>
              <a:gdLst/>
              <a:ahLst/>
              <a:cxnLst/>
              <a:rect l="l" t="t" r="r" b="b"/>
              <a:pathLst>
                <a:path w="1308" h="631" extrusionOk="0">
                  <a:moveTo>
                    <a:pt x="1252" y="1"/>
                  </a:moveTo>
                  <a:cubicBezTo>
                    <a:pt x="1168" y="1"/>
                    <a:pt x="899" y="87"/>
                    <a:pt x="608" y="219"/>
                  </a:cubicBezTo>
                  <a:cubicBezTo>
                    <a:pt x="244" y="402"/>
                    <a:pt x="0" y="554"/>
                    <a:pt x="0" y="614"/>
                  </a:cubicBezTo>
                  <a:cubicBezTo>
                    <a:pt x="6" y="625"/>
                    <a:pt x="20" y="630"/>
                    <a:pt x="42" y="630"/>
                  </a:cubicBezTo>
                  <a:cubicBezTo>
                    <a:pt x="142" y="630"/>
                    <a:pt x="400" y="526"/>
                    <a:pt x="699" y="402"/>
                  </a:cubicBezTo>
                  <a:cubicBezTo>
                    <a:pt x="1034" y="250"/>
                    <a:pt x="1307" y="67"/>
                    <a:pt x="1277" y="6"/>
                  </a:cubicBezTo>
                  <a:cubicBezTo>
                    <a:pt x="1273" y="3"/>
                    <a:pt x="1265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913767" y="3871571"/>
              <a:ext cx="21599" cy="21698"/>
            </a:xfrm>
            <a:custGeom>
              <a:avLst/>
              <a:gdLst/>
              <a:ahLst/>
              <a:cxnLst/>
              <a:rect l="l" t="t" r="r" b="b"/>
              <a:pathLst>
                <a:path w="1096" h="1101" extrusionOk="0">
                  <a:moveTo>
                    <a:pt x="45" y="1"/>
                  </a:moveTo>
                  <a:cubicBezTo>
                    <a:pt x="40" y="1"/>
                    <a:pt x="35" y="2"/>
                    <a:pt x="31" y="4"/>
                  </a:cubicBezTo>
                  <a:cubicBezTo>
                    <a:pt x="1" y="34"/>
                    <a:pt x="183" y="308"/>
                    <a:pt x="487" y="612"/>
                  </a:cubicBezTo>
                  <a:cubicBezTo>
                    <a:pt x="743" y="896"/>
                    <a:pt x="973" y="1101"/>
                    <a:pt x="1051" y="1101"/>
                  </a:cubicBezTo>
                  <a:cubicBezTo>
                    <a:pt x="1056" y="1101"/>
                    <a:pt x="1061" y="1100"/>
                    <a:pt x="1065" y="1098"/>
                  </a:cubicBezTo>
                  <a:cubicBezTo>
                    <a:pt x="1095" y="1068"/>
                    <a:pt x="882" y="794"/>
                    <a:pt x="609" y="490"/>
                  </a:cubicBezTo>
                  <a:cubicBezTo>
                    <a:pt x="353" y="205"/>
                    <a:pt x="123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885014" y="3962087"/>
              <a:ext cx="10800" cy="38351"/>
            </a:xfrm>
            <a:custGeom>
              <a:avLst/>
              <a:gdLst/>
              <a:ahLst/>
              <a:cxnLst/>
              <a:rect l="l" t="t" r="r" b="b"/>
              <a:pathLst>
                <a:path w="548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35"/>
                    <a:pt x="122" y="669"/>
                    <a:pt x="244" y="973"/>
                  </a:cubicBezTo>
                  <a:cubicBezTo>
                    <a:pt x="274" y="1307"/>
                    <a:pt x="366" y="1642"/>
                    <a:pt x="487" y="1946"/>
                  </a:cubicBezTo>
                  <a:cubicBezTo>
                    <a:pt x="548" y="1611"/>
                    <a:pt x="548" y="1247"/>
                    <a:pt x="426" y="912"/>
                  </a:cubicBezTo>
                  <a:cubicBezTo>
                    <a:pt x="366" y="578"/>
                    <a:pt x="214" y="24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3820334" y="4019003"/>
              <a:ext cx="6011" cy="37149"/>
            </a:xfrm>
            <a:custGeom>
              <a:avLst/>
              <a:gdLst/>
              <a:ahLst/>
              <a:cxnLst/>
              <a:rect l="l" t="t" r="r" b="b"/>
              <a:pathLst>
                <a:path w="305" h="1885" extrusionOk="0">
                  <a:moveTo>
                    <a:pt x="243" y="0"/>
                  </a:moveTo>
                  <a:cubicBezTo>
                    <a:pt x="61" y="608"/>
                    <a:pt x="0" y="1246"/>
                    <a:pt x="91" y="1885"/>
                  </a:cubicBezTo>
                  <a:cubicBezTo>
                    <a:pt x="213" y="1581"/>
                    <a:pt x="274" y="1277"/>
                    <a:pt x="274" y="942"/>
                  </a:cubicBezTo>
                  <a:cubicBezTo>
                    <a:pt x="304" y="638"/>
                    <a:pt x="304" y="304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788585" y="3912306"/>
              <a:ext cx="29955" cy="18643"/>
            </a:xfrm>
            <a:custGeom>
              <a:avLst/>
              <a:gdLst/>
              <a:ahLst/>
              <a:cxnLst/>
              <a:rect l="l" t="t" r="r" b="b"/>
              <a:pathLst>
                <a:path w="1520" h="946" extrusionOk="0">
                  <a:moveTo>
                    <a:pt x="43" y="0"/>
                  </a:moveTo>
                  <a:cubicBezTo>
                    <a:pt x="37" y="0"/>
                    <a:pt x="33" y="1"/>
                    <a:pt x="31" y="4"/>
                  </a:cubicBezTo>
                  <a:cubicBezTo>
                    <a:pt x="0" y="64"/>
                    <a:pt x="304" y="308"/>
                    <a:pt x="699" y="581"/>
                  </a:cubicBezTo>
                  <a:cubicBezTo>
                    <a:pt x="942" y="764"/>
                    <a:pt x="1216" y="885"/>
                    <a:pt x="1490" y="946"/>
                  </a:cubicBezTo>
                  <a:cubicBezTo>
                    <a:pt x="1520" y="915"/>
                    <a:pt x="1216" y="642"/>
                    <a:pt x="821" y="399"/>
                  </a:cubicBezTo>
                  <a:cubicBezTo>
                    <a:pt x="455" y="173"/>
                    <a:pt x="115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3889212" y="3719409"/>
              <a:ext cx="22191" cy="18131"/>
            </a:xfrm>
            <a:custGeom>
              <a:avLst/>
              <a:gdLst/>
              <a:ahLst/>
              <a:cxnLst/>
              <a:rect l="l" t="t" r="r" b="b"/>
              <a:pathLst>
                <a:path w="1126" h="920" extrusionOk="0">
                  <a:moveTo>
                    <a:pt x="44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83" y="278"/>
                    <a:pt x="487" y="521"/>
                  </a:cubicBezTo>
                  <a:cubicBezTo>
                    <a:pt x="765" y="771"/>
                    <a:pt x="993" y="920"/>
                    <a:pt x="1076" y="920"/>
                  </a:cubicBezTo>
                  <a:cubicBezTo>
                    <a:pt x="1083" y="920"/>
                    <a:pt x="1090" y="919"/>
                    <a:pt x="1095" y="916"/>
                  </a:cubicBezTo>
                  <a:cubicBezTo>
                    <a:pt x="1125" y="886"/>
                    <a:pt x="912" y="643"/>
                    <a:pt x="609" y="399"/>
                  </a:cubicBezTo>
                  <a:cubicBezTo>
                    <a:pt x="358" y="149"/>
                    <a:pt x="108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834110" y="3605480"/>
              <a:ext cx="25777" cy="23629"/>
            </a:xfrm>
            <a:custGeom>
              <a:avLst/>
              <a:gdLst/>
              <a:ahLst/>
              <a:cxnLst/>
              <a:rect l="l" t="t" r="r" b="b"/>
              <a:pathLst>
                <a:path w="1308" h="1199" extrusionOk="0">
                  <a:moveTo>
                    <a:pt x="1251" y="1"/>
                  </a:moveTo>
                  <a:cubicBezTo>
                    <a:pt x="1158" y="1"/>
                    <a:pt x="905" y="227"/>
                    <a:pt x="578" y="527"/>
                  </a:cubicBezTo>
                  <a:cubicBezTo>
                    <a:pt x="243" y="861"/>
                    <a:pt x="0" y="1165"/>
                    <a:pt x="61" y="1196"/>
                  </a:cubicBezTo>
                  <a:cubicBezTo>
                    <a:pt x="63" y="1197"/>
                    <a:pt x="66" y="1198"/>
                    <a:pt x="70" y="1198"/>
                  </a:cubicBezTo>
                  <a:cubicBezTo>
                    <a:pt x="130" y="1198"/>
                    <a:pt x="417" y="992"/>
                    <a:pt x="730" y="679"/>
                  </a:cubicBezTo>
                  <a:cubicBezTo>
                    <a:pt x="1064" y="344"/>
                    <a:pt x="1307" y="40"/>
                    <a:pt x="1277" y="10"/>
                  </a:cubicBezTo>
                  <a:cubicBezTo>
                    <a:pt x="1271" y="4"/>
                    <a:pt x="1262" y="1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3892207" y="3501720"/>
              <a:ext cx="23984" cy="13224"/>
            </a:xfrm>
            <a:custGeom>
              <a:avLst/>
              <a:gdLst/>
              <a:ahLst/>
              <a:cxnLst/>
              <a:rect l="l" t="t" r="r" b="b"/>
              <a:pathLst>
                <a:path w="1217" h="671" extrusionOk="0">
                  <a:moveTo>
                    <a:pt x="1148" y="1"/>
                  </a:moveTo>
                  <a:cubicBezTo>
                    <a:pt x="1057" y="1"/>
                    <a:pt x="823" y="110"/>
                    <a:pt x="548" y="260"/>
                  </a:cubicBezTo>
                  <a:cubicBezTo>
                    <a:pt x="244" y="442"/>
                    <a:pt x="1" y="625"/>
                    <a:pt x="31" y="655"/>
                  </a:cubicBezTo>
                  <a:cubicBezTo>
                    <a:pt x="36" y="666"/>
                    <a:pt x="50" y="671"/>
                    <a:pt x="70" y="671"/>
                  </a:cubicBezTo>
                  <a:cubicBezTo>
                    <a:pt x="162" y="671"/>
                    <a:pt x="395" y="567"/>
                    <a:pt x="669" y="442"/>
                  </a:cubicBezTo>
                  <a:cubicBezTo>
                    <a:pt x="973" y="260"/>
                    <a:pt x="1216" y="77"/>
                    <a:pt x="1186" y="17"/>
                  </a:cubicBezTo>
                  <a:cubicBezTo>
                    <a:pt x="1181" y="6"/>
                    <a:pt x="1168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846092" y="3960235"/>
              <a:ext cx="11391" cy="22230"/>
            </a:xfrm>
            <a:custGeom>
              <a:avLst/>
              <a:gdLst/>
              <a:ahLst/>
              <a:cxnLst/>
              <a:rect l="l" t="t" r="r" b="b"/>
              <a:pathLst>
                <a:path w="578" h="1128" extrusionOk="0">
                  <a:moveTo>
                    <a:pt x="42" y="1"/>
                  </a:moveTo>
                  <a:cubicBezTo>
                    <a:pt x="38" y="1"/>
                    <a:pt x="34" y="2"/>
                    <a:pt x="31" y="3"/>
                  </a:cubicBezTo>
                  <a:cubicBezTo>
                    <a:pt x="0" y="3"/>
                    <a:pt x="61" y="277"/>
                    <a:pt x="183" y="611"/>
                  </a:cubicBezTo>
                  <a:cubicBezTo>
                    <a:pt x="334" y="915"/>
                    <a:pt x="486" y="1128"/>
                    <a:pt x="517" y="1128"/>
                  </a:cubicBezTo>
                  <a:cubicBezTo>
                    <a:pt x="578" y="1097"/>
                    <a:pt x="517" y="824"/>
                    <a:pt x="365" y="520"/>
                  </a:cubicBezTo>
                  <a:cubicBezTo>
                    <a:pt x="250" y="233"/>
                    <a:pt x="108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578917" y="3280050"/>
              <a:ext cx="41346" cy="5183"/>
            </a:xfrm>
            <a:custGeom>
              <a:avLst/>
              <a:gdLst/>
              <a:ahLst/>
              <a:cxnLst/>
              <a:rect l="l" t="t" r="r" b="b"/>
              <a:pathLst>
                <a:path w="2098" h="263" extrusionOk="0">
                  <a:moveTo>
                    <a:pt x="665" y="0"/>
                  </a:moveTo>
                  <a:cubicBezTo>
                    <a:pt x="437" y="0"/>
                    <a:pt x="213" y="21"/>
                    <a:pt x="1" y="79"/>
                  </a:cubicBezTo>
                  <a:cubicBezTo>
                    <a:pt x="335" y="201"/>
                    <a:pt x="669" y="231"/>
                    <a:pt x="1034" y="231"/>
                  </a:cubicBezTo>
                  <a:cubicBezTo>
                    <a:pt x="1163" y="253"/>
                    <a:pt x="1293" y="263"/>
                    <a:pt x="1420" y="263"/>
                  </a:cubicBezTo>
                  <a:cubicBezTo>
                    <a:pt x="1653" y="263"/>
                    <a:pt x="1882" y="229"/>
                    <a:pt x="2098" y="170"/>
                  </a:cubicBezTo>
                  <a:cubicBezTo>
                    <a:pt x="1764" y="79"/>
                    <a:pt x="1399" y="18"/>
                    <a:pt x="1065" y="18"/>
                  </a:cubicBezTo>
                  <a:cubicBezTo>
                    <a:pt x="931" y="7"/>
                    <a:pt x="797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576533" y="3148010"/>
              <a:ext cx="37149" cy="15608"/>
            </a:xfrm>
            <a:custGeom>
              <a:avLst/>
              <a:gdLst/>
              <a:ahLst/>
              <a:cxnLst/>
              <a:rect l="l" t="t" r="r" b="b"/>
              <a:pathLst>
                <a:path w="1885" h="792" extrusionOk="0">
                  <a:moveTo>
                    <a:pt x="0" y="1"/>
                  </a:moveTo>
                  <a:cubicBezTo>
                    <a:pt x="274" y="214"/>
                    <a:pt x="578" y="366"/>
                    <a:pt x="912" y="487"/>
                  </a:cubicBezTo>
                  <a:cubicBezTo>
                    <a:pt x="1216" y="639"/>
                    <a:pt x="1550" y="730"/>
                    <a:pt x="1885" y="791"/>
                  </a:cubicBezTo>
                  <a:cubicBezTo>
                    <a:pt x="1611" y="548"/>
                    <a:pt x="1307" y="396"/>
                    <a:pt x="973" y="305"/>
                  </a:cubicBezTo>
                  <a:cubicBezTo>
                    <a:pt x="669" y="122"/>
                    <a:pt x="334" y="3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587313" y="2994035"/>
              <a:ext cx="37760" cy="19905"/>
            </a:xfrm>
            <a:custGeom>
              <a:avLst/>
              <a:gdLst/>
              <a:ahLst/>
              <a:cxnLst/>
              <a:rect l="l" t="t" r="r" b="b"/>
              <a:pathLst>
                <a:path w="1916" h="1010" extrusionOk="0">
                  <a:moveTo>
                    <a:pt x="11" y="0"/>
                  </a:moveTo>
                  <a:cubicBezTo>
                    <a:pt x="7" y="0"/>
                    <a:pt x="3" y="1"/>
                    <a:pt x="0" y="2"/>
                  </a:cubicBezTo>
                  <a:cubicBezTo>
                    <a:pt x="213" y="337"/>
                    <a:pt x="487" y="580"/>
                    <a:pt x="851" y="732"/>
                  </a:cubicBezTo>
                  <a:cubicBezTo>
                    <a:pt x="1124" y="895"/>
                    <a:pt x="1445" y="1010"/>
                    <a:pt x="1794" y="1010"/>
                  </a:cubicBezTo>
                  <a:cubicBezTo>
                    <a:pt x="1834" y="1010"/>
                    <a:pt x="1874" y="1008"/>
                    <a:pt x="1915" y="1005"/>
                  </a:cubicBezTo>
                  <a:cubicBezTo>
                    <a:pt x="1915" y="944"/>
                    <a:pt x="1459" y="823"/>
                    <a:pt x="942" y="549"/>
                  </a:cubicBezTo>
                  <a:cubicBezTo>
                    <a:pt x="450" y="289"/>
                    <a:pt x="9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633428" y="2908406"/>
              <a:ext cx="19195" cy="35966"/>
            </a:xfrm>
            <a:custGeom>
              <a:avLst/>
              <a:gdLst/>
              <a:ahLst/>
              <a:cxnLst/>
              <a:rect l="l" t="t" r="r" b="b"/>
              <a:pathLst>
                <a:path w="974" h="1825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35"/>
                    <a:pt x="183" y="669"/>
                    <a:pt x="396" y="943"/>
                  </a:cubicBezTo>
                  <a:cubicBezTo>
                    <a:pt x="517" y="1277"/>
                    <a:pt x="730" y="1551"/>
                    <a:pt x="973" y="1824"/>
                  </a:cubicBezTo>
                  <a:cubicBezTo>
                    <a:pt x="882" y="1460"/>
                    <a:pt x="761" y="1156"/>
                    <a:pt x="578" y="882"/>
                  </a:cubicBezTo>
                  <a:cubicBezTo>
                    <a:pt x="426" y="548"/>
                    <a:pt x="244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720890" y="2923345"/>
              <a:ext cx="26980" cy="33049"/>
            </a:xfrm>
            <a:custGeom>
              <a:avLst/>
              <a:gdLst/>
              <a:ahLst/>
              <a:cxnLst/>
              <a:rect l="l" t="t" r="r" b="b"/>
              <a:pathLst>
                <a:path w="1369" h="1677" extrusionOk="0">
                  <a:moveTo>
                    <a:pt x="1359" y="1"/>
                  </a:moveTo>
                  <a:cubicBezTo>
                    <a:pt x="1279" y="1"/>
                    <a:pt x="958" y="326"/>
                    <a:pt x="608" y="762"/>
                  </a:cubicBezTo>
                  <a:cubicBezTo>
                    <a:pt x="335" y="1036"/>
                    <a:pt x="152" y="1340"/>
                    <a:pt x="0" y="1674"/>
                  </a:cubicBezTo>
                  <a:cubicBezTo>
                    <a:pt x="2" y="1675"/>
                    <a:pt x="3" y="1676"/>
                    <a:pt x="5" y="1676"/>
                  </a:cubicBezTo>
                  <a:cubicBezTo>
                    <a:pt x="57" y="1676"/>
                    <a:pt x="381" y="1323"/>
                    <a:pt x="760" y="914"/>
                  </a:cubicBezTo>
                  <a:cubicBezTo>
                    <a:pt x="1003" y="641"/>
                    <a:pt x="1216" y="337"/>
                    <a:pt x="1368" y="3"/>
                  </a:cubicBezTo>
                  <a:cubicBezTo>
                    <a:pt x="1366" y="1"/>
                    <a:pt x="1363" y="1"/>
                    <a:pt x="1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740657" y="3027006"/>
              <a:ext cx="31768" cy="21599"/>
            </a:xfrm>
            <a:custGeom>
              <a:avLst/>
              <a:gdLst/>
              <a:ahLst/>
              <a:cxnLst/>
              <a:rect l="l" t="t" r="r" b="b"/>
              <a:pathLst>
                <a:path w="1612" h="109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92"/>
                    <a:pt x="1004" y="244"/>
                    <a:pt x="760" y="457"/>
                  </a:cubicBezTo>
                  <a:cubicBezTo>
                    <a:pt x="304" y="761"/>
                    <a:pt x="0" y="1065"/>
                    <a:pt x="31" y="1095"/>
                  </a:cubicBezTo>
                  <a:cubicBezTo>
                    <a:pt x="335" y="1004"/>
                    <a:pt x="608" y="852"/>
                    <a:pt x="852" y="639"/>
                  </a:cubicBezTo>
                  <a:cubicBezTo>
                    <a:pt x="1277" y="305"/>
                    <a:pt x="161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750235" y="3169964"/>
              <a:ext cx="32971" cy="8770"/>
            </a:xfrm>
            <a:custGeom>
              <a:avLst/>
              <a:gdLst/>
              <a:ahLst/>
              <a:cxnLst/>
              <a:rect l="l" t="t" r="r" b="b"/>
              <a:pathLst>
                <a:path w="1673" h="445" extrusionOk="0">
                  <a:moveTo>
                    <a:pt x="1458" y="1"/>
                  </a:moveTo>
                  <a:cubicBezTo>
                    <a:pt x="1227" y="1"/>
                    <a:pt x="1000" y="40"/>
                    <a:pt x="791" y="133"/>
                  </a:cubicBezTo>
                  <a:cubicBezTo>
                    <a:pt x="518" y="163"/>
                    <a:pt x="244" y="285"/>
                    <a:pt x="1" y="437"/>
                  </a:cubicBezTo>
                  <a:cubicBezTo>
                    <a:pt x="49" y="442"/>
                    <a:pt x="99" y="445"/>
                    <a:pt x="149" y="445"/>
                  </a:cubicBezTo>
                  <a:cubicBezTo>
                    <a:pt x="381" y="445"/>
                    <a:pt x="627" y="390"/>
                    <a:pt x="852" y="315"/>
                  </a:cubicBezTo>
                  <a:cubicBezTo>
                    <a:pt x="1156" y="255"/>
                    <a:pt x="1429" y="163"/>
                    <a:pt x="1673" y="11"/>
                  </a:cubicBezTo>
                  <a:cubicBezTo>
                    <a:pt x="1601" y="4"/>
                    <a:pt x="1529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737070" y="3287539"/>
              <a:ext cx="39553" cy="4907"/>
            </a:xfrm>
            <a:custGeom>
              <a:avLst/>
              <a:gdLst/>
              <a:ahLst/>
              <a:cxnLst/>
              <a:rect l="l" t="t" r="r" b="b"/>
              <a:pathLst>
                <a:path w="2007" h="249" extrusionOk="0">
                  <a:moveTo>
                    <a:pt x="620" y="0"/>
                  </a:moveTo>
                  <a:cubicBezTo>
                    <a:pt x="413" y="0"/>
                    <a:pt x="207" y="26"/>
                    <a:pt x="0" y="64"/>
                  </a:cubicBezTo>
                  <a:cubicBezTo>
                    <a:pt x="252" y="165"/>
                    <a:pt x="525" y="224"/>
                    <a:pt x="818" y="224"/>
                  </a:cubicBezTo>
                  <a:cubicBezTo>
                    <a:pt x="879" y="224"/>
                    <a:pt x="941" y="221"/>
                    <a:pt x="1003" y="216"/>
                  </a:cubicBezTo>
                  <a:cubicBezTo>
                    <a:pt x="1131" y="239"/>
                    <a:pt x="1259" y="249"/>
                    <a:pt x="1386" y="249"/>
                  </a:cubicBezTo>
                  <a:cubicBezTo>
                    <a:pt x="1593" y="249"/>
                    <a:pt x="1800" y="223"/>
                    <a:pt x="2006" y="185"/>
                  </a:cubicBezTo>
                  <a:cubicBezTo>
                    <a:pt x="1729" y="85"/>
                    <a:pt x="1452" y="26"/>
                    <a:pt x="1175" y="26"/>
                  </a:cubicBezTo>
                  <a:cubicBezTo>
                    <a:pt x="1118" y="26"/>
                    <a:pt x="1061" y="28"/>
                    <a:pt x="1003" y="33"/>
                  </a:cubicBezTo>
                  <a:cubicBezTo>
                    <a:pt x="875" y="10"/>
                    <a:pt x="748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738863" y="3413982"/>
              <a:ext cx="39553" cy="21580"/>
            </a:xfrm>
            <a:custGeom>
              <a:avLst/>
              <a:gdLst/>
              <a:ahLst/>
              <a:cxnLst/>
              <a:rect l="l" t="t" r="r" b="b"/>
              <a:pathLst>
                <a:path w="2007" h="1095" extrusionOk="0">
                  <a:moveTo>
                    <a:pt x="2006" y="0"/>
                  </a:moveTo>
                  <a:cubicBezTo>
                    <a:pt x="1642" y="92"/>
                    <a:pt x="1277" y="244"/>
                    <a:pt x="973" y="456"/>
                  </a:cubicBezTo>
                  <a:cubicBezTo>
                    <a:pt x="608" y="608"/>
                    <a:pt x="304" y="852"/>
                    <a:pt x="0" y="1095"/>
                  </a:cubicBezTo>
                  <a:cubicBezTo>
                    <a:pt x="395" y="1004"/>
                    <a:pt x="730" y="852"/>
                    <a:pt x="1064" y="639"/>
                  </a:cubicBezTo>
                  <a:cubicBezTo>
                    <a:pt x="1429" y="487"/>
                    <a:pt x="1733" y="244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567546" y="3464690"/>
              <a:ext cx="41938" cy="8829"/>
            </a:xfrm>
            <a:custGeom>
              <a:avLst/>
              <a:gdLst/>
              <a:ahLst/>
              <a:cxnLst/>
              <a:rect l="l" t="t" r="r" b="b"/>
              <a:pathLst>
                <a:path w="2128" h="448" extrusionOk="0">
                  <a:moveTo>
                    <a:pt x="258" y="0"/>
                  </a:moveTo>
                  <a:cubicBezTo>
                    <a:pt x="172" y="0"/>
                    <a:pt x="86" y="4"/>
                    <a:pt x="0" y="11"/>
                  </a:cubicBezTo>
                  <a:cubicBezTo>
                    <a:pt x="334" y="163"/>
                    <a:pt x="669" y="285"/>
                    <a:pt x="1034" y="315"/>
                  </a:cubicBezTo>
                  <a:cubicBezTo>
                    <a:pt x="1312" y="408"/>
                    <a:pt x="1591" y="448"/>
                    <a:pt x="1870" y="448"/>
                  </a:cubicBezTo>
                  <a:cubicBezTo>
                    <a:pt x="1956" y="448"/>
                    <a:pt x="2042" y="444"/>
                    <a:pt x="2128" y="437"/>
                  </a:cubicBezTo>
                  <a:cubicBezTo>
                    <a:pt x="1793" y="285"/>
                    <a:pt x="1429" y="163"/>
                    <a:pt x="1094" y="133"/>
                  </a:cubicBezTo>
                  <a:cubicBezTo>
                    <a:pt x="816" y="40"/>
                    <a:pt x="537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578917" y="3580511"/>
              <a:ext cx="34764" cy="28773"/>
            </a:xfrm>
            <a:custGeom>
              <a:avLst/>
              <a:gdLst/>
              <a:ahLst/>
              <a:cxnLst/>
              <a:rect l="l" t="t" r="r" b="b"/>
              <a:pathLst>
                <a:path w="1764" h="1460" extrusionOk="0">
                  <a:moveTo>
                    <a:pt x="1764" y="0"/>
                  </a:moveTo>
                  <a:lnTo>
                    <a:pt x="1764" y="0"/>
                  </a:lnTo>
                  <a:cubicBezTo>
                    <a:pt x="1399" y="152"/>
                    <a:pt x="1095" y="365"/>
                    <a:pt x="821" y="639"/>
                  </a:cubicBezTo>
                  <a:cubicBezTo>
                    <a:pt x="487" y="882"/>
                    <a:pt x="213" y="1155"/>
                    <a:pt x="1" y="1459"/>
                  </a:cubicBezTo>
                  <a:cubicBezTo>
                    <a:pt x="335" y="1277"/>
                    <a:pt x="669" y="1064"/>
                    <a:pt x="943" y="791"/>
                  </a:cubicBezTo>
                  <a:cubicBezTo>
                    <a:pt x="1247" y="578"/>
                    <a:pt x="1520" y="304"/>
                    <a:pt x="1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576533" y="3866841"/>
              <a:ext cx="39553" cy="32971"/>
            </a:xfrm>
            <a:custGeom>
              <a:avLst/>
              <a:gdLst/>
              <a:ahLst/>
              <a:cxnLst/>
              <a:rect l="l" t="t" r="r" b="b"/>
              <a:pathLst>
                <a:path w="2007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35"/>
                    <a:pt x="578" y="639"/>
                    <a:pt x="942" y="912"/>
                  </a:cubicBezTo>
                  <a:cubicBezTo>
                    <a:pt x="1246" y="1216"/>
                    <a:pt x="1611" y="1460"/>
                    <a:pt x="2006" y="1672"/>
                  </a:cubicBezTo>
                  <a:cubicBezTo>
                    <a:pt x="1733" y="1308"/>
                    <a:pt x="1429" y="1004"/>
                    <a:pt x="1064" y="760"/>
                  </a:cubicBezTo>
                  <a:cubicBezTo>
                    <a:pt x="730" y="456"/>
                    <a:pt x="395" y="18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582524" y="3989579"/>
              <a:ext cx="29955" cy="24043"/>
            </a:xfrm>
            <a:custGeom>
              <a:avLst/>
              <a:gdLst/>
              <a:ahLst/>
              <a:cxnLst/>
              <a:rect l="l" t="t" r="r" b="b"/>
              <a:pathLst>
                <a:path w="1520" h="1220" extrusionOk="0">
                  <a:moveTo>
                    <a:pt x="1475" y="1"/>
                  </a:moveTo>
                  <a:cubicBezTo>
                    <a:pt x="1386" y="1"/>
                    <a:pt x="1069" y="209"/>
                    <a:pt x="699" y="551"/>
                  </a:cubicBezTo>
                  <a:cubicBezTo>
                    <a:pt x="304" y="885"/>
                    <a:pt x="0" y="1189"/>
                    <a:pt x="30" y="1219"/>
                  </a:cubicBezTo>
                  <a:cubicBezTo>
                    <a:pt x="334" y="1098"/>
                    <a:pt x="578" y="916"/>
                    <a:pt x="821" y="703"/>
                  </a:cubicBezTo>
                  <a:cubicBezTo>
                    <a:pt x="1216" y="338"/>
                    <a:pt x="1520" y="34"/>
                    <a:pt x="1489" y="4"/>
                  </a:cubicBezTo>
                  <a:cubicBezTo>
                    <a:pt x="1486" y="2"/>
                    <a:pt x="148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734666" y="3789568"/>
              <a:ext cx="35355" cy="26369"/>
            </a:xfrm>
            <a:custGeom>
              <a:avLst/>
              <a:gdLst/>
              <a:ahLst/>
              <a:cxnLst/>
              <a:rect l="l" t="t" r="r" b="b"/>
              <a:pathLst>
                <a:path w="1794" h="1338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429" y="122"/>
                    <a:pt x="1095" y="335"/>
                    <a:pt x="821" y="578"/>
                  </a:cubicBezTo>
                  <a:cubicBezTo>
                    <a:pt x="517" y="791"/>
                    <a:pt x="213" y="1034"/>
                    <a:pt x="1" y="1338"/>
                  </a:cubicBezTo>
                  <a:cubicBezTo>
                    <a:pt x="335" y="1186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732261" y="3635574"/>
              <a:ext cx="39573" cy="16081"/>
            </a:xfrm>
            <a:custGeom>
              <a:avLst/>
              <a:gdLst/>
              <a:ahLst/>
              <a:cxnLst/>
              <a:rect l="l" t="t" r="r" b="b"/>
              <a:pathLst>
                <a:path w="2008" h="816" extrusionOk="0">
                  <a:moveTo>
                    <a:pt x="1998" y="0"/>
                  </a:moveTo>
                  <a:cubicBezTo>
                    <a:pt x="1931" y="0"/>
                    <a:pt x="1550" y="230"/>
                    <a:pt x="1034" y="459"/>
                  </a:cubicBezTo>
                  <a:cubicBezTo>
                    <a:pt x="670" y="550"/>
                    <a:pt x="335" y="641"/>
                    <a:pt x="1" y="793"/>
                  </a:cubicBezTo>
                  <a:cubicBezTo>
                    <a:pt x="100" y="808"/>
                    <a:pt x="197" y="816"/>
                    <a:pt x="292" y="816"/>
                  </a:cubicBezTo>
                  <a:cubicBezTo>
                    <a:pt x="577" y="816"/>
                    <a:pt x="844" y="748"/>
                    <a:pt x="1095" y="611"/>
                  </a:cubicBezTo>
                  <a:cubicBezTo>
                    <a:pt x="1460" y="520"/>
                    <a:pt x="1794" y="307"/>
                    <a:pt x="2007" y="3"/>
                  </a:cubicBezTo>
                  <a:cubicBezTo>
                    <a:pt x="2005" y="1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741248" y="3510431"/>
              <a:ext cx="32971" cy="13184"/>
            </a:xfrm>
            <a:custGeom>
              <a:avLst/>
              <a:gdLst/>
              <a:ahLst/>
              <a:cxnLst/>
              <a:rect l="l" t="t" r="r" b="b"/>
              <a:pathLst>
                <a:path w="1673" h="669" extrusionOk="0">
                  <a:moveTo>
                    <a:pt x="1" y="0"/>
                  </a:moveTo>
                  <a:cubicBezTo>
                    <a:pt x="244" y="183"/>
                    <a:pt x="518" y="335"/>
                    <a:pt x="791" y="426"/>
                  </a:cubicBezTo>
                  <a:cubicBezTo>
                    <a:pt x="1065" y="578"/>
                    <a:pt x="1369" y="638"/>
                    <a:pt x="1673" y="669"/>
                  </a:cubicBezTo>
                  <a:cubicBezTo>
                    <a:pt x="1429" y="456"/>
                    <a:pt x="1156" y="335"/>
                    <a:pt x="882" y="243"/>
                  </a:cubicBezTo>
                  <a:cubicBezTo>
                    <a:pt x="609" y="91"/>
                    <a:pt x="30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741248" y="4092669"/>
              <a:ext cx="41366" cy="19195"/>
            </a:xfrm>
            <a:custGeom>
              <a:avLst/>
              <a:gdLst/>
              <a:ahLst/>
              <a:cxnLst/>
              <a:rect l="l" t="t" r="r" b="b"/>
              <a:pathLst>
                <a:path w="2099" h="974" extrusionOk="0">
                  <a:moveTo>
                    <a:pt x="2098" y="1"/>
                  </a:moveTo>
                  <a:cubicBezTo>
                    <a:pt x="1733" y="61"/>
                    <a:pt x="1338" y="183"/>
                    <a:pt x="1004" y="396"/>
                  </a:cubicBezTo>
                  <a:cubicBezTo>
                    <a:pt x="639" y="548"/>
                    <a:pt x="305" y="730"/>
                    <a:pt x="1" y="973"/>
                  </a:cubicBezTo>
                  <a:cubicBezTo>
                    <a:pt x="366" y="913"/>
                    <a:pt x="761" y="761"/>
                    <a:pt x="1095" y="578"/>
                  </a:cubicBezTo>
                  <a:cubicBezTo>
                    <a:pt x="1460" y="426"/>
                    <a:pt x="1794" y="244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572335" y="3345696"/>
              <a:ext cx="39553" cy="34764"/>
            </a:xfrm>
            <a:custGeom>
              <a:avLst/>
              <a:gdLst/>
              <a:ahLst/>
              <a:cxnLst/>
              <a:rect l="l" t="t" r="r" b="b"/>
              <a:pathLst>
                <a:path w="2007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78" y="669"/>
                    <a:pt x="943" y="973"/>
                  </a:cubicBezTo>
                  <a:cubicBezTo>
                    <a:pt x="1247" y="1277"/>
                    <a:pt x="1611" y="1551"/>
                    <a:pt x="2006" y="1763"/>
                  </a:cubicBezTo>
                  <a:cubicBezTo>
                    <a:pt x="1733" y="1399"/>
                    <a:pt x="1429" y="1095"/>
                    <a:pt x="1064" y="821"/>
                  </a:cubicBezTo>
                  <a:cubicBezTo>
                    <a:pt x="760" y="487"/>
                    <a:pt x="395" y="21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750235" y="3323525"/>
              <a:ext cx="37168" cy="23984"/>
            </a:xfrm>
            <a:custGeom>
              <a:avLst/>
              <a:gdLst/>
              <a:ahLst/>
              <a:cxnLst/>
              <a:rect l="l" t="t" r="r" b="b"/>
              <a:pathLst>
                <a:path w="1886" h="1217" extrusionOk="0">
                  <a:moveTo>
                    <a:pt x="1885" y="1"/>
                  </a:moveTo>
                  <a:cubicBezTo>
                    <a:pt x="1521" y="122"/>
                    <a:pt x="1186" y="305"/>
                    <a:pt x="882" y="548"/>
                  </a:cubicBezTo>
                  <a:cubicBezTo>
                    <a:pt x="548" y="700"/>
                    <a:pt x="244" y="943"/>
                    <a:pt x="1" y="1217"/>
                  </a:cubicBezTo>
                  <a:cubicBezTo>
                    <a:pt x="335" y="1125"/>
                    <a:pt x="700" y="943"/>
                    <a:pt x="1004" y="700"/>
                  </a:cubicBezTo>
                  <a:cubicBezTo>
                    <a:pt x="1338" y="517"/>
                    <a:pt x="1642" y="274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576533" y="3078837"/>
              <a:ext cx="30566" cy="6011"/>
            </a:xfrm>
            <a:custGeom>
              <a:avLst/>
              <a:gdLst/>
              <a:ahLst/>
              <a:cxnLst/>
              <a:rect l="l" t="t" r="r" b="b"/>
              <a:pathLst>
                <a:path w="1551" h="305" extrusionOk="0">
                  <a:moveTo>
                    <a:pt x="407" y="0"/>
                  </a:moveTo>
                  <a:cubicBezTo>
                    <a:pt x="274" y="0"/>
                    <a:pt x="137" y="15"/>
                    <a:pt x="0" y="46"/>
                  </a:cubicBezTo>
                  <a:cubicBezTo>
                    <a:pt x="0" y="107"/>
                    <a:pt x="334" y="198"/>
                    <a:pt x="760" y="259"/>
                  </a:cubicBezTo>
                  <a:cubicBezTo>
                    <a:pt x="897" y="289"/>
                    <a:pt x="1034" y="304"/>
                    <a:pt x="1167" y="304"/>
                  </a:cubicBezTo>
                  <a:cubicBezTo>
                    <a:pt x="1299" y="304"/>
                    <a:pt x="1429" y="289"/>
                    <a:pt x="1550" y="259"/>
                  </a:cubicBezTo>
                  <a:cubicBezTo>
                    <a:pt x="1550" y="228"/>
                    <a:pt x="1216" y="137"/>
                    <a:pt x="790" y="46"/>
                  </a:cubicBezTo>
                  <a:cubicBezTo>
                    <a:pt x="669" y="15"/>
                    <a:pt x="540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743061" y="3092908"/>
              <a:ext cx="31768" cy="11391"/>
            </a:xfrm>
            <a:custGeom>
              <a:avLst/>
              <a:gdLst/>
              <a:ahLst/>
              <a:cxnLst/>
              <a:rect l="l" t="t" r="r" b="b"/>
              <a:pathLst>
                <a:path w="1612" h="578" extrusionOk="0">
                  <a:moveTo>
                    <a:pt x="1581" y="0"/>
                  </a:moveTo>
                  <a:cubicBezTo>
                    <a:pt x="1307" y="0"/>
                    <a:pt x="1034" y="61"/>
                    <a:pt x="760" y="183"/>
                  </a:cubicBezTo>
                  <a:cubicBezTo>
                    <a:pt x="486" y="244"/>
                    <a:pt x="213" y="396"/>
                    <a:pt x="0" y="578"/>
                  </a:cubicBezTo>
                  <a:cubicBezTo>
                    <a:pt x="274" y="578"/>
                    <a:pt x="578" y="517"/>
                    <a:pt x="821" y="396"/>
                  </a:cubicBezTo>
                  <a:cubicBezTo>
                    <a:pt x="1277" y="213"/>
                    <a:pt x="1611" y="61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659797" y="3354643"/>
              <a:ext cx="26960" cy="32537"/>
            </a:xfrm>
            <a:custGeom>
              <a:avLst/>
              <a:gdLst/>
              <a:ahLst/>
              <a:cxnLst/>
              <a:rect l="l" t="t" r="r" b="b"/>
              <a:pathLst>
                <a:path w="1368" h="1651" extrusionOk="0">
                  <a:moveTo>
                    <a:pt x="1359" y="0"/>
                  </a:moveTo>
                  <a:cubicBezTo>
                    <a:pt x="1279" y="0"/>
                    <a:pt x="957" y="326"/>
                    <a:pt x="608" y="762"/>
                  </a:cubicBezTo>
                  <a:cubicBezTo>
                    <a:pt x="334" y="1005"/>
                    <a:pt x="152" y="1309"/>
                    <a:pt x="0" y="1644"/>
                  </a:cubicBezTo>
                  <a:cubicBezTo>
                    <a:pt x="5" y="1648"/>
                    <a:pt x="11" y="1651"/>
                    <a:pt x="19" y="1651"/>
                  </a:cubicBezTo>
                  <a:cubicBezTo>
                    <a:pt x="114" y="1651"/>
                    <a:pt x="424" y="1332"/>
                    <a:pt x="760" y="884"/>
                  </a:cubicBezTo>
                  <a:cubicBezTo>
                    <a:pt x="1003" y="641"/>
                    <a:pt x="1216" y="337"/>
                    <a:pt x="1368" y="2"/>
                  </a:cubicBezTo>
                  <a:cubicBezTo>
                    <a:pt x="1365" y="1"/>
                    <a:pt x="1362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666379" y="3211508"/>
              <a:ext cx="20988" cy="28832"/>
            </a:xfrm>
            <a:custGeom>
              <a:avLst/>
              <a:gdLst/>
              <a:ahLst/>
              <a:cxnLst/>
              <a:rect l="l" t="t" r="r" b="b"/>
              <a:pathLst>
                <a:path w="1065" h="1463" extrusionOk="0">
                  <a:moveTo>
                    <a:pt x="0" y="1"/>
                  </a:moveTo>
                  <a:cubicBezTo>
                    <a:pt x="0" y="305"/>
                    <a:pt x="122" y="609"/>
                    <a:pt x="335" y="852"/>
                  </a:cubicBezTo>
                  <a:cubicBezTo>
                    <a:pt x="620" y="1251"/>
                    <a:pt x="931" y="1463"/>
                    <a:pt x="994" y="1463"/>
                  </a:cubicBezTo>
                  <a:cubicBezTo>
                    <a:pt x="998" y="1463"/>
                    <a:pt x="1002" y="1462"/>
                    <a:pt x="1003" y="1460"/>
                  </a:cubicBezTo>
                  <a:cubicBezTo>
                    <a:pt x="1064" y="1399"/>
                    <a:pt x="760" y="1156"/>
                    <a:pt x="487" y="761"/>
                  </a:cubicBezTo>
                  <a:cubicBezTo>
                    <a:pt x="213" y="335"/>
                    <a:pt x="6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662181" y="3077280"/>
              <a:ext cx="22782" cy="30625"/>
            </a:xfrm>
            <a:custGeom>
              <a:avLst/>
              <a:gdLst/>
              <a:ahLst/>
              <a:cxnLst/>
              <a:rect l="l" t="t" r="r" b="b"/>
              <a:pathLst>
                <a:path w="1156" h="1554" extrusionOk="0">
                  <a:moveTo>
                    <a:pt x="1117" y="1"/>
                  </a:moveTo>
                  <a:cubicBezTo>
                    <a:pt x="1051" y="1"/>
                    <a:pt x="681" y="241"/>
                    <a:pt x="365" y="672"/>
                  </a:cubicBezTo>
                  <a:cubicBezTo>
                    <a:pt x="153" y="915"/>
                    <a:pt x="31" y="1219"/>
                    <a:pt x="1" y="1553"/>
                  </a:cubicBezTo>
                  <a:cubicBezTo>
                    <a:pt x="213" y="1310"/>
                    <a:pt x="365" y="1067"/>
                    <a:pt x="548" y="763"/>
                  </a:cubicBezTo>
                  <a:cubicBezTo>
                    <a:pt x="852" y="368"/>
                    <a:pt x="1156" y="64"/>
                    <a:pt x="1125" y="3"/>
                  </a:cubicBezTo>
                  <a:cubicBezTo>
                    <a:pt x="1124" y="1"/>
                    <a:pt x="1121" y="1"/>
                    <a:pt x="1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670577" y="3488260"/>
              <a:ext cx="11391" cy="31177"/>
            </a:xfrm>
            <a:custGeom>
              <a:avLst/>
              <a:gdLst/>
              <a:ahLst/>
              <a:cxnLst/>
              <a:rect l="l" t="t" r="r" b="b"/>
              <a:pathLst>
                <a:path w="578" h="1582" extrusionOk="0">
                  <a:moveTo>
                    <a:pt x="578" y="1"/>
                  </a:moveTo>
                  <a:cubicBezTo>
                    <a:pt x="517" y="1"/>
                    <a:pt x="365" y="335"/>
                    <a:pt x="213" y="760"/>
                  </a:cubicBezTo>
                  <a:cubicBezTo>
                    <a:pt x="91" y="1004"/>
                    <a:pt x="0" y="1277"/>
                    <a:pt x="31" y="1581"/>
                  </a:cubicBezTo>
                  <a:cubicBezTo>
                    <a:pt x="61" y="1581"/>
                    <a:pt x="243" y="1247"/>
                    <a:pt x="395" y="821"/>
                  </a:cubicBezTo>
                  <a:cubicBezTo>
                    <a:pt x="517" y="548"/>
                    <a:pt x="578" y="274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622057" y="3704510"/>
              <a:ext cx="23964" cy="50333"/>
            </a:xfrm>
            <a:custGeom>
              <a:avLst/>
              <a:gdLst/>
              <a:ahLst/>
              <a:cxnLst/>
              <a:rect l="l" t="t" r="r" b="b"/>
              <a:pathLst>
                <a:path w="1216" h="2554" extrusionOk="0">
                  <a:moveTo>
                    <a:pt x="0" y="0"/>
                  </a:moveTo>
                  <a:cubicBezTo>
                    <a:pt x="91" y="456"/>
                    <a:pt x="274" y="882"/>
                    <a:pt x="517" y="1307"/>
                  </a:cubicBezTo>
                  <a:cubicBezTo>
                    <a:pt x="699" y="1763"/>
                    <a:pt x="942" y="2158"/>
                    <a:pt x="1216" y="2554"/>
                  </a:cubicBezTo>
                  <a:cubicBezTo>
                    <a:pt x="1125" y="2067"/>
                    <a:pt x="942" y="1642"/>
                    <a:pt x="699" y="1216"/>
                  </a:cubicBezTo>
                  <a:cubicBezTo>
                    <a:pt x="517" y="791"/>
                    <a:pt x="274" y="36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661590" y="3791361"/>
              <a:ext cx="28773" cy="55142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1459" y="1"/>
                  </a:moveTo>
                  <a:cubicBezTo>
                    <a:pt x="1454" y="18"/>
                    <a:pt x="1449" y="36"/>
                    <a:pt x="1444" y="53"/>
                  </a:cubicBezTo>
                  <a:lnTo>
                    <a:pt x="1444" y="53"/>
                  </a:lnTo>
                  <a:cubicBezTo>
                    <a:pt x="1449" y="46"/>
                    <a:pt x="1454" y="38"/>
                    <a:pt x="1459" y="31"/>
                  </a:cubicBezTo>
                  <a:lnTo>
                    <a:pt x="1459" y="1"/>
                  </a:lnTo>
                  <a:close/>
                  <a:moveTo>
                    <a:pt x="1444" y="53"/>
                  </a:moveTo>
                  <a:cubicBezTo>
                    <a:pt x="843" y="898"/>
                    <a:pt x="362" y="1833"/>
                    <a:pt x="0" y="2797"/>
                  </a:cubicBezTo>
                  <a:cubicBezTo>
                    <a:pt x="335" y="2372"/>
                    <a:pt x="608" y="1916"/>
                    <a:pt x="821" y="1460"/>
                  </a:cubicBezTo>
                  <a:cubicBezTo>
                    <a:pt x="1085" y="1019"/>
                    <a:pt x="1293" y="550"/>
                    <a:pt x="1444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663975" y="3994427"/>
              <a:ext cx="23984" cy="47948"/>
            </a:xfrm>
            <a:custGeom>
              <a:avLst/>
              <a:gdLst/>
              <a:ahLst/>
              <a:cxnLst/>
              <a:rect l="l" t="t" r="r" b="b"/>
              <a:pathLst>
                <a:path w="1217" h="2433" extrusionOk="0">
                  <a:moveTo>
                    <a:pt x="1" y="1"/>
                  </a:moveTo>
                  <a:cubicBezTo>
                    <a:pt x="92" y="426"/>
                    <a:pt x="274" y="852"/>
                    <a:pt x="518" y="1247"/>
                  </a:cubicBezTo>
                  <a:cubicBezTo>
                    <a:pt x="700" y="1673"/>
                    <a:pt x="943" y="2068"/>
                    <a:pt x="1217" y="2432"/>
                  </a:cubicBezTo>
                  <a:cubicBezTo>
                    <a:pt x="1095" y="1977"/>
                    <a:pt x="943" y="1551"/>
                    <a:pt x="700" y="1156"/>
                  </a:cubicBezTo>
                  <a:cubicBezTo>
                    <a:pt x="518" y="730"/>
                    <a:pt x="274" y="33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651401" y="4118999"/>
              <a:ext cx="21580" cy="33030"/>
            </a:xfrm>
            <a:custGeom>
              <a:avLst/>
              <a:gdLst/>
              <a:ahLst/>
              <a:cxnLst/>
              <a:rect l="l" t="t" r="r" b="b"/>
              <a:pathLst>
                <a:path w="1095" h="1676" extrusionOk="0">
                  <a:moveTo>
                    <a:pt x="1090" y="0"/>
                  </a:moveTo>
                  <a:cubicBezTo>
                    <a:pt x="1041" y="0"/>
                    <a:pt x="749" y="354"/>
                    <a:pt x="456" y="792"/>
                  </a:cubicBezTo>
                  <a:cubicBezTo>
                    <a:pt x="244" y="1066"/>
                    <a:pt x="92" y="1370"/>
                    <a:pt x="1" y="1674"/>
                  </a:cubicBezTo>
                  <a:cubicBezTo>
                    <a:pt x="2" y="1675"/>
                    <a:pt x="4" y="1676"/>
                    <a:pt x="6" y="1676"/>
                  </a:cubicBezTo>
                  <a:cubicBezTo>
                    <a:pt x="57" y="1676"/>
                    <a:pt x="348" y="1351"/>
                    <a:pt x="639" y="914"/>
                  </a:cubicBezTo>
                  <a:cubicBezTo>
                    <a:pt x="852" y="640"/>
                    <a:pt x="1004" y="336"/>
                    <a:pt x="1095" y="2"/>
                  </a:cubicBezTo>
                  <a:cubicBezTo>
                    <a:pt x="1094" y="1"/>
                    <a:pt x="1092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698128" y="2955724"/>
              <a:ext cx="19786" cy="1270543"/>
            </a:xfrm>
            <a:custGeom>
              <a:avLst/>
              <a:gdLst/>
              <a:ahLst/>
              <a:cxnLst/>
              <a:rect l="l" t="t" r="r" b="b"/>
              <a:pathLst>
                <a:path w="1004" h="64470" extrusionOk="0">
                  <a:moveTo>
                    <a:pt x="517" y="1"/>
                  </a:moveTo>
                  <a:cubicBezTo>
                    <a:pt x="244" y="1"/>
                    <a:pt x="0" y="14408"/>
                    <a:pt x="0" y="32220"/>
                  </a:cubicBezTo>
                  <a:cubicBezTo>
                    <a:pt x="0" y="50032"/>
                    <a:pt x="244" y="64470"/>
                    <a:pt x="517" y="64470"/>
                  </a:cubicBezTo>
                  <a:cubicBezTo>
                    <a:pt x="791" y="64470"/>
                    <a:pt x="1003" y="50032"/>
                    <a:pt x="1003" y="32220"/>
                  </a:cubicBezTo>
                  <a:cubicBezTo>
                    <a:pt x="1003" y="14439"/>
                    <a:pt x="791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771814" y="3468493"/>
              <a:ext cx="124000" cy="532674"/>
            </a:xfrm>
            <a:custGeom>
              <a:avLst/>
              <a:gdLst/>
              <a:ahLst/>
              <a:cxnLst/>
              <a:rect l="l" t="t" r="r" b="b"/>
              <a:pathLst>
                <a:path w="6292" h="27029" extrusionOk="0">
                  <a:moveTo>
                    <a:pt x="5714" y="0"/>
                  </a:moveTo>
                  <a:cubicBezTo>
                    <a:pt x="5593" y="0"/>
                    <a:pt x="5441" y="1642"/>
                    <a:pt x="5350" y="4286"/>
                  </a:cubicBezTo>
                  <a:cubicBezTo>
                    <a:pt x="5259" y="6961"/>
                    <a:pt x="5137" y="10639"/>
                    <a:pt x="5228" y="14712"/>
                  </a:cubicBezTo>
                  <a:cubicBezTo>
                    <a:pt x="5289" y="16596"/>
                    <a:pt x="5137" y="18481"/>
                    <a:pt x="4833" y="20335"/>
                  </a:cubicBezTo>
                  <a:cubicBezTo>
                    <a:pt x="4681" y="21125"/>
                    <a:pt x="4468" y="21885"/>
                    <a:pt x="4164" y="22615"/>
                  </a:cubicBezTo>
                  <a:cubicBezTo>
                    <a:pt x="3860" y="23284"/>
                    <a:pt x="3556" y="23922"/>
                    <a:pt x="3222" y="24560"/>
                  </a:cubicBezTo>
                  <a:cubicBezTo>
                    <a:pt x="2948" y="25046"/>
                    <a:pt x="2614" y="25472"/>
                    <a:pt x="2189" y="25837"/>
                  </a:cubicBezTo>
                  <a:cubicBezTo>
                    <a:pt x="1824" y="26110"/>
                    <a:pt x="1459" y="26323"/>
                    <a:pt x="1064" y="26505"/>
                  </a:cubicBezTo>
                  <a:cubicBezTo>
                    <a:pt x="395" y="26809"/>
                    <a:pt x="0" y="26931"/>
                    <a:pt x="30" y="26992"/>
                  </a:cubicBezTo>
                  <a:cubicBezTo>
                    <a:pt x="30" y="27014"/>
                    <a:pt x="83" y="27028"/>
                    <a:pt x="188" y="27028"/>
                  </a:cubicBezTo>
                  <a:cubicBezTo>
                    <a:pt x="369" y="27028"/>
                    <a:pt x="704" y="26986"/>
                    <a:pt x="1186" y="26870"/>
                  </a:cubicBezTo>
                  <a:cubicBezTo>
                    <a:pt x="1672" y="26749"/>
                    <a:pt x="2097" y="26566"/>
                    <a:pt x="2493" y="26293"/>
                  </a:cubicBezTo>
                  <a:cubicBezTo>
                    <a:pt x="3040" y="25928"/>
                    <a:pt x="3465" y="25472"/>
                    <a:pt x="3830" y="24925"/>
                  </a:cubicBezTo>
                  <a:cubicBezTo>
                    <a:pt x="4225" y="24287"/>
                    <a:pt x="4590" y="23648"/>
                    <a:pt x="4894" y="22980"/>
                  </a:cubicBezTo>
                  <a:cubicBezTo>
                    <a:pt x="5259" y="22189"/>
                    <a:pt x="5562" y="21369"/>
                    <a:pt x="5745" y="20518"/>
                  </a:cubicBezTo>
                  <a:cubicBezTo>
                    <a:pt x="6140" y="18603"/>
                    <a:pt x="6292" y="16657"/>
                    <a:pt x="6231" y="14712"/>
                  </a:cubicBezTo>
                  <a:cubicBezTo>
                    <a:pt x="6170" y="10639"/>
                    <a:pt x="6170" y="6961"/>
                    <a:pt x="6110" y="4317"/>
                  </a:cubicBezTo>
                  <a:cubicBezTo>
                    <a:pt x="6018" y="1642"/>
                    <a:pt x="5836" y="0"/>
                    <a:pt x="5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456120" y="4228060"/>
              <a:ext cx="440305" cy="60522"/>
            </a:xfrm>
            <a:custGeom>
              <a:avLst/>
              <a:gdLst/>
              <a:ahLst/>
              <a:cxnLst/>
              <a:rect l="l" t="t" r="r" b="b"/>
              <a:pathLst>
                <a:path w="22342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22341" y="3070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96855" y="4268776"/>
              <a:ext cx="359425" cy="312127"/>
            </a:xfrm>
            <a:custGeom>
              <a:avLst/>
              <a:gdLst/>
              <a:ahLst/>
              <a:cxnLst/>
              <a:rect l="l" t="t" r="r" b="b"/>
              <a:pathLst>
                <a:path w="18238" h="15838" extrusionOk="0">
                  <a:moveTo>
                    <a:pt x="0" y="1"/>
                  </a:moveTo>
                  <a:lnTo>
                    <a:pt x="3222" y="15837"/>
                  </a:lnTo>
                  <a:lnTo>
                    <a:pt x="15107" y="15837"/>
                  </a:lnTo>
                  <a:lnTo>
                    <a:pt x="18238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96855" y="4551519"/>
              <a:ext cx="359425" cy="46155"/>
            </a:xfrm>
            <a:custGeom>
              <a:avLst/>
              <a:gdLst/>
              <a:ahLst/>
              <a:cxnLst/>
              <a:rect l="l" t="t" r="r" b="b"/>
              <a:pathLst>
                <a:path w="18238" h="2342" extrusionOk="0">
                  <a:moveTo>
                    <a:pt x="0" y="1"/>
                  </a:moveTo>
                  <a:lnTo>
                    <a:pt x="1733" y="2341"/>
                  </a:lnTo>
                  <a:lnTo>
                    <a:pt x="16171" y="2341"/>
                  </a:lnTo>
                  <a:lnTo>
                    <a:pt x="1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55529" y="4286749"/>
              <a:ext cx="441487" cy="3015"/>
            </a:xfrm>
            <a:custGeom>
              <a:avLst/>
              <a:gdLst/>
              <a:ahLst/>
              <a:cxnLst/>
              <a:rect l="l" t="t" r="r" b="b"/>
              <a:pathLst>
                <a:path w="22402" h="153" extrusionOk="0">
                  <a:moveTo>
                    <a:pt x="11216" y="1"/>
                  </a:moveTo>
                  <a:cubicBezTo>
                    <a:pt x="5015" y="1"/>
                    <a:pt x="0" y="31"/>
                    <a:pt x="0" y="92"/>
                  </a:cubicBezTo>
                  <a:cubicBezTo>
                    <a:pt x="0" y="122"/>
                    <a:pt x="5015" y="153"/>
                    <a:pt x="11216" y="153"/>
                  </a:cubicBezTo>
                  <a:cubicBezTo>
                    <a:pt x="17386" y="153"/>
                    <a:pt x="22402" y="122"/>
                    <a:pt x="22402" y="92"/>
                  </a:cubicBezTo>
                  <a:cubicBezTo>
                    <a:pt x="22402" y="31"/>
                    <a:pt x="17386" y="1"/>
                    <a:pt x="1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2" name="Google Shape;1172;p43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720000" y="13849"/>
            <a:ext cx="6056357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D3EA59-D7EA-9A6A-2BE9-DF7D21339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0D1D5B-ADEC-2374-2FB8-B6E2D37BEEF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8C8EDF-4578-737A-98DA-4291A70172E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F6B-D28F-69B6-4CD6-EC56B488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6" y="1543371"/>
            <a:ext cx="2908449" cy="4889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AE91C4-2835-42DF-0281-60F36C1D48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3261" y="2151750"/>
            <a:ext cx="2845157" cy="840000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disamping</a:t>
            </a:r>
            <a:endParaRPr lang="en-US" dirty="0"/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r>
              <a:rPr lang="en-US" dirty="0"/>
              <a:t>preprocessing dan</a:t>
            </a:r>
          </a:p>
          <a:p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</a:t>
            </a:r>
          </a:p>
          <a:p>
            <a:r>
              <a:rPr lang="en-US" dirty="0" err="1"/>
              <a:t>kategorik</a:t>
            </a:r>
            <a:r>
              <a:rPr lang="en-US" dirty="0"/>
              <a:t> (gender dan</a:t>
            </a:r>
          </a:p>
          <a:p>
            <a:r>
              <a:rPr lang="en-US" dirty="0"/>
              <a:t>identification). </a:t>
            </a:r>
            <a:r>
              <a:rPr lang="en-US" dirty="0" err="1"/>
              <a:t>Definisikan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respon</a:t>
            </a:r>
            <a:r>
              <a:rPr lang="en-US" dirty="0"/>
              <a:t> dan predictor</a:t>
            </a:r>
          </a:p>
          <a:p>
            <a:r>
              <a:rPr lang="en-US" dirty="0" err="1"/>
              <a:t>untuk</a:t>
            </a:r>
            <a:r>
              <a:rPr lang="en-US" dirty="0"/>
              <a:t> training data.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D9D68-4BDC-A1C0-5FE6-DD1E1D824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95" y="1474022"/>
            <a:ext cx="3319284" cy="27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 Dengan SVM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9856C-5269-CB76-6BEF-FE231654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808562"/>
            <a:ext cx="7704000" cy="795688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testing data 20%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Support Vector Machine </a:t>
            </a:r>
            <a:r>
              <a:rPr lang="en-US" dirty="0" err="1"/>
              <a:t>dengan</a:t>
            </a:r>
            <a:r>
              <a:rPr lang="en-US" dirty="0"/>
              <a:t> kernel RBF.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9814E-BAD4-CDCA-6C65-3AAC525A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03018"/>
            <a:ext cx="5994708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122057"/>
            <a:ext cx="3020910" cy="4482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 Ketepatan Model Dengan Confusion Matrix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C3079-6A9B-94AA-58B4-0293F638B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0CDC1-DD31-81EB-E836-2EC8D664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10" y="0"/>
            <a:ext cx="5403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9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 Ketepatan Model Dengan Confusion Matrix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9856C-5269-CB76-6BEF-FE231654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253391"/>
            <a:ext cx="7704000" cy="795688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Definisikan</a:t>
            </a:r>
            <a:r>
              <a:rPr lang="en-US" dirty="0"/>
              <a:t> plot confusion matrix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Anemia dan Not Anemia,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97%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dan recall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125 data testing Anemia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5 </a:t>
            </a:r>
            <a:r>
              <a:rPr lang="en-US" dirty="0" err="1"/>
              <a:t>terdeteksi</a:t>
            </a:r>
            <a:r>
              <a:rPr lang="en-US" dirty="0"/>
              <a:t> salah </a:t>
            </a:r>
            <a:r>
              <a:rPr lang="en-US" dirty="0" err="1"/>
              <a:t>serta</a:t>
            </a:r>
            <a:r>
              <a:rPr lang="en-US" dirty="0"/>
              <a:t> 151 data testing Not Anemia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4 </a:t>
            </a:r>
            <a:r>
              <a:rPr lang="en-US" dirty="0" err="1"/>
              <a:t>terdeteksi</a:t>
            </a:r>
            <a:r>
              <a:rPr lang="en-US" dirty="0"/>
              <a:t> salah.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5C52-41C0-8AE8-62CF-EB1F88F3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6" y="1706299"/>
            <a:ext cx="7690245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1110211" y="1134956"/>
            <a:ext cx="664042" cy="612600"/>
            <a:chOff x="-388600" y="1376275"/>
            <a:chExt cx="1108500" cy="1108500"/>
          </a:xfrm>
        </p:grpSpPr>
        <p:sp>
          <p:nvSpPr>
            <p:cNvPr id="720" name="Google Shape;720;p38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1099156" y="1959150"/>
            <a:ext cx="664042" cy="612600"/>
            <a:chOff x="-388600" y="1376275"/>
            <a:chExt cx="1108500" cy="1108500"/>
          </a:xfrm>
        </p:grpSpPr>
        <p:sp>
          <p:nvSpPr>
            <p:cNvPr id="723" name="Google Shape;723;p38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1107991" y="2783344"/>
            <a:ext cx="664042" cy="612600"/>
            <a:chOff x="-388600" y="1376275"/>
            <a:chExt cx="1108500" cy="1108500"/>
          </a:xfrm>
        </p:grpSpPr>
        <p:sp>
          <p:nvSpPr>
            <p:cNvPr id="726" name="Google Shape;726;p38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38"/>
          <p:cNvSpPr txBox="1">
            <a:spLocks noGrp="1"/>
          </p:cNvSpPr>
          <p:nvPr>
            <p:ph type="title"/>
          </p:nvPr>
        </p:nvSpPr>
        <p:spPr>
          <a:xfrm>
            <a:off x="1153434" y="1241060"/>
            <a:ext cx="577972" cy="424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29" name="Google Shape;729;p38"/>
          <p:cNvSpPr txBox="1">
            <a:spLocks noGrp="1"/>
          </p:cNvSpPr>
          <p:nvPr>
            <p:ph type="subTitle" idx="1"/>
          </p:nvPr>
        </p:nvSpPr>
        <p:spPr>
          <a:xfrm>
            <a:off x="1901358" y="1160598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Gagasan Projek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0" name="Google Shape;730;p38"/>
          <p:cNvSpPr txBox="1">
            <a:spLocks noGrp="1"/>
          </p:cNvSpPr>
          <p:nvPr>
            <p:ph type="subTitle" idx="2"/>
          </p:nvPr>
        </p:nvSpPr>
        <p:spPr>
          <a:xfrm>
            <a:off x="1901358" y="1409611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Ide pembuatan program</a:t>
            </a:r>
            <a:endParaRPr dirty="0"/>
          </a:p>
        </p:txBody>
      </p:sp>
      <p:sp>
        <p:nvSpPr>
          <p:cNvPr id="731" name="Google Shape;731;p38"/>
          <p:cNvSpPr txBox="1">
            <a:spLocks noGrp="1"/>
          </p:cNvSpPr>
          <p:nvPr>
            <p:ph type="title" idx="3"/>
          </p:nvPr>
        </p:nvSpPr>
        <p:spPr>
          <a:xfrm>
            <a:off x="1142191" y="2064776"/>
            <a:ext cx="577972" cy="424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02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32" name="Google Shape;732;p38"/>
          <p:cNvSpPr txBox="1">
            <a:spLocks noGrp="1"/>
          </p:cNvSpPr>
          <p:nvPr>
            <p:ph type="subTitle" idx="4"/>
          </p:nvPr>
        </p:nvSpPr>
        <p:spPr>
          <a:xfrm>
            <a:off x="1910458" y="1914801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Spesifikasi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3" name="Google Shape;733;p38"/>
          <p:cNvSpPr txBox="1">
            <a:spLocks noGrp="1"/>
          </p:cNvSpPr>
          <p:nvPr>
            <p:ph type="subTitle" idx="5"/>
          </p:nvPr>
        </p:nvSpPr>
        <p:spPr>
          <a:xfrm>
            <a:off x="1901358" y="2153474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Dataset, proses, dan tampilan program</a:t>
            </a:r>
            <a:endParaRPr dirty="0"/>
          </a:p>
        </p:txBody>
      </p:sp>
      <p:sp>
        <p:nvSpPr>
          <p:cNvPr id="734" name="Google Shape;734;p38"/>
          <p:cNvSpPr txBox="1">
            <a:spLocks noGrp="1"/>
          </p:cNvSpPr>
          <p:nvPr>
            <p:ph type="title" idx="6"/>
          </p:nvPr>
        </p:nvSpPr>
        <p:spPr>
          <a:xfrm>
            <a:off x="1158615" y="2905144"/>
            <a:ext cx="577972" cy="424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03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35" name="Google Shape;735;p38"/>
          <p:cNvSpPr txBox="1">
            <a:spLocks noGrp="1"/>
          </p:cNvSpPr>
          <p:nvPr>
            <p:ph type="subTitle" idx="7"/>
          </p:nvPr>
        </p:nvSpPr>
        <p:spPr>
          <a:xfrm>
            <a:off x="1901358" y="2741191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ubTitle" idx="8"/>
          </p:nvPr>
        </p:nvSpPr>
        <p:spPr>
          <a:xfrm>
            <a:off x="1901358" y="2998612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Library dan fungsi yang digunakan</a:t>
            </a:r>
            <a:endParaRPr dirty="0"/>
          </a:p>
        </p:txBody>
      </p:sp>
      <p:grpSp>
        <p:nvGrpSpPr>
          <p:cNvPr id="737" name="Google Shape;737;p38"/>
          <p:cNvGrpSpPr/>
          <p:nvPr/>
        </p:nvGrpSpPr>
        <p:grpSpPr>
          <a:xfrm>
            <a:off x="4585450" y="662434"/>
            <a:ext cx="3742394" cy="3944939"/>
            <a:chOff x="4585450" y="662434"/>
            <a:chExt cx="3742394" cy="3944939"/>
          </a:xfrm>
        </p:grpSpPr>
        <p:grpSp>
          <p:nvGrpSpPr>
            <p:cNvPr id="738" name="Google Shape;738;p38"/>
            <p:cNvGrpSpPr/>
            <p:nvPr/>
          </p:nvGrpSpPr>
          <p:grpSpPr>
            <a:xfrm>
              <a:off x="4775420" y="662434"/>
              <a:ext cx="3552424" cy="3944891"/>
              <a:chOff x="4892512" y="788620"/>
              <a:chExt cx="3537566" cy="3928392"/>
            </a:xfrm>
          </p:grpSpPr>
          <p:grpSp>
            <p:nvGrpSpPr>
              <p:cNvPr id="739" name="Google Shape;739;p38"/>
              <p:cNvGrpSpPr/>
              <p:nvPr/>
            </p:nvGrpSpPr>
            <p:grpSpPr>
              <a:xfrm flipH="1">
                <a:off x="4892512" y="788620"/>
                <a:ext cx="3537566" cy="3429755"/>
                <a:chOff x="2428875" y="697875"/>
                <a:chExt cx="2569225" cy="2490925"/>
              </a:xfrm>
            </p:grpSpPr>
            <p:sp>
              <p:nvSpPr>
                <p:cNvPr id="740" name="Google Shape;740;p38"/>
                <p:cNvSpPr/>
                <p:nvPr/>
              </p:nvSpPr>
              <p:spPr>
                <a:xfrm>
                  <a:off x="3058075" y="697875"/>
                  <a:ext cx="199125" cy="50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5" h="20275" extrusionOk="0">
                      <a:moveTo>
                        <a:pt x="4712" y="6657"/>
                      </a:moveTo>
                      <a:lnTo>
                        <a:pt x="3587" y="8937"/>
                      </a:lnTo>
                      <a:lnTo>
                        <a:pt x="3739" y="6657"/>
                      </a:lnTo>
                      <a:close/>
                      <a:moveTo>
                        <a:pt x="6596" y="6657"/>
                      </a:moveTo>
                      <a:lnTo>
                        <a:pt x="6748" y="9119"/>
                      </a:lnTo>
                      <a:lnTo>
                        <a:pt x="5593" y="6657"/>
                      </a:lnTo>
                      <a:close/>
                      <a:moveTo>
                        <a:pt x="5229" y="6657"/>
                      </a:moveTo>
                      <a:lnTo>
                        <a:pt x="6505" y="9332"/>
                      </a:lnTo>
                      <a:lnTo>
                        <a:pt x="3739" y="9332"/>
                      </a:lnTo>
                      <a:lnTo>
                        <a:pt x="5046" y="6657"/>
                      </a:lnTo>
                      <a:close/>
                      <a:moveTo>
                        <a:pt x="6688" y="10183"/>
                      </a:moveTo>
                      <a:lnTo>
                        <a:pt x="5168" y="12584"/>
                      </a:lnTo>
                      <a:lnTo>
                        <a:pt x="3678" y="10183"/>
                      </a:lnTo>
                      <a:close/>
                      <a:moveTo>
                        <a:pt x="3496" y="10456"/>
                      </a:moveTo>
                      <a:lnTo>
                        <a:pt x="4985" y="12888"/>
                      </a:lnTo>
                      <a:lnTo>
                        <a:pt x="3162" y="15776"/>
                      </a:lnTo>
                      <a:lnTo>
                        <a:pt x="3496" y="10456"/>
                      </a:lnTo>
                      <a:close/>
                      <a:moveTo>
                        <a:pt x="6839" y="10548"/>
                      </a:moveTo>
                      <a:lnTo>
                        <a:pt x="7174" y="15867"/>
                      </a:lnTo>
                      <a:lnTo>
                        <a:pt x="5380" y="12888"/>
                      </a:lnTo>
                      <a:lnTo>
                        <a:pt x="6839" y="10548"/>
                      </a:lnTo>
                      <a:close/>
                      <a:moveTo>
                        <a:pt x="5168" y="13162"/>
                      </a:moveTo>
                      <a:lnTo>
                        <a:pt x="6961" y="16080"/>
                      </a:lnTo>
                      <a:lnTo>
                        <a:pt x="3314" y="16080"/>
                      </a:lnTo>
                      <a:lnTo>
                        <a:pt x="5168" y="13162"/>
                      </a:lnTo>
                      <a:close/>
                      <a:moveTo>
                        <a:pt x="7174" y="16931"/>
                      </a:moveTo>
                      <a:lnTo>
                        <a:pt x="5137" y="19514"/>
                      </a:lnTo>
                      <a:lnTo>
                        <a:pt x="3162" y="16931"/>
                      </a:lnTo>
                      <a:close/>
                      <a:moveTo>
                        <a:pt x="1319" y="0"/>
                      </a:moveTo>
                      <a:cubicBezTo>
                        <a:pt x="1075" y="0"/>
                        <a:pt x="826" y="78"/>
                        <a:pt x="608" y="243"/>
                      </a:cubicBezTo>
                      <a:cubicBezTo>
                        <a:pt x="0" y="730"/>
                        <a:pt x="61" y="1702"/>
                        <a:pt x="700" y="2128"/>
                      </a:cubicBezTo>
                      <a:cubicBezTo>
                        <a:pt x="876" y="2229"/>
                        <a:pt x="1094" y="2288"/>
                        <a:pt x="1302" y="2288"/>
                      </a:cubicBezTo>
                      <a:cubicBezTo>
                        <a:pt x="1345" y="2288"/>
                        <a:pt x="1387" y="2285"/>
                        <a:pt x="1429" y="2280"/>
                      </a:cubicBezTo>
                      <a:lnTo>
                        <a:pt x="3101" y="4256"/>
                      </a:lnTo>
                      <a:lnTo>
                        <a:pt x="3101" y="6444"/>
                      </a:lnTo>
                      <a:lnTo>
                        <a:pt x="3101" y="6535"/>
                      </a:lnTo>
                      <a:cubicBezTo>
                        <a:pt x="3101" y="6596"/>
                        <a:pt x="3101" y="6627"/>
                        <a:pt x="3162" y="6657"/>
                      </a:cubicBezTo>
                      <a:lnTo>
                        <a:pt x="3253" y="6657"/>
                      </a:lnTo>
                      <a:lnTo>
                        <a:pt x="2371" y="20274"/>
                      </a:lnTo>
                      <a:lnTo>
                        <a:pt x="2858" y="20274"/>
                      </a:lnTo>
                      <a:lnTo>
                        <a:pt x="3070" y="17295"/>
                      </a:lnTo>
                      <a:lnTo>
                        <a:pt x="4955" y="19757"/>
                      </a:lnTo>
                      <a:lnTo>
                        <a:pt x="4560" y="20274"/>
                      </a:lnTo>
                      <a:lnTo>
                        <a:pt x="4955" y="20274"/>
                      </a:lnTo>
                      <a:lnTo>
                        <a:pt x="5137" y="20031"/>
                      </a:lnTo>
                      <a:lnTo>
                        <a:pt x="5320" y="20274"/>
                      </a:lnTo>
                      <a:lnTo>
                        <a:pt x="5715" y="20274"/>
                      </a:lnTo>
                      <a:lnTo>
                        <a:pt x="5320" y="19757"/>
                      </a:lnTo>
                      <a:lnTo>
                        <a:pt x="7265" y="17295"/>
                      </a:lnTo>
                      <a:lnTo>
                        <a:pt x="7478" y="20274"/>
                      </a:lnTo>
                      <a:lnTo>
                        <a:pt x="7964" y="20274"/>
                      </a:lnTo>
                      <a:lnTo>
                        <a:pt x="7083" y="6657"/>
                      </a:lnTo>
                      <a:lnTo>
                        <a:pt x="7113" y="6657"/>
                      </a:lnTo>
                      <a:cubicBezTo>
                        <a:pt x="7174" y="6657"/>
                        <a:pt x="7204" y="6596"/>
                        <a:pt x="7204" y="6535"/>
                      </a:cubicBezTo>
                      <a:lnTo>
                        <a:pt x="7204" y="6444"/>
                      </a:lnTo>
                      <a:lnTo>
                        <a:pt x="7204" y="2857"/>
                      </a:lnTo>
                      <a:cubicBezTo>
                        <a:pt x="7204" y="1644"/>
                        <a:pt x="6208" y="780"/>
                        <a:pt x="5135" y="780"/>
                      </a:cubicBezTo>
                      <a:cubicBezTo>
                        <a:pt x="4757" y="780"/>
                        <a:pt x="4369" y="887"/>
                        <a:pt x="4013" y="1125"/>
                      </a:cubicBezTo>
                      <a:lnTo>
                        <a:pt x="2402" y="791"/>
                      </a:lnTo>
                      <a:cubicBezTo>
                        <a:pt x="2241" y="290"/>
                        <a:pt x="1791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3131775" y="1364300"/>
                  <a:ext cx="161900" cy="18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2980" extrusionOk="0">
                      <a:moveTo>
                        <a:pt x="5320" y="730"/>
                      </a:moveTo>
                      <a:lnTo>
                        <a:pt x="3344" y="2827"/>
                      </a:lnTo>
                      <a:lnTo>
                        <a:pt x="1429" y="730"/>
                      </a:lnTo>
                      <a:close/>
                      <a:moveTo>
                        <a:pt x="3314" y="3192"/>
                      </a:moveTo>
                      <a:lnTo>
                        <a:pt x="5533" y="5623"/>
                      </a:lnTo>
                      <a:lnTo>
                        <a:pt x="1034" y="5623"/>
                      </a:lnTo>
                      <a:lnTo>
                        <a:pt x="3314" y="3192"/>
                      </a:lnTo>
                      <a:close/>
                      <a:moveTo>
                        <a:pt x="5320" y="6322"/>
                      </a:moveTo>
                      <a:lnTo>
                        <a:pt x="3314" y="8420"/>
                      </a:lnTo>
                      <a:lnTo>
                        <a:pt x="1429" y="6322"/>
                      </a:lnTo>
                      <a:close/>
                      <a:moveTo>
                        <a:pt x="5563" y="6353"/>
                      </a:moveTo>
                      <a:lnTo>
                        <a:pt x="5563" y="10912"/>
                      </a:lnTo>
                      <a:lnTo>
                        <a:pt x="3466" y="8572"/>
                      </a:lnTo>
                      <a:lnTo>
                        <a:pt x="5563" y="6353"/>
                      </a:lnTo>
                      <a:close/>
                      <a:moveTo>
                        <a:pt x="1065" y="6292"/>
                      </a:moveTo>
                      <a:lnTo>
                        <a:pt x="3132" y="8572"/>
                      </a:lnTo>
                      <a:lnTo>
                        <a:pt x="913" y="11003"/>
                      </a:lnTo>
                      <a:lnTo>
                        <a:pt x="913" y="6292"/>
                      </a:lnTo>
                      <a:close/>
                      <a:moveTo>
                        <a:pt x="3314" y="8754"/>
                      </a:moveTo>
                      <a:lnTo>
                        <a:pt x="5502" y="11186"/>
                      </a:lnTo>
                      <a:lnTo>
                        <a:pt x="1034" y="11186"/>
                      </a:lnTo>
                      <a:lnTo>
                        <a:pt x="3314" y="8754"/>
                      </a:lnTo>
                      <a:close/>
                      <a:moveTo>
                        <a:pt x="5290" y="11885"/>
                      </a:moveTo>
                      <a:lnTo>
                        <a:pt x="3314" y="13982"/>
                      </a:lnTo>
                      <a:lnTo>
                        <a:pt x="1399" y="11885"/>
                      </a:lnTo>
                      <a:close/>
                      <a:moveTo>
                        <a:pt x="5563" y="11946"/>
                      </a:moveTo>
                      <a:lnTo>
                        <a:pt x="5563" y="16505"/>
                      </a:lnTo>
                      <a:lnTo>
                        <a:pt x="3466" y="14165"/>
                      </a:lnTo>
                      <a:lnTo>
                        <a:pt x="5563" y="11946"/>
                      </a:lnTo>
                      <a:close/>
                      <a:moveTo>
                        <a:pt x="1065" y="11885"/>
                      </a:moveTo>
                      <a:lnTo>
                        <a:pt x="3132" y="14165"/>
                      </a:lnTo>
                      <a:lnTo>
                        <a:pt x="913" y="16566"/>
                      </a:lnTo>
                      <a:lnTo>
                        <a:pt x="913" y="11885"/>
                      </a:lnTo>
                      <a:close/>
                      <a:moveTo>
                        <a:pt x="3314" y="14347"/>
                      </a:moveTo>
                      <a:lnTo>
                        <a:pt x="5411" y="16687"/>
                      </a:lnTo>
                      <a:lnTo>
                        <a:pt x="1125" y="16687"/>
                      </a:lnTo>
                      <a:lnTo>
                        <a:pt x="3314" y="14347"/>
                      </a:lnTo>
                      <a:close/>
                      <a:moveTo>
                        <a:pt x="5290" y="17386"/>
                      </a:moveTo>
                      <a:lnTo>
                        <a:pt x="3314" y="19484"/>
                      </a:lnTo>
                      <a:lnTo>
                        <a:pt x="1399" y="17386"/>
                      </a:lnTo>
                      <a:close/>
                      <a:moveTo>
                        <a:pt x="5563" y="17447"/>
                      </a:moveTo>
                      <a:lnTo>
                        <a:pt x="5563" y="22007"/>
                      </a:lnTo>
                      <a:lnTo>
                        <a:pt x="3466" y="19666"/>
                      </a:lnTo>
                      <a:lnTo>
                        <a:pt x="5563" y="17447"/>
                      </a:lnTo>
                      <a:close/>
                      <a:moveTo>
                        <a:pt x="1065" y="17386"/>
                      </a:moveTo>
                      <a:lnTo>
                        <a:pt x="3132" y="19666"/>
                      </a:lnTo>
                      <a:lnTo>
                        <a:pt x="913" y="22067"/>
                      </a:lnTo>
                      <a:lnTo>
                        <a:pt x="913" y="17386"/>
                      </a:lnTo>
                      <a:close/>
                      <a:moveTo>
                        <a:pt x="3314" y="19849"/>
                      </a:moveTo>
                      <a:lnTo>
                        <a:pt x="5411" y="22189"/>
                      </a:lnTo>
                      <a:lnTo>
                        <a:pt x="1125" y="22189"/>
                      </a:lnTo>
                      <a:lnTo>
                        <a:pt x="3314" y="19849"/>
                      </a:lnTo>
                      <a:close/>
                      <a:moveTo>
                        <a:pt x="5290" y="22858"/>
                      </a:moveTo>
                      <a:lnTo>
                        <a:pt x="3314" y="24985"/>
                      </a:lnTo>
                      <a:lnTo>
                        <a:pt x="1399" y="22858"/>
                      </a:lnTo>
                      <a:close/>
                      <a:moveTo>
                        <a:pt x="5563" y="22918"/>
                      </a:moveTo>
                      <a:lnTo>
                        <a:pt x="5563" y="27478"/>
                      </a:lnTo>
                      <a:lnTo>
                        <a:pt x="3466" y="25168"/>
                      </a:lnTo>
                      <a:lnTo>
                        <a:pt x="5563" y="22918"/>
                      </a:lnTo>
                      <a:close/>
                      <a:moveTo>
                        <a:pt x="1065" y="22888"/>
                      </a:moveTo>
                      <a:lnTo>
                        <a:pt x="3132" y="25168"/>
                      </a:lnTo>
                      <a:lnTo>
                        <a:pt x="913" y="27569"/>
                      </a:lnTo>
                      <a:lnTo>
                        <a:pt x="913" y="22888"/>
                      </a:lnTo>
                      <a:close/>
                      <a:moveTo>
                        <a:pt x="3314" y="25350"/>
                      </a:moveTo>
                      <a:lnTo>
                        <a:pt x="5411" y="27691"/>
                      </a:lnTo>
                      <a:lnTo>
                        <a:pt x="1125" y="27691"/>
                      </a:lnTo>
                      <a:lnTo>
                        <a:pt x="3314" y="25350"/>
                      </a:lnTo>
                      <a:close/>
                      <a:moveTo>
                        <a:pt x="5290" y="28390"/>
                      </a:moveTo>
                      <a:lnTo>
                        <a:pt x="3314" y="30487"/>
                      </a:lnTo>
                      <a:lnTo>
                        <a:pt x="1399" y="28390"/>
                      </a:lnTo>
                      <a:close/>
                      <a:moveTo>
                        <a:pt x="5563" y="28420"/>
                      </a:moveTo>
                      <a:lnTo>
                        <a:pt x="5563" y="32979"/>
                      </a:lnTo>
                      <a:lnTo>
                        <a:pt x="3466" y="30669"/>
                      </a:lnTo>
                      <a:lnTo>
                        <a:pt x="5563" y="28420"/>
                      </a:lnTo>
                      <a:close/>
                      <a:moveTo>
                        <a:pt x="1065" y="28390"/>
                      </a:moveTo>
                      <a:lnTo>
                        <a:pt x="3132" y="30669"/>
                      </a:lnTo>
                      <a:lnTo>
                        <a:pt x="913" y="33071"/>
                      </a:lnTo>
                      <a:lnTo>
                        <a:pt x="913" y="28390"/>
                      </a:lnTo>
                      <a:close/>
                      <a:moveTo>
                        <a:pt x="3314" y="30852"/>
                      </a:moveTo>
                      <a:lnTo>
                        <a:pt x="5411" y="33192"/>
                      </a:lnTo>
                      <a:lnTo>
                        <a:pt x="1125" y="33192"/>
                      </a:lnTo>
                      <a:lnTo>
                        <a:pt x="3314" y="30852"/>
                      </a:lnTo>
                      <a:close/>
                      <a:moveTo>
                        <a:pt x="5290" y="33861"/>
                      </a:moveTo>
                      <a:lnTo>
                        <a:pt x="3314" y="35989"/>
                      </a:lnTo>
                      <a:lnTo>
                        <a:pt x="1399" y="33861"/>
                      </a:lnTo>
                      <a:close/>
                      <a:moveTo>
                        <a:pt x="5563" y="33922"/>
                      </a:moveTo>
                      <a:lnTo>
                        <a:pt x="5563" y="38481"/>
                      </a:lnTo>
                      <a:lnTo>
                        <a:pt x="3466" y="36171"/>
                      </a:lnTo>
                      <a:lnTo>
                        <a:pt x="5563" y="33922"/>
                      </a:lnTo>
                      <a:close/>
                      <a:moveTo>
                        <a:pt x="1065" y="33861"/>
                      </a:moveTo>
                      <a:lnTo>
                        <a:pt x="3132" y="36141"/>
                      </a:lnTo>
                      <a:lnTo>
                        <a:pt x="913" y="38572"/>
                      </a:lnTo>
                      <a:lnTo>
                        <a:pt x="913" y="33861"/>
                      </a:lnTo>
                      <a:close/>
                      <a:moveTo>
                        <a:pt x="3314" y="36353"/>
                      </a:moveTo>
                      <a:lnTo>
                        <a:pt x="5411" y="38694"/>
                      </a:lnTo>
                      <a:lnTo>
                        <a:pt x="1125" y="38694"/>
                      </a:lnTo>
                      <a:lnTo>
                        <a:pt x="3314" y="36353"/>
                      </a:lnTo>
                      <a:close/>
                      <a:moveTo>
                        <a:pt x="5290" y="39362"/>
                      </a:moveTo>
                      <a:lnTo>
                        <a:pt x="3314" y="41490"/>
                      </a:lnTo>
                      <a:lnTo>
                        <a:pt x="1399" y="39362"/>
                      </a:lnTo>
                      <a:close/>
                      <a:moveTo>
                        <a:pt x="5563" y="39423"/>
                      </a:moveTo>
                      <a:lnTo>
                        <a:pt x="5563" y="43983"/>
                      </a:lnTo>
                      <a:lnTo>
                        <a:pt x="3466" y="41673"/>
                      </a:lnTo>
                      <a:lnTo>
                        <a:pt x="5563" y="39423"/>
                      </a:lnTo>
                      <a:close/>
                      <a:moveTo>
                        <a:pt x="1065" y="39362"/>
                      </a:moveTo>
                      <a:lnTo>
                        <a:pt x="3132" y="41642"/>
                      </a:lnTo>
                      <a:lnTo>
                        <a:pt x="913" y="44074"/>
                      </a:lnTo>
                      <a:lnTo>
                        <a:pt x="913" y="39362"/>
                      </a:lnTo>
                      <a:close/>
                      <a:moveTo>
                        <a:pt x="3314" y="41855"/>
                      </a:moveTo>
                      <a:lnTo>
                        <a:pt x="5411" y="44165"/>
                      </a:lnTo>
                      <a:lnTo>
                        <a:pt x="1125" y="44195"/>
                      </a:lnTo>
                      <a:lnTo>
                        <a:pt x="3314" y="41855"/>
                      </a:lnTo>
                      <a:close/>
                      <a:moveTo>
                        <a:pt x="5290" y="44864"/>
                      </a:moveTo>
                      <a:lnTo>
                        <a:pt x="3314" y="46992"/>
                      </a:lnTo>
                      <a:lnTo>
                        <a:pt x="1399" y="44864"/>
                      </a:lnTo>
                      <a:close/>
                      <a:moveTo>
                        <a:pt x="5563" y="44925"/>
                      </a:moveTo>
                      <a:lnTo>
                        <a:pt x="5563" y="49484"/>
                      </a:lnTo>
                      <a:lnTo>
                        <a:pt x="3466" y="47174"/>
                      </a:lnTo>
                      <a:lnTo>
                        <a:pt x="5563" y="44925"/>
                      </a:lnTo>
                      <a:close/>
                      <a:moveTo>
                        <a:pt x="1065" y="44864"/>
                      </a:moveTo>
                      <a:lnTo>
                        <a:pt x="3132" y="47144"/>
                      </a:lnTo>
                      <a:lnTo>
                        <a:pt x="913" y="49575"/>
                      </a:lnTo>
                      <a:lnTo>
                        <a:pt x="913" y="44864"/>
                      </a:lnTo>
                      <a:close/>
                      <a:moveTo>
                        <a:pt x="3314" y="47357"/>
                      </a:moveTo>
                      <a:lnTo>
                        <a:pt x="5411" y="49667"/>
                      </a:lnTo>
                      <a:lnTo>
                        <a:pt x="1125" y="49667"/>
                      </a:lnTo>
                      <a:lnTo>
                        <a:pt x="3314" y="47357"/>
                      </a:lnTo>
                      <a:close/>
                      <a:moveTo>
                        <a:pt x="5290" y="50366"/>
                      </a:moveTo>
                      <a:lnTo>
                        <a:pt x="3314" y="52493"/>
                      </a:lnTo>
                      <a:lnTo>
                        <a:pt x="1399" y="50366"/>
                      </a:lnTo>
                      <a:close/>
                      <a:moveTo>
                        <a:pt x="5563" y="50426"/>
                      </a:moveTo>
                      <a:lnTo>
                        <a:pt x="5563" y="54986"/>
                      </a:lnTo>
                      <a:lnTo>
                        <a:pt x="3466" y="52676"/>
                      </a:lnTo>
                      <a:lnTo>
                        <a:pt x="5563" y="50426"/>
                      </a:lnTo>
                      <a:close/>
                      <a:moveTo>
                        <a:pt x="1065" y="50366"/>
                      </a:moveTo>
                      <a:lnTo>
                        <a:pt x="3132" y="52645"/>
                      </a:lnTo>
                      <a:lnTo>
                        <a:pt x="913" y="55077"/>
                      </a:lnTo>
                      <a:lnTo>
                        <a:pt x="913" y="50366"/>
                      </a:lnTo>
                      <a:close/>
                      <a:moveTo>
                        <a:pt x="3314" y="52858"/>
                      </a:moveTo>
                      <a:lnTo>
                        <a:pt x="5411" y="55168"/>
                      </a:lnTo>
                      <a:lnTo>
                        <a:pt x="1125" y="55168"/>
                      </a:lnTo>
                      <a:lnTo>
                        <a:pt x="3314" y="52858"/>
                      </a:lnTo>
                      <a:close/>
                      <a:moveTo>
                        <a:pt x="5290" y="55867"/>
                      </a:moveTo>
                      <a:lnTo>
                        <a:pt x="3314" y="57965"/>
                      </a:lnTo>
                      <a:lnTo>
                        <a:pt x="1399" y="55867"/>
                      </a:lnTo>
                      <a:close/>
                      <a:moveTo>
                        <a:pt x="5563" y="55928"/>
                      </a:moveTo>
                      <a:lnTo>
                        <a:pt x="5563" y="60487"/>
                      </a:lnTo>
                      <a:lnTo>
                        <a:pt x="3466" y="58147"/>
                      </a:lnTo>
                      <a:lnTo>
                        <a:pt x="5563" y="55928"/>
                      </a:lnTo>
                      <a:close/>
                      <a:moveTo>
                        <a:pt x="1065" y="55867"/>
                      </a:moveTo>
                      <a:lnTo>
                        <a:pt x="3162" y="58147"/>
                      </a:lnTo>
                      <a:lnTo>
                        <a:pt x="913" y="60548"/>
                      </a:lnTo>
                      <a:lnTo>
                        <a:pt x="913" y="55867"/>
                      </a:lnTo>
                      <a:close/>
                      <a:moveTo>
                        <a:pt x="3314" y="58360"/>
                      </a:moveTo>
                      <a:lnTo>
                        <a:pt x="5411" y="60670"/>
                      </a:lnTo>
                      <a:lnTo>
                        <a:pt x="1125" y="60670"/>
                      </a:lnTo>
                      <a:lnTo>
                        <a:pt x="3314" y="58360"/>
                      </a:lnTo>
                      <a:close/>
                      <a:moveTo>
                        <a:pt x="5290" y="61369"/>
                      </a:moveTo>
                      <a:lnTo>
                        <a:pt x="3314" y="63466"/>
                      </a:lnTo>
                      <a:lnTo>
                        <a:pt x="1399" y="61369"/>
                      </a:lnTo>
                      <a:close/>
                      <a:moveTo>
                        <a:pt x="5563" y="61430"/>
                      </a:moveTo>
                      <a:lnTo>
                        <a:pt x="5563" y="65959"/>
                      </a:lnTo>
                      <a:lnTo>
                        <a:pt x="3466" y="63649"/>
                      </a:lnTo>
                      <a:lnTo>
                        <a:pt x="5563" y="61430"/>
                      </a:lnTo>
                      <a:close/>
                      <a:moveTo>
                        <a:pt x="1065" y="61369"/>
                      </a:moveTo>
                      <a:lnTo>
                        <a:pt x="3162" y="63649"/>
                      </a:lnTo>
                      <a:lnTo>
                        <a:pt x="913" y="66050"/>
                      </a:lnTo>
                      <a:lnTo>
                        <a:pt x="913" y="61369"/>
                      </a:lnTo>
                      <a:close/>
                      <a:moveTo>
                        <a:pt x="3314" y="63831"/>
                      </a:moveTo>
                      <a:lnTo>
                        <a:pt x="5411" y="66171"/>
                      </a:lnTo>
                      <a:lnTo>
                        <a:pt x="1125" y="66171"/>
                      </a:lnTo>
                      <a:lnTo>
                        <a:pt x="3314" y="63831"/>
                      </a:lnTo>
                      <a:close/>
                      <a:moveTo>
                        <a:pt x="5290" y="66870"/>
                      </a:moveTo>
                      <a:lnTo>
                        <a:pt x="3314" y="68998"/>
                      </a:lnTo>
                      <a:lnTo>
                        <a:pt x="1399" y="66870"/>
                      </a:lnTo>
                      <a:close/>
                      <a:moveTo>
                        <a:pt x="5563" y="66931"/>
                      </a:moveTo>
                      <a:lnTo>
                        <a:pt x="5563" y="71491"/>
                      </a:lnTo>
                      <a:lnTo>
                        <a:pt x="3496" y="69181"/>
                      </a:lnTo>
                      <a:lnTo>
                        <a:pt x="5563" y="66931"/>
                      </a:lnTo>
                      <a:close/>
                      <a:moveTo>
                        <a:pt x="1065" y="66870"/>
                      </a:moveTo>
                      <a:lnTo>
                        <a:pt x="3132" y="69150"/>
                      </a:lnTo>
                      <a:lnTo>
                        <a:pt x="913" y="71551"/>
                      </a:lnTo>
                      <a:lnTo>
                        <a:pt x="913" y="66870"/>
                      </a:lnTo>
                      <a:close/>
                      <a:moveTo>
                        <a:pt x="3314" y="69363"/>
                      </a:moveTo>
                      <a:lnTo>
                        <a:pt x="5442" y="71703"/>
                      </a:lnTo>
                      <a:lnTo>
                        <a:pt x="1125" y="71703"/>
                      </a:lnTo>
                      <a:lnTo>
                        <a:pt x="3314" y="69363"/>
                      </a:lnTo>
                      <a:close/>
                      <a:moveTo>
                        <a:pt x="730" y="0"/>
                      </a:moveTo>
                      <a:lnTo>
                        <a:pt x="730" y="699"/>
                      </a:lnTo>
                      <a:lnTo>
                        <a:pt x="1065" y="699"/>
                      </a:lnTo>
                      <a:lnTo>
                        <a:pt x="3162" y="2979"/>
                      </a:lnTo>
                      <a:lnTo>
                        <a:pt x="913" y="5380"/>
                      </a:lnTo>
                      <a:lnTo>
                        <a:pt x="913" y="2432"/>
                      </a:lnTo>
                      <a:lnTo>
                        <a:pt x="1" y="2432"/>
                      </a:lnTo>
                      <a:lnTo>
                        <a:pt x="1" y="72950"/>
                      </a:lnTo>
                      <a:lnTo>
                        <a:pt x="913" y="72950"/>
                      </a:lnTo>
                      <a:lnTo>
                        <a:pt x="913" y="72372"/>
                      </a:lnTo>
                      <a:lnTo>
                        <a:pt x="5563" y="72372"/>
                      </a:lnTo>
                      <a:lnTo>
                        <a:pt x="5563" y="72980"/>
                      </a:lnTo>
                      <a:lnTo>
                        <a:pt x="6475" y="72980"/>
                      </a:lnTo>
                      <a:lnTo>
                        <a:pt x="6475" y="2432"/>
                      </a:lnTo>
                      <a:lnTo>
                        <a:pt x="5563" y="2432"/>
                      </a:lnTo>
                      <a:lnTo>
                        <a:pt x="5563" y="5289"/>
                      </a:lnTo>
                      <a:lnTo>
                        <a:pt x="3496" y="2979"/>
                      </a:lnTo>
                      <a:lnTo>
                        <a:pt x="5624" y="699"/>
                      </a:lnTo>
                      <a:lnTo>
                        <a:pt x="5898" y="699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2570225" y="1209275"/>
                  <a:ext cx="2427875" cy="1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15" h="6475" extrusionOk="0">
                      <a:moveTo>
                        <a:pt x="5715" y="912"/>
                      </a:moveTo>
                      <a:lnTo>
                        <a:pt x="3405" y="2979"/>
                      </a:lnTo>
                      <a:lnTo>
                        <a:pt x="1155" y="912"/>
                      </a:lnTo>
                      <a:close/>
                      <a:moveTo>
                        <a:pt x="11216" y="912"/>
                      </a:moveTo>
                      <a:lnTo>
                        <a:pt x="8876" y="2979"/>
                      </a:lnTo>
                      <a:lnTo>
                        <a:pt x="6657" y="912"/>
                      </a:lnTo>
                      <a:close/>
                      <a:moveTo>
                        <a:pt x="16718" y="912"/>
                      </a:moveTo>
                      <a:lnTo>
                        <a:pt x="14408" y="2979"/>
                      </a:lnTo>
                      <a:lnTo>
                        <a:pt x="12159" y="912"/>
                      </a:lnTo>
                      <a:close/>
                      <a:moveTo>
                        <a:pt x="22220" y="912"/>
                      </a:moveTo>
                      <a:lnTo>
                        <a:pt x="19910" y="2979"/>
                      </a:lnTo>
                      <a:lnTo>
                        <a:pt x="17660" y="912"/>
                      </a:lnTo>
                      <a:close/>
                      <a:moveTo>
                        <a:pt x="27691" y="912"/>
                      </a:moveTo>
                      <a:lnTo>
                        <a:pt x="25381" y="2979"/>
                      </a:lnTo>
                      <a:lnTo>
                        <a:pt x="23162" y="912"/>
                      </a:lnTo>
                      <a:close/>
                      <a:moveTo>
                        <a:pt x="33223" y="912"/>
                      </a:moveTo>
                      <a:lnTo>
                        <a:pt x="30882" y="2979"/>
                      </a:lnTo>
                      <a:lnTo>
                        <a:pt x="28664" y="912"/>
                      </a:lnTo>
                      <a:close/>
                      <a:moveTo>
                        <a:pt x="38725" y="912"/>
                      </a:moveTo>
                      <a:lnTo>
                        <a:pt x="36384" y="2979"/>
                      </a:lnTo>
                      <a:lnTo>
                        <a:pt x="34165" y="912"/>
                      </a:lnTo>
                      <a:close/>
                      <a:moveTo>
                        <a:pt x="44196" y="912"/>
                      </a:moveTo>
                      <a:lnTo>
                        <a:pt x="41886" y="2979"/>
                      </a:lnTo>
                      <a:lnTo>
                        <a:pt x="39667" y="912"/>
                      </a:lnTo>
                      <a:close/>
                      <a:moveTo>
                        <a:pt x="49697" y="912"/>
                      </a:moveTo>
                      <a:lnTo>
                        <a:pt x="47387" y="2979"/>
                      </a:lnTo>
                      <a:lnTo>
                        <a:pt x="45138" y="912"/>
                      </a:lnTo>
                      <a:close/>
                      <a:moveTo>
                        <a:pt x="55199" y="912"/>
                      </a:moveTo>
                      <a:lnTo>
                        <a:pt x="52889" y="2979"/>
                      </a:lnTo>
                      <a:lnTo>
                        <a:pt x="50640" y="912"/>
                      </a:lnTo>
                      <a:close/>
                      <a:moveTo>
                        <a:pt x="60701" y="912"/>
                      </a:moveTo>
                      <a:lnTo>
                        <a:pt x="58391" y="2979"/>
                      </a:lnTo>
                      <a:lnTo>
                        <a:pt x="56141" y="912"/>
                      </a:lnTo>
                      <a:close/>
                      <a:moveTo>
                        <a:pt x="66202" y="912"/>
                      </a:moveTo>
                      <a:lnTo>
                        <a:pt x="63862" y="2979"/>
                      </a:lnTo>
                      <a:lnTo>
                        <a:pt x="61643" y="912"/>
                      </a:lnTo>
                      <a:close/>
                      <a:moveTo>
                        <a:pt x="71704" y="912"/>
                      </a:moveTo>
                      <a:lnTo>
                        <a:pt x="69363" y="2979"/>
                      </a:lnTo>
                      <a:lnTo>
                        <a:pt x="67145" y="912"/>
                      </a:lnTo>
                      <a:close/>
                      <a:moveTo>
                        <a:pt x="77206" y="912"/>
                      </a:moveTo>
                      <a:lnTo>
                        <a:pt x="74865" y="2979"/>
                      </a:lnTo>
                      <a:lnTo>
                        <a:pt x="72646" y="912"/>
                      </a:lnTo>
                      <a:close/>
                      <a:moveTo>
                        <a:pt x="82707" y="912"/>
                      </a:moveTo>
                      <a:lnTo>
                        <a:pt x="80397" y="2979"/>
                      </a:lnTo>
                      <a:lnTo>
                        <a:pt x="78148" y="912"/>
                      </a:lnTo>
                      <a:close/>
                      <a:moveTo>
                        <a:pt x="88209" y="912"/>
                      </a:moveTo>
                      <a:lnTo>
                        <a:pt x="85899" y="2979"/>
                      </a:lnTo>
                      <a:lnTo>
                        <a:pt x="83649" y="912"/>
                      </a:lnTo>
                      <a:close/>
                      <a:moveTo>
                        <a:pt x="1095" y="1186"/>
                      </a:moveTo>
                      <a:lnTo>
                        <a:pt x="3222" y="3162"/>
                      </a:lnTo>
                      <a:lnTo>
                        <a:pt x="1095" y="5077"/>
                      </a:lnTo>
                      <a:lnTo>
                        <a:pt x="1095" y="1186"/>
                      </a:lnTo>
                      <a:close/>
                      <a:moveTo>
                        <a:pt x="6596" y="1186"/>
                      </a:moveTo>
                      <a:lnTo>
                        <a:pt x="8694" y="3162"/>
                      </a:lnTo>
                      <a:lnTo>
                        <a:pt x="6596" y="5077"/>
                      </a:lnTo>
                      <a:lnTo>
                        <a:pt x="6596" y="1186"/>
                      </a:lnTo>
                      <a:close/>
                      <a:moveTo>
                        <a:pt x="12098" y="1186"/>
                      </a:moveTo>
                      <a:lnTo>
                        <a:pt x="14195" y="3162"/>
                      </a:lnTo>
                      <a:lnTo>
                        <a:pt x="12098" y="5077"/>
                      </a:lnTo>
                      <a:lnTo>
                        <a:pt x="12098" y="1186"/>
                      </a:lnTo>
                      <a:close/>
                      <a:moveTo>
                        <a:pt x="17600" y="1186"/>
                      </a:moveTo>
                      <a:lnTo>
                        <a:pt x="19727" y="3162"/>
                      </a:lnTo>
                      <a:lnTo>
                        <a:pt x="17600" y="5077"/>
                      </a:lnTo>
                      <a:lnTo>
                        <a:pt x="17600" y="1186"/>
                      </a:lnTo>
                      <a:close/>
                      <a:moveTo>
                        <a:pt x="23101" y="1186"/>
                      </a:moveTo>
                      <a:lnTo>
                        <a:pt x="25229" y="3162"/>
                      </a:lnTo>
                      <a:lnTo>
                        <a:pt x="23101" y="5077"/>
                      </a:lnTo>
                      <a:lnTo>
                        <a:pt x="23101" y="1186"/>
                      </a:lnTo>
                      <a:close/>
                      <a:moveTo>
                        <a:pt x="28603" y="1186"/>
                      </a:moveTo>
                      <a:lnTo>
                        <a:pt x="30700" y="3162"/>
                      </a:lnTo>
                      <a:lnTo>
                        <a:pt x="28603" y="5077"/>
                      </a:lnTo>
                      <a:lnTo>
                        <a:pt x="28603" y="1186"/>
                      </a:lnTo>
                      <a:close/>
                      <a:moveTo>
                        <a:pt x="34074" y="1186"/>
                      </a:moveTo>
                      <a:lnTo>
                        <a:pt x="36202" y="3162"/>
                      </a:lnTo>
                      <a:lnTo>
                        <a:pt x="34104" y="5077"/>
                      </a:lnTo>
                      <a:lnTo>
                        <a:pt x="34074" y="1186"/>
                      </a:lnTo>
                      <a:close/>
                      <a:moveTo>
                        <a:pt x="39576" y="1186"/>
                      </a:moveTo>
                      <a:lnTo>
                        <a:pt x="41703" y="3162"/>
                      </a:lnTo>
                      <a:lnTo>
                        <a:pt x="39606" y="5077"/>
                      </a:lnTo>
                      <a:lnTo>
                        <a:pt x="39576" y="1186"/>
                      </a:lnTo>
                      <a:close/>
                      <a:moveTo>
                        <a:pt x="45077" y="1186"/>
                      </a:moveTo>
                      <a:lnTo>
                        <a:pt x="47205" y="3162"/>
                      </a:lnTo>
                      <a:lnTo>
                        <a:pt x="45077" y="5077"/>
                      </a:lnTo>
                      <a:lnTo>
                        <a:pt x="45077" y="1186"/>
                      </a:lnTo>
                      <a:close/>
                      <a:moveTo>
                        <a:pt x="50579" y="1186"/>
                      </a:moveTo>
                      <a:lnTo>
                        <a:pt x="52707" y="3162"/>
                      </a:lnTo>
                      <a:lnTo>
                        <a:pt x="50579" y="5077"/>
                      </a:lnTo>
                      <a:lnTo>
                        <a:pt x="50579" y="1186"/>
                      </a:lnTo>
                      <a:close/>
                      <a:moveTo>
                        <a:pt x="56080" y="1186"/>
                      </a:moveTo>
                      <a:lnTo>
                        <a:pt x="58178" y="3162"/>
                      </a:lnTo>
                      <a:lnTo>
                        <a:pt x="56080" y="5077"/>
                      </a:lnTo>
                      <a:lnTo>
                        <a:pt x="56080" y="1186"/>
                      </a:lnTo>
                      <a:close/>
                      <a:moveTo>
                        <a:pt x="61582" y="1186"/>
                      </a:moveTo>
                      <a:lnTo>
                        <a:pt x="63679" y="3162"/>
                      </a:lnTo>
                      <a:lnTo>
                        <a:pt x="61582" y="5077"/>
                      </a:lnTo>
                      <a:lnTo>
                        <a:pt x="61582" y="1186"/>
                      </a:lnTo>
                      <a:close/>
                      <a:moveTo>
                        <a:pt x="67084" y="1186"/>
                      </a:moveTo>
                      <a:lnTo>
                        <a:pt x="69181" y="3162"/>
                      </a:lnTo>
                      <a:lnTo>
                        <a:pt x="67084" y="5077"/>
                      </a:lnTo>
                      <a:lnTo>
                        <a:pt x="67084" y="1186"/>
                      </a:lnTo>
                      <a:close/>
                      <a:moveTo>
                        <a:pt x="72585" y="1186"/>
                      </a:moveTo>
                      <a:lnTo>
                        <a:pt x="74683" y="3162"/>
                      </a:lnTo>
                      <a:lnTo>
                        <a:pt x="72585" y="5077"/>
                      </a:lnTo>
                      <a:lnTo>
                        <a:pt x="72585" y="1186"/>
                      </a:lnTo>
                      <a:close/>
                      <a:moveTo>
                        <a:pt x="78087" y="1186"/>
                      </a:moveTo>
                      <a:lnTo>
                        <a:pt x="80184" y="3162"/>
                      </a:lnTo>
                      <a:lnTo>
                        <a:pt x="78087" y="5077"/>
                      </a:lnTo>
                      <a:lnTo>
                        <a:pt x="78087" y="1186"/>
                      </a:lnTo>
                      <a:close/>
                      <a:moveTo>
                        <a:pt x="83589" y="1186"/>
                      </a:moveTo>
                      <a:lnTo>
                        <a:pt x="85686" y="3162"/>
                      </a:lnTo>
                      <a:lnTo>
                        <a:pt x="83589" y="5077"/>
                      </a:lnTo>
                      <a:lnTo>
                        <a:pt x="83589" y="1186"/>
                      </a:lnTo>
                      <a:close/>
                      <a:moveTo>
                        <a:pt x="5897" y="1064"/>
                      </a:moveTo>
                      <a:lnTo>
                        <a:pt x="5897" y="5350"/>
                      </a:lnTo>
                      <a:lnTo>
                        <a:pt x="3618" y="3162"/>
                      </a:lnTo>
                      <a:lnTo>
                        <a:pt x="5897" y="1064"/>
                      </a:lnTo>
                      <a:close/>
                      <a:moveTo>
                        <a:pt x="11399" y="1064"/>
                      </a:moveTo>
                      <a:lnTo>
                        <a:pt x="11399" y="5350"/>
                      </a:lnTo>
                      <a:lnTo>
                        <a:pt x="9058" y="3162"/>
                      </a:lnTo>
                      <a:lnTo>
                        <a:pt x="11399" y="1064"/>
                      </a:lnTo>
                      <a:close/>
                      <a:moveTo>
                        <a:pt x="16900" y="1064"/>
                      </a:moveTo>
                      <a:lnTo>
                        <a:pt x="16900" y="5350"/>
                      </a:lnTo>
                      <a:lnTo>
                        <a:pt x="14560" y="3162"/>
                      </a:lnTo>
                      <a:lnTo>
                        <a:pt x="16900" y="1064"/>
                      </a:lnTo>
                      <a:close/>
                      <a:moveTo>
                        <a:pt x="22432" y="1064"/>
                      </a:moveTo>
                      <a:lnTo>
                        <a:pt x="22432" y="5350"/>
                      </a:lnTo>
                      <a:lnTo>
                        <a:pt x="20092" y="3162"/>
                      </a:lnTo>
                      <a:lnTo>
                        <a:pt x="22432" y="1064"/>
                      </a:lnTo>
                      <a:close/>
                      <a:moveTo>
                        <a:pt x="27934" y="1064"/>
                      </a:moveTo>
                      <a:lnTo>
                        <a:pt x="27934" y="5350"/>
                      </a:lnTo>
                      <a:lnTo>
                        <a:pt x="25594" y="3162"/>
                      </a:lnTo>
                      <a:lnTo>
                        <a:pt x="27934" y="1064"/>
                      </a:lnTo>
                      <a:close/>
                      <a:moveTo>
                        <a:pt x="33405" y="1064"/>
                      </a:moveTo>
                      <a:lnTo>
                        <a:pt x="33405" y="5350"/>
                      </a:lnTo>
                      <a:lnTo>
                        <a:pt x="31065" y="3162"/>
                      </a:lnTo>
                      <a:lnTo>
                        <a:pt x="33405" y="1064"/>
                      </a:lnTo>
                      <a:close/>
                      <a:moveTo>
                        <a:pt x="38907" y="1064"/>
                      </a:moveTo>
                      <a:lnTo>
                        <a:pt x="38907" y="5350"/>
                      </a:lnTo>
                      <a:lnTo>
                        <a:pt x="36566" y="3162"/>
                      </a:lnTo>
                      <a:lnTo>
                        <a:pt x="38907" y="1064"/>
                      </a:lnTo>
                      <a:close/>
                      <a:moveTo>
                        <a:pt x="44378" y="1064"/>
                      </a:moveTo>
                      <a:lnTo>
                        <a:pt x="44409" y="5350"/>
                      </a:lnTo>
                      <a:lnTo>
                        <a:pt x="42068" y="3162"/>
                      </a:lnTo>
                      <a:lnTo>
                        <a:pt x="44378" y="1064"/>
                      </a:lnTo>
                      <a:close/>
                      <a:moveTo>
                        <a:pt x="49880" y="1064"/>
                      </a:moveTo>
                      <a:lnTo>
                        <a:pt x="49880" y="5350"/>
                      </a:lnTo>
                      <a:lnTo>
                        <a:pt x="47570" y="3162"/>
                      </a:lnTo>
                      <a:lnTo>
                        <a:pt x="49880" y="1064"/>
                      </a:lnTo>
                      <a:close/>
                      <a:moveTo>
                        <a:pt x="55381" y="1064"/>
                      </a:moveTo>
                      <a:lnTo>
                        <a:pt x="55381" y="5350"/>
                      </a:lnTo>
                      <a:lnTo>
                        <a:pt x="53071" y="3162"/>
                      </a:lnTo>
                      <a:lnTo>
                        <a:pt x="55381" y="1064"/>
                      </a:lnTo>
                      <a:close/>
                      <a:moveTo>
                        <a:pt x="60883" y="1064"/>
                      </a:moveTo>
                      <a:lnTo>
                        <a:pt x="60883" y="5350"/>
                      </a:lnTo>
                      <a:lnTo>
                        <a:pt x="58573" y="3162"/>
                      </a:lnTo>
                      <a:lnTo>
                        <a:pt x="60883" y="1064"/>
                      </a:lnTo>
                      <a:close/>
                      <a:moveTo>
                        <a:pt x="66385" y="1064"/>
                      </a:moveTo>
                      <a:lnTo>
                        <a:pt x="66385" y="5350"/>
                      </a:lnTo>
                      <a:lnTo>
                        <a:pt x="64044" y="3162"/>
                      </a:lnTo>
                      <a:lnTo>
                        <a:pt x="66385" y="1064"/>
                      </a:lnTo>
                      <a:close/>
                      <a:moveTo>
                        <a:pt x="71886" y="1064"/>
                      </a:moveTo>
                      <a:lnTo>
                        <a:pt x="71886" y="5350"/>
                      </a:lnTo>
                      <a:lnTo>
                        <a:pt x="69546" y="3162"/>
                      </a:lnTo>
                      <a:lnTo>
                        <a:pt x="71886" y="1064"/>
                      </a:lnTo>
                      <a:close/>
                      <a:moveTo>
                        <a:pt x="77388" y="1064"/>
                      </a:moveTo>
                      <a:lnTo>
                        <a:pt x="77388" y="5350"/>
                      </a:lnTo>
                      <a:lnTo>
                        <a:pt x="75047" y="3162"/>
                      </a:lnTo>
                      <a:lnTo>
                        <a:pt x="77388" y="1064"/>
                      </a:lnTo>
                      <a:close/>
                      <a:moveTo>
                        <a:pt x="82889" y="1064"/>
                      </a:moveTo>
                      <a:lnTo>
                        <a:pt x="82889" y="5350"/>
                      </a:lnTo>
                      <a:lnTo>
                        <a:pt x="80579" y="3162"/>
                      </a:lnTo>
                      <a:lnTo>
                        <a:pt x="82889" y="1064"/>
                      </a:lnTo>
                      <a:close/>
                      <a:moveTo>
                        <a:pt x="88391" y="1064"/>
                      </a:moveTo>
                      <a:lnTo>
                        <a:pt x="88391" y="5350"/>
                      </a:lnTo>
                      <a:lnTo>
                        <a:pt x="86051" y="3162"/>
                      </a:lnTo>
                      <a:lnTo>
                        <a:pt x="88391" y="1064"/>
                      </a:lnTo>
                      <a:close/>
                      <a:moveTo>
                        <a:pt x="3374" y="3344"/>
                      </a:moveTo>
                      <a:lnTo>
                        <a:pt x="5776" y="5563"/>
                      </a:lnTo>
                      <a:lnTo>
                        <a:pt x="1095" y="5563"/>
                      </a:lnTo>
                      <a:lnTo>
                        <a:pt x="1095" y="5411"/>
                      </a:lnTo>
                      <a:lnTo>
                        <a:pt x="3374" y="3344"/>
                      </a:lnTo>
                      <a:close/>
                      <a:moveTo>
                        <a:pt x="8876" y="3344"/>
                      </a:moveTo>
                      <a:lnTo>
                        <a:pt x="11277" y="5563"/>
                      </a:lnTo>
                      <a:lnTo>
                        <a:pt x="6596" y="5563"/>
                      </a:lnTo>
                      <a:lnTo>
                        <a:pt x="6596" y="5411"/>
                      </a:lnTo>
                      <a:lnTo>
                        <a:pt x="8876" y="3344"/>
                      </a:lnTo>
                      <a:close/>
                      <a:moveTo>
                        <a:pt x="14378" y="3344"/>
                      </a:moveTo>
                      <a:lnTo>
                        <a:pt x="16779" y="5563"/>
                      </a:lnTo>
                      <a:lnTo>
                        <a:pt x="12098" y="5563"/>
                      </a:lnTo>
                      <a:lnTo>
                        <a:pt x="12098" y="5411"/>
                      </a:lnTo>
                      <a:lnTo>
                        <a:pt x="14378" y="3344"/>
                      </a:lnTo>
                      <a:close/>
                      <a:moveTo>
                        <a:pt x="19910" y="3344"/>
                      </a:moveTo>
                      <a:lnTo>
                        <a:pt x="22280" y="5563"/>
                      </a:lnTo>
                      <a:lnTo>
                        <a:pt x="17600" y="5563"/>
                      </a:lnTo>
                      <a:lnTo>
                        <a:pt x="17600" y="5411"/>
                      </a:lnTo>
                      <a:lnTo>
                        <a:pt x="19910" y="3344"/>
                      </a:lnTo>
                      <a:close/>
                      <a:moveTo>
                        <a:pt x="25381" y="3344"/>
                      </a:moveTo>
                      <a:lnTo>
                        <a:pt x="27782" y="5563"/>
                      </a:lnTo>
                      <a:lnTo>
                        <a:pt x="23101" y="5563"/>
                      </a:lnTo>
                      <a:lnTo>
                        <a:pt x="23101" y="5411"/>
                      </a:lnTo>
                      <a:lnTo>
                        <a:pt x="25381" y="3344"/>
                      </a:lnTo>
                      <a:close/>
                      <a:moveTo>
                        <a:pt x="30882" y="3344"/>
                      </a:moveTo>
                      <a:lnTo>
                        <a:pt x="33284" y="5563"/>
                      </a:lnTo>
                      <a:lnTo>
                        <a:pt x="28603" y="5563"/>
                      </a:lnTo>
                      <a:lnTo>
                        <a:pt x="28603" y="5411"/>
                      </a:lnTo>
                      <a:lnTo>
                        <a:pt x="30882" y="3344"/>
                      </a:lnTo>
                      <a:close/>
                      <a:moveTo>
                        <a:pt x="36384" y="3344"/>
                      </a:moveTo>
                      <a:lnTo>
                        <a:pt x="38785" y="5563"/>
                      </a:lnTo>
                      <a:lnTo>
                        <a:pt x="34104" y="5563"/>
                      </a:lnTo>
                      <a:lnTo>
                        <a:pt x="34104" y="5411"/>
                      </a:lnTo>
                      <a:lnTo>
                        <a:pt x="36384" y="3344"/>
                      </a:lnTo>
                      <a:close/>
                      <a:moveTo>
                        <a:pt x="41886" y="3344"/>
                      </a:moveTo>
                      <a:lnTo>
                        <a:pt x="44257" y="5563"/>
                      </a:lnTo>
                      <a:lnTo>
                        <a:pt x="39606" y="5563"/>
                      </a:lnTo>
                      <a:lnTo>
                        <a:pt x="39606" y="5411"/>
                      </a:lnTo>
                      <a:lnTo>
                        <a:pt x="41886" y="3344"/>
                      </a:lnTo>
                      <a:close/>
                      <a:moveTo>
                        <a:pt x="47357" y="3344"/>
                      </a:moveTo>
                      <a:lnTo>
                        <a:pt x="49758" y="5563"/>
                      </a:lnTo>
                      <a:lnTo>
                        <a:pt x="45077" y="5563"/>
                      </a:lnTo>
                      <a:lnTo>
                        <a:pt x="45077" y="5411"/>
                      </a:lnTo>
                      <a:lnTo>
                        <a:pt x="47357" y="3344"/>
                      </a:lnTo>
                      <a:close/>
                      <a:moveTo>
                        <a:pt x="52859" y="3344"/>
                      </a:moveTo>
                      <a:lnTo>
                        <a:pt x="55290" y="5563"/>
                      </a:lnTo>
                      <a:lnTo>
                        <a:pt x="50579" y="5563"/>
                      </a:lnTo>
                      <a:lnTo>
                        <a:pt x="50579" y="5411"/>
                      </a:lnTo>
                      <a:lnTo>
                        <a:pt x="52859" y="3344"/>
                      </a:lnTo>
                      <a:close/>
                      <a:moveTo>
                        <a:pt x="58391" y="3344"/>
                      </a:moveTo>
                      <a:lnTo>
                        <a:pt x="60761" y="5563"/>
                      </a:lnTo>
                      <a:lnTo>
                        <a:pt x="56080" y="5563"/>
                      </a:lnTo>
                      <a:lnTo>
                        <a:pt x="56080" y="5411"/>
                      </a:lnTo>
                      <a:lnTo>
                        <a:pt x="58391" y="3344"/>
                      </a:lnTo>
                      <a:close/>
                      <a:moveTo>
                        <a:pt x="63862" y="3344"/>
                      </a:moveTo>
                      <a:lnTo>
                        <a:pt x="66293" y="5563"/>
                      </a:lnTo>
                      <a:lnTo>
                        <a:pt x="61582" y="5563"/>
                      </a:lnTo>
                      <a:lnTo>
                        <a:pt x="61582" y="5411"/>
                      </a:lnTo>
                      <a:lnTo>
                        <a:pt x="63862" y="3344"/>
                      </a:lnTo>
                      <a:close/>
                      <a:moveTo>
                        <a:pt x="69363" y="3344"/>
                      </a:moveTo>
                      <a:lnTo>
                        <a:pt x="71765" y="5563"/>
                      </a:lnTo>
                      <a:lnTo>
                        <a:pt x="67084" y="5563"/>
                      </a:lnTo>
                      <a:lnTo>
                        <a:pt x="67084" y="5411"/>
                      </a:lnTo>
                      <a:lnTo>
                        <a:pt x="69363" y="3344"/>
                      </a:lnTo>
                      <a:close/>
                      <a:moveTo>
                        <a:pt x="74865" y="3344"/>
                      </a:moveTo>
                      <a:lnTo>
                        <a:pt x="77266" y="5563"/>
                      </a:lnTo>
                      <a:lnTo>
                        <a:pt x="72585" y="5563"/>
                      </a:lnTo>
                      <a:lnTo>
                        <a:pt x="72585" y="5411"/>
                      </a:lnTo>
                      <a:lnTo>
                        <a:pt x="74865" y="3344"/>
                      </a:lnTo>
                      <a:close/>
                      <a:moveTo>
                        <a:pt x="80367" y="3344"/>
                      </a:moveTo>
                      <a:lnTo>
                        <a:pt x="82738" y="5563"/>
                      </a:lnTo>
                      <a:lnTo>
                        <a:pt x="78087" y="5563"/>
                      </a:lnTo>
                      <a:lnTo>
                        <a:pt x="78087" y="5411"/>
                      </a:lnTo>
                      <a:lnTo>
                        <a:pt x="80367" y="3344"/>
                      </a:lnTo>
                      <a:close/>
                      <a:moveTo>
                        <a:pt x="85838" y="3344"/>
                      </a:moveTo>
                      <a:lnTo>
                        <a:pt x="88239" y="5563"/>
                      </a:lnTo>
                      <a:lnTo>
                        <a:pt x="83589" y="5563"/>
                      </a:lnTo>
                      <a:lnTo>
                        <a:pt x="83558" y="5411"/>
                      </a:lnTo>
                      <a:lnTo>
                        <a:pt x="85838" y="3344"/>
                      </a:lnTo>
                      <a:close/>
                      <a:moveTo>
                        <a:pt x="89090" y="912"/>
                      </a:moveTo>
                      <a:cubicBezTo>
                        <a:pt x="89455" y="943"/>
                        <a:pt x="89820" y="1064"/>
                        <a:pt x="90124" y="1277"/>
                      </a:cubicBezTo>
                      <a:lnTo>
                        <a:pt x="96324" y="5563"/>
                      </a:lnTo>
                      <a:lnTo>
                        <a:pt x="89090" y="5563"/>
                      </a:lnTo>
                      <a:lnTo>
                        <a:pt x="89090" y="912"/>
                      </a:lnTo>
                      <a:close/>
                      <a:moveTo>
                        <a:pt x="0" y="1"/>
                      </a:moveTo>
                      <a:lnTo>
                        <a:pt x="0" y="912"/>
                      </a:lnTo>
                      <a:lnTo>
                        <a:pt x="426" y="912"/>
                      </a:lnTo>
                      <a:lnTo>
                        <a:pt x="426" y="5563"/>
                      </a:lnTo>
                      <a:lnTo>
                        <a:pt x="0" y="5563"/>
                      </a:lnTo>
                      <a:lnTo>
                        <a:pt x="0" y="6475"/>
                      </a:lnTo>
                      <a:lnTo>
                        <a:pt x="96568" y="6475"/>
                      </a:lnTo>
                      <a:cubicBezTo>
                        <a:pt x="96872" y="6475"/>
                        <a:pt x="97115" y="6232"/>
                        <a:pt x="97115" y="5928"/>
                      </a:cubicBezTo>
                      <a:lnTo>
                        <a:pt x="97115" y="5836"/>
                      </a:lnTo>
                      <a:cubicBezTo>
                        <a:pt x="97115" y="5684"/>
                        <a:pt x="97054" y="5502"/>
                        <a:pt x="96902" y="5411"/>
                      </a:cubicBezTo>
                      <a:lnTo>
                        <a:pt x="90124" y="365"/>
                      </a:lnTo>
                      <a:cubicBezTo>
                        <a:pt x="89789" y="122"/>
                        <a:pt x="89394" y="1"/>
                        <a:pt x="88969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3064925" y="1183400"/>
                  <a:ext cx="28572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9" h="13042" extrusionOk="0">
                      <a:moveTo>
                        <a:pt x="924" y="1"/>
                      </a:moveTo>
                      <a:cubicBezTo>
                        <a:pt x="429" y="1"/>
                        <a:pt x="30" y="444"/>
                        <a:pt x="30" y="944"/>
                      </a:cubicBezTo>
                      <a:cubicBezTo>
                        <a:pt x="91" y="3953"/>
                        <a:pt x="0" y="13042"/>
                        <a:pt x="0" y="13042"/>
                      </a:cubicBezTo>
                      <a:lnTo>
                        <a:pt x="10912" y="13042"/>
                      </a:lnTo>
                      <a:lnTo>
                        <a:pt x="10608" y="11248"/>
                      </a:lnTo>
                      <a:cubicBezTo>
                        <a:pt x="10578" y="11066"/>
                        <a:pt x="10578" y="10884"/>
                        <a:pt x="10608" y="10701"/>
                      </a:cubicBezTo>
                      <a:lnTo>
                        <a:pt x="11429" y="6750"/>
                      </a:lnTo>
                      <a:lnTo>
                        <a:pt x="9453" y="671"/>
                      </a:lnTo>
                      <a:cubicBezTo>
                        <a:pt x="9332" y="276"/>
                        <a:pt x="8997" y="2"/>
                        <a:pt x="8572" y="2"/>
                      </a:cubicBezTo>
                      <a:lnTo>
                        <a:pt x="973" y="2"/>
                      </a:lnTo>
                      <a:cubicBezTo>
                        <a:pt x="956" y="1"/>
                        <a:pt x="940" y="1"/>
                        <a:pt x="924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3191050" y="1204725"/>
                  <a:ext cx="144400" cy="16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6657" extrusionOk="0">
                      <a:moveTo>
                        <a:pt x="1" y="0"/>
                      </a:moveTo>
                      <a:lnTo>
                        <a:pt x="1" y="6657"/>
                      </a:lnTo>
                      <a:lnTo>
                        <a:pt x="5229" y="6657"/>
                      </a:lnTo>
                      <a:lnTo>
                        <a:pt x="5776" y="5927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2599850" y="717625"/>
                  <a:ext cx="2194600" cy="49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4" h="19667" extrusionOk="0">
                      <a:moveTo>
                        <a:pt x="20032" y="1"/>
                      </a:moveTo>
                      <a:lnTo>
                        <a:pt x="20001" y="61"/>
                      </a:lnTo>
                      <a:lnTo>
                        <a:pt x="5563" y="13587"/>
                      </a:lnTo>
                      <a:lnTo>
                        <a:pt x="1460" y="17417"/>
                      </a:lnTo>
                      <a:lnTo>
                        <a:pt x="366" y="18420"/>
                      </a:lnTo>
                      <a:cubicBezTo>
                        <a:pt x="244" y="18542"/>
                        <a:pt x="153" y="18603"/>
                        <a:pt x="92" y="18663"/>
                      </a:cubicBezTo>
                      <a:lnTo>
                        <a:pt x="1" y="18755"/>
                      </a:lnTo>
                      <a:cubicBezTo>
                        <a:pt x="1" y="18755"/>
                        <a:pt x="122" y="18663"/>
                        <a:pt x="366" y="18451"/>
                      </a:cubicBezTo>
                      <a:cubicBezTo>
                        <a:pt x="639" y="18208"/>
                        <a:pt x="1004" y="17873"/>
                        <a:pt x="1490" y="17448"/>
                      </a:cubicBezTo>
                      <a:cubicBezTo>
                        <a:pt x="2463" y="16566"/>
                        <a:pt x="3861" y="15290"/>
                        <a:pt x="5624" y="13648"/>
                      </a:cubicBezTo>
                      <a:cubicBezTo>
                        <a:pt x="9141" y="10404"/>
                        <a:pt x="14169" y="5739"/>
                        <a:pt x="20077" y="196"/>
                      </a:cubicBezTo>
                      <a:lnTo>
                        <a:pt x="20077" y="196"/>
                      </a:lnTo>
                      <a:lnTo>
                        <a:pt x="40731" y="6171"/>
                      </a:lnTo>
                      <a:lnTo>
                        <a:pt x="73984" y="15776"/>
                      </a:lnTo>
                      <a:lnTo>
                        <a:pt x="84075" y="18663"/>
                      </a:lnTo>
                      <a:lnTo>
                        <a:pt x="86811" y="19423"/>
                      </a:lnTo>
                      <a:lnTo>
                        <a:pt x="87540" y="19606"/>
                      </a:lnTo>
                      <a:cubicBezTo>
                        <a:pt x="87692" y="19667"/>
                        <a:pt x="87784" y="19667"/>
                        <a:pt x="87784" y="19667"/>
                      </a:cubicBezTo>
                      <a:cubicBezTo>
                        <a:pt x="87784" y="19667"/>
                        <a:pt x="87692" y="19636"/>
                        <a:pt x="87540" y="19575"/>
                      </a:cubicBezTo>
                      <a:lnTo>
                        <a:pt x="86841" y="19363"/>
                      </a:lnTo>
                      <a:lnTo>
                        <a:pt x="84106" y="18572"/>
                      </a:lnTo>
                      <a:lnTo>
                        <a:pt x="74045" y="15624"/>
                      </a:lnTo>
                      <a:lnTo>
                        <a:pt x="40792" y="5988"/>
                      </a:lnTo>
                      <a:lnTo>
                        <a:pt x="2009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2428875" y="1176600"/>
                  <a:ext cx="296400" cy="2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9272" extrusionOk="0">
                      <a:moveTo>
                        <a:pt x="2250" y="0"/>
                      </a:moveTo>
                      <a:cubicBezTo>
                        <a:pt x="1916" y="0"/>
                        <a:pt x="1612" y="152"/>
                        <a:pt x="1399" y="426"/>
                      </a:cubicBezTo>
                      <a:cubicBezTo>
                        <a:pt x="882" y="1034"/>
                        <a:pt x="122" y="2189"/>
                        <a:pt x="62" y="2311"/>
                      </a:cubicBezTo>
                      <a:cubicBezTo>
                        <a:pt x="1" y="2432"/>
                        <a:pt x="31" y="6292"/>
                        <a:pt x="62" y="8207"/>
                      </a:cubicBezTo>
                      <a:cubicBezTo>
                        <a:pt x="62" y="8815"/>
                        <a:pt x="548" y="9271"/>
                        <a:pt x="1125" y="9271"/>
                      </a:cubicBezTo>
                      <a:lnTo>
                        <a:pt x="10791" y="9271"/>
                      </a:lnTo>
                      <a:cubicBezTo>
                        <a:pt x="11369" y="9271"/>
                        <a:pt x="11855" y="8785"/>
                        <a:pt x="11855" y="8207"/>
                      </a:cubicBezTo>
                      <a:lnTo>
                        <a:pt x="11855" y="1095"/>
                      </a:lnTo>
                      <a:cubicBezTo>
                        <a:pt x="11855" y="487"/>
                        <a:pt x="11369" y="0"/>
                        <a:pt x="10791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3139375" y="738900"/>
                  <a:ext cx="8437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2862" extrusionOk="0">
                      <a:moveTo>
                        <a:pt x="1946" y="1"/>
                      </a:moveTo>
                      <a:cubicBezTo>
                        <a:pt x="670" y="1"/>
                        <a:pt x="1" y="1551"/>
                        <a:pt x="913" y="2432"/>
                      </a:cubicBezTo>
                      <a:cubicBezTo>
                        <a:pt x="1209" y="2729"/>
                        <a:pt x="1573" y="2861"/>
                        <a:pt x="1930" y="2861"/>
                      </a:cubicBezTo>
                      <a:cubicBezTo>
                        <a:pt x="2669" y="2861"/>
                        <a:pt x="3375" y="2291"/>
                        <a:pt x="3375" y="1429"/>
                      </a:cubicBezTo>
                      <a:cubicBezTo>
                        <a:pt x="3375" y="639"/>
                        <a:pt x="273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3065675" y="707000"/>
                  <a:ext cx="463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1064" y="0"/>
                      </a:moveTo>
                      <a:cubicBezTo>
                        <a:pt x="335" y="0"/>
                        <a:pt x="0" y="881"/>
                        <a:pt x="487" y="1368"/>
                      </a:cubicBezTo>
                      <a:cubicBezTo>
                        <a:pt x="655" y="1536"/>
                        <a:pt x="859" y="1611"/>
                        <a:pt x="1058" y="1611"/>
                      </a:cubicBezTo>
                      <a:cubicBezTo>
                        <a:pt x="1468" y="1611"/>
                        <a:pt x="1855" y="1292"/>
                        <a:pt x="1855" y="821"/>
                      </a:cubicBezTo>
                      <a:cubicBezTo>
                        <a:pt x="1855" y="365"/>
                        <a:pt x="149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749;p38"/>
              <p:cNvGrpSpPr/>
              <p:nvPr/>
            </p:nvGrpSpPr>
            <p:grpSpPr>
              <a:xfrm>
                <a:off x="6848196" y="4218375"/>
                <a:ext cx="999000" cy="498638"/>
                <a:chOff x="-209175" y="2024200"/>
                <a:chExt cx="999000" cy="498638"/>
              </a:xfrm>
            </p:grpSpPr>
            <p:sp>
              <p:nvSpPr>
                <p:cNvPr id="750" name="Google Shape;750;p38"/>
                <p:cNvSpPr/>
                <p:nvPr/>
              </p:nvSpPr>
              <p:spPr>
                <a:xfrm>
                  <a:off x="-209175" y="2024200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8"/>
                <p:cNvSpPr/>
                <p:nvPr/>
              </p:nvSpPr>
              <p:spPr>
                <a:xfrm>
                  <a:off x="-209175" y="2190869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8"/>
                <p:cNvSpPr/>
                <p:nvPr/>
              </p:nvSpPr>
              <p:spPr>
                <a:xfrm>
                  <a:off x="-209175" y="2357538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3" name="Google Shape;753;p38"/>
            <p:cNvGrpSpPr/>
            <p:nvPr/>
          </p:nvGrpSpPr>
          <p:grpSpPr>
            <a:xfrm>
              <a:off x="5028383" y="2123897"/>
              <a:ext cx="1469640" cy="2483475"/>
              <a:chOff x="5028383" y="2123897"/>
              <a:chExt cx="1469640" cy="2483475"/>
            </a:xfrm>
          </p:grpSpPr>
          <p:sp>
            <p:nvSpPr>
              <p:cNvPr id="754" name="Google Shape;754;p38"/>
              <p:cNvSpPr/>
              <p:nvPr/>
            </p:nvSpPr>
            <p:spPr>
              <a:xfrm>
                <a:off x="5124015" y="2182125"/>
                <a:ext cx="1278349" cy="2425248"/>
              </a:xfrm>
              <a:custGeom>
                <a:avLst/>
                <a:gdLst/>
                <a:ahLst/>
                <a:cxnLst/>
                <a:rect l="l" t="t" r="r" b="b"/>
                <a:pathLst>
                  <a:path w="46719" h="88634" extrusionOk="0">
                    <a:moveTo>
                      <a:pt x="1" y="0"/>
                    </a:moveTo>
                    <a:lnTo>
                      <a:pt x="1" y="88634"/>
                    </a:lnTo>
                    <a:lnTo>
                      <a:pt x="46719" y="88634"/>
                    </a:lnTo>
                    <a:lnTo>
                      <a:pt x="4671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5802687" y="2182125"/>
                <a:ext cx="599677" cy="2425248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88634" extrusionOk="0">
                    <a:moveTo>
                      <a:pt x="1" y="0"/>
                    </a:moveTo>
                    <a:lnTo>
                      <a:pt x="1" y="88634"/>
                    </a:lnTo>
                    <a:lnTo>
                      <a:pt x="21916" y="88634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5391839" y="2410848"/>
                <a:ext cx="115634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183" extrusionOk="0">
                    <a:moveTo>
                      <a:pt x="0" y="0"/>
                    </a:moveTo>
                    <a:lnTo>
                      <a:pt x="0" y="10183"/>
                    </a:lnTo>
                    <a:lnTo>
                      <a:pt x="4225" y="1018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5391839" y="3502858"/>
                <a:ext cx="115634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5391839" y="2960588"/>
                <a:ext cx="115634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5929950" y="2410848"/>
                <a:ext cx="114786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183" extrusionOk="0">
                    <a:moveTo>
                      <a:pt x="0" y="0"/>
                    </a:moveTo>
                    <a:lnTo>
                      <a:pt x="0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179441" y="2410848"/>
                <a:ext cx="114813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183" extrusionOk="0">
                    <a:moveTo>
                      <a:pt x="1" y="0"/>
                    </a:moveTo>
                    <a:lnTo>
                      <a:pt x="1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5929950" y="2939792"/>
                <a:ext cx="114786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179441" y="2939792"/>
                <a:ext cx="114813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214" extrusionOk="0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5929950" y="3469585"/>
                <a:ext cx="114786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179441" y="3469585"/>
                <a:ext cx="114813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214" extrusionOk="0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5028383" y="2123897"/>
                <a:ext cx="1469640" cy="60745"/>
              </a:xfrm>
              <a:custGeom>
                <a:avLst/>
                <a:gdLst/>
                <a:ahLst/>
                <a:cxnLst/>
                <a:rect l="l" t="t" r="r" b="b"/>
                <a:pathLst>
                  <a:path w="53710" h="2220" extrusionOk="0">
                    <a:moveTo>
                      <a:pt x="0" y="1"/>
                    </a:moveTo>
                    <a:lnTo>
                      <a:pt x="0" y="2220"/>
                    </a:lnTo>
                    <a:lnTo>
                      <a:pt x="53709" y="2220"/>
                    </a:lnTo>
                    <a:lnTo>
                      <a:pt x="537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66" name="Google Shape;766;p38"/>
            <p:cNvCxnSpPr/>
            <p:nvPr/>
          </p:nvCxnSpPr>
          <p:spPr>
            <a:xfrm>
              <a:off x="4585450" y="4599375"/>
              <a:ext cx="3726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oogle Shape;725;p38">
            <a:extLst>
              <a:ext uri="{FF2B5EF4-FFF2-40B4-BE49-F238E27FC236}">
                <a16:creationId xmlns:a16="http://schemas.microsoft.com/office/drawing/2014/main" id="{5CBD813D-85EC-2B40-4DCE-72D62BB81375}"/>
              </a:ext>
            </a:extLst>
          </p:cNvPr>
          <p:cNvGrpSpPr/>
          <p:nvPr/>
        </p:nvGrpSpPr>
        <p:grpSpPr>
          <a:xfrm>
            <a:off x="1125603" y="3635677"/>
            <a:ext cx="664042" cy="612600"/>
            <a:chOff x="-388600" y="1376275"/>
            <a:chExt cx="1108500" cy="1108500"/>
          </a:xfrm>
        </p:grpSpPr>
        <p:sp>
          <p:nvSpPr>
            <p:cNvPr id="52" name="Google Shape;726;p38">
              <a:extLst>
                <a:ext uri="{FF2B5EF4-FFF2-40B4-BE49-F238E27FC236}">
                  <a16:creationId xmlns:a16="http://schemas.microsoft.com/office/drawing/2014/main" id="{454C31E6-75FE-9A44-44A4-E68FFF63A6C4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727;p38">
              <a:extLst>
                <a:ext uri="{FF2B5EF4-FFF2-40B4-BE49-F238E27FC236}">
                  <a16:creationId xmlns:a16="http://schemas.microsoft.com/office/drawing/2014/main" id="{E6C18652-D553-2448-F8AE-7F7D0449EA01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734;p38">
            <a:extLst>
              <a:ext uri="{FF2B5EF4-FFF2-40B4-BE49-F238E27FC236}">
                <a16:creationId xmlns:a16="http://schemas.microsoft.com/office/drawing/2014/main" id="{71F96328-ACA8-2AE9-2530-C039CFA4BF6D}"/>
              </a:ext>
            </a:extLst>
          </p:cNvPr>
          <p:cNvSpPr txBox="1">
            <a:spLocks/>
          </p:cNvSpPr>
          <p:nvPr/>
        </p:nvSpPr>
        <p:spPr>
          <a:xfrm>
            <a:off x="1151164" y="3757477"/>
            <a:ext cx="603035" cy="4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55" name="Google Shape;735;p38">
            <a:extLst>
              <a:ext uri="{FF2B5EF4-FFF2-40B4-BE49-F238E27FC236}">
                <a16:creationId xmlns:a16="http://schemas.microsoft.com/office/drawing/2014/main" id="{57EFBBFD-EDF0-E0BF-1DCA-21AE8978C09C}"/>
              </a:ext>
            </a:extLst>
          </p:cNvPr>
          <p:cNvSpPr txBox="1">
            <a:spLocks/>
          </p:cNvSpPr>
          <p:nvPr/>
        </p:nvSpPr>
        <p:spPr>
          <a:xfrm>
            <a:off x="1918970" y="3593524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D" dirty="0"/>
              <a:t>Hasil Program</a:t>
            </a:r>
          </a:p>
        </p:txBody>
      </p:sp>
      <p:sp>
        <p:nvSpPr>
          <p:cNvPr id="56" name="Google Shape;736;p38">
            <a:extLst>
              <a:ext uri="{FF2B5EF4-FFF2-40B4-BE49-F238E27FC236}">
                <a16:creationId xmlns:a16="http://schemas.microsoft.com/office/drawing/2014/main" id="{38E4CA9B-5835-4D1E-CAB9-80280C0B1124}"/>
              </a:ext>
            </a:extLst>
          </p:cNvPr>
          <p:cNvSpPr txBox="1">
            <a:spLocks/>
          </p:cNvSpPr>
          <p:nvPr/>
        </p:nvSpPr>
        <p:spPr>
          <a:xfrm>
            <a:off x="1918970" y="3850945"/>
            <a:ext cx="248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dirty="0" err="1"/>
              <a:t>Tampilan</a:t>
            </a:r>
            <a:r>
              <a:rPr lang="en-ID" dirty="0"/>
              <a:t> program dan </a:t>
            </a:r>
            <a:r>
              <a:rPr lang="en-ID" dirty="0" err="1"/>
              <a:t>ketepatan</a:t>
            </a:r>
            <a:r>
              <a:rPr lang="en-ID" dirty="0"/>
              <a:t>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989421" y="368187"/>
            <a:ext cx="3020910" cy="4482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 Ketepatan Model Dengan Confusion Matrix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C3079-6A9B-94AA-58B4-0293F638B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C0270-2526-97DD-4F7A-CD08656D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8187"/>
            <a:ext cx="4159464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4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and Load Model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9856C-5269-CB76-6BEF-FE231654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241" y="1740023"/>
            <a:ext cx="3239679" cy="795688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Gunakan</a:t>
            </a:r>
            <a:r>
              <a:rPr lang="en-US" dirty="0"/>
              <a:t> library pickle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ML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F3D47-DFBE-8ACA-854F-98B84DAD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2" y="1740023"/>
            <a:ext cx="386099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720000" y="36310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</a:t>
            </a:r>
            <a:br>
              <a:rPr lang="en" dirty="0"/>
            </a:br>
            <a:r>
              <a:rPr lang="en" dirty="0"/>
              <a:t>Function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AE59F-B9D4-7CA9-7901-4161798D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94" y="130049"/>
            <a:ext cx="5512083" cy="48834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D3770D-140E-A8D6-B3AD-B02283585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6C8305-B7A3-81AD-01D1-01A98AB41E49}"/>
              </a:ext>
            </a:extLst>
          </p:cNvPr>
          <p:cNvSpPr txBox="1">
            <a:spLocks/>
          </p:cNvSpPr>
          <p:nvPr/>
        </p:nvSpPr>
        <p:spPr>
          <a:xfrm>
            <a:off x="207393" y="1617558"/>
            <a:ext cx="3239679" cy="79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Poppins"/>
              <a:buNone/>
            </a:pP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clear </a:t>
            </a:r>
            <a:r>
              <a:rPr lang="en-US" dirty="0"/>
              <a:t>pada input (</a:t>
            </a:r>
            <a:r>
              <a:rPr lang="en-US" dirty="0" err="1"/>
              <a:t>clear_all</a:t>
            </a:r>
            <a:r>
              <a:rPr lang="en-US" dirty="0"/>
              <a:t>)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submit</a:t>
            </a:r>
            <a:r>
              <a:rPr lang="en-US" dirty="0"/>
              <a:t> dan </a:t>
            </a:r>
            <a:r>
              <a:rPr lang="en-US" dirty="0" err="1"/>
              <a:t>menngklasifikasikan</a:t>
            </a:r>
            <a:r>
              <a:rPr lang="en-US" dirty="0"/>
              <a:t> input </a:t>
            </a:r>
            <a:r>
              <a:rPr lang="en-US" dirty="0" err="1"/>
              <a:t>terhadap</a:t>
            </a:r>
            <a:r>
              <a:rPr lang="en-US" dirty="0"/>
              <a:t> result Anemia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</a:t>
            </a:r>
            <a:r>
              <a:rPr lang="en-US" dirty="0" err="1"/>
              <a:t>calculate_ci</a:t>
            </a:r>
            <a:r>
              <a:rPr lang="en-US" dirty="0"/>
              <a:t>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357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p70"/>
          <p:cNvSpPr txBox="1">
            <a:spLocks noGrp="1"/>
          </p:cNvSpPr>
          <p:nvPr>
            <p:ph type="title"/>
          </p:nvPr>
        </p:nvSpPr>
        <p:spPr>
          <a:xfrm>
            <a:off x="270964" y="23295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</a:t>
            </a:r>
            <a:br>
              <a:rPr lang="en" dirty="0"/>
            </a:br>
            <a:r>
              <a:rPr lang="en" dirty="0"/>
              <a:t>Function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D3770D-140E-A8D6-B3AD-B02283585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6C8305-B7A3-81AD-01D1-01A98AB41E49}"/>
              </a:ext>
            </a:extLst>
          </p:cNvPr>
          <p:cNvSpPr txBox="1">
            <a:spLocks/>
          </p:cNvSpPr>
          <p:nvPr/>
        </p:nvSpPr>
        <p:spPr>
          <a:xfrm>
            <a:off x="0" y="1608707"/>
            <a:ext cx="2981007" cy="79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Poppins"/>
              <a:buNone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i="1" dirty="0"/>
              <a:t>exception handling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input pada program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pada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CE00E5-A168-9040-3D3E-980F2667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30" y="220859"/>
            <a:ext cx="6229670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9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D3770D-140E-A8D6-B3AD-B02283585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6C8305-B7A3-81AD-01D1-01A98AB41E49}"/>
              </a:ext>
            </a:extLst>
          </p:cNvPr>
          <p:cNvSpPr txBox="1">
            <a:spLocks/>
          </p:cNvSpPr>
          <p:nvPr/>
        </p:nvSpPr>
        <p:spPr>
          <a:xfrm>
            <a:off x="0" y="1608707"/>
            <a:ext cx="2981007" cy="79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Poppins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AEE03-CF00-E752-79A2-6BA78F40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4" y="190377"/>
            <a:ext cx="7239372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31A4-4B8C-5FB3-2393-3AD8F57094F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D3770D-140E-A8D6-B3AD-B02283585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6C8305-B7A3-81AD-01D1-01A98AB41E49}"/>
              </a:ext>
            </a:extLst>
          </p:cNvPr>
          <p:cNvSpPr txBox="1">
            <a:spLocks/>
          </p:cNvSpPr>
          <p:nvPr/>
        </p:nvSpPr>
        <p:spPr>
          <a:xfrm>
            <a:off x="0" y="1608707"/>
            <a:ext cx="2981007" cy="79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buFont typeface="Poppins"/>
              <a:buNone/>
            </a:pP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32B22-FBAA-334B-53CD-98339524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8" y="1049552"/>
            <a:ext cx="8045863" cy="3860998"/>
          </a:xfrm>
          <a:prstGeom prst="rect">
            <a:avLst/>
          </a:prstGeom>
        </p:spPr>
      </p:pic>
      <p:sp>
        <p:nvSpPr>
          <p:cNvPr id="8" name="Google Shape;4249;p70">
            <a:extLst>
              <a:ext uri="{FF2B5EF4-FFF2-40B4-BE49-F238E27FC236}">
                <a16:creationId xmlns:a16="http://schemas.microsoft.com/office/drawing/2014/main" id="{517CC4C1-E5D2-CACA-8700-57514C607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068" y="23295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0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62"/>
          <p:cNvGrpSpPr/>
          <p:nvPr/>
        </p:nvGrpSpPr>
        <p:grpSpPr>
          <a:xfrm>
            <a:off x="2413966" y="217135"/>
            <a:ext cx="5776141" cy="4931777"/>
            <a:chOff x="3862863" y="1591768"/>
            <a:chExt cx="3615715" cy="3005906"/>
          </a:xfrm>
        </p:grpSpPr>
        <p:sp>
          <p:nvSpPr>
            <p:cNvPr id="2795" name="Google Shape;2795;p62"/>
            <p:cNvSpPr/>
            <p:nvPr/>
          </p:nvSpPr>
          <p:spPr>
            <a:xfrm>
              <a:off x="3925158" y="2384266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925158" y="2459745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925158" y="253581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925158" y="261129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0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925158" y="2686776"/>
              <a:ext cx="35966" cy="35946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862863" y="1591768"/>
              <a:ext cx="3615715" cy="3005906"/>
            </a:xfrm>
            <a:custGeom>
              <a:avLst/>
              <a:gdLst/>
              <a:ahLst/>
              <a:cxnLst/>
              <a:rect l="l" t="t" r="r" b="b"/>
              <a:pathLst>
                <a:path w="183469" h="152526" extrusionOk="0">
                  <a:moveTo>
                    <a:pt x="5411" y="0"/>
                  </a:moveTo>
                  <a:cubicBezTo>
                    <a:pt x="2432" y="0"/>
                    <a:pt x="0" y="2401"/>
                    <a:pt x="0" y="5380"/>
                  </a:cubicBezTo>
                  <a:lnTo>
                    <a:pt x="0" y="127358"/>
                  </a:lnTo>
                  <a:cubicBezTo>
                    <a:pt x="0" y="130336"/>
                    <a:pt x="2432" y="132738"/>
                    <a:pt x="5411" y="132738"/>
                  </a:cubicBezTo>
                  <a:lnTo>
                    <a:pt x="71673" y="132738"/>
                  </a:lnTo>
                  <a:cubicBezTo>
                    <a:pt x="71673" y="132738"/>
                    <a:pt x="75898" y="145777"/>
                    <a:pt x="62828" y="152525"/>
                  </a:cubicBezTo>
                  <a:lnTo>
                    <a:pt x="124805" y="152525"/>
                  </a:lnTo>
                  <a:cubicBezTo>
                    <a:pt x="124805" y="152525"/>
                    <a:pt x="110033" y="147479"/>
                    <a:pt x="113832" y="132768"/>
                  </a:cubicBezTo>
                  <a:lnTo>
                    <a:pt x="178089" y="132768"/>
                  </a:lnTo>
                  <a:cubicBezTo>
                    <a:pt x="181067" y="132768"/>
                    <a:pt x="183469" y="130336"/>
                    <a:pt x="183469" y="127358"/>
                  </a:cubicBezTo>
                  <a:lnTo>
                    <a:pt x="183469" y="5411"/>
                  </a:lnTo>
                  <a:cubicBezTo>
                    <a:pt x="183469" y="2432"/>
                    <a:pt x="181067" y="0"/>
                    <a:pt x="17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5582618" y="3934950"/>
              <a:ext cx="170214" cy="127370"/>
            </a:xfrm>
            <a:custGeom>
              <a:avLst/>
              <a:gdLst/>
              <a:ahLst/>
              <a:cxnLst/>
              <a:rect l="l" t="t" r="r" b="b"/>
              <a:pathLst>
                <a:path w="8637" h="6463" extrusionOk="0">
                  <a:moveTo>
                    <a:pt x="4319" y="1"/>
                  </a:moveTo>
                  <a:cubicBezTo>
                    <a:pt x="1837" y="1"/>
                    <a:pt x="0" y="2812"/>
                    <a:pt x="1826" y="5420"/>
                  </a:cubicBezTo>
                  <a:cubicBezTo>
                    <a:pt x="1887" y="5542"/>
                    <a:pt x="2008" y="5633"/>
                    <a:pt x="2100" y="5724"/>
                  </a:cubicBezTo>
                  <a:cubicBezTo>
                    <a:pt x="2842" y="6239"/>
                    <a:pt x="3599" y="6462"/>
                    <a:pt x="4303" y="6462"/>
                  </a:cubicBezTo>
                  <a:cubicBezTo>
                    <a:pt x="6800" y="6462"/>
                    <a:pt x="8637" y="3651"/>
                    <a:pt x="6811" y="1043"/>
                  </a:cubicBezTo>
                  <a:cubicBezTo>
                    <a:pt x="6720" y="922"/>
                    <a:pt x="6629" y="830"/>
                    <a:pt x="6507" y="739"/>
                  </a:cubicBezTo>
                  <a:cubicBezTo>
                    <a:pt x="5771" y="224"/>
                    <a:pt x="5020" y="1"/>
                    <a:pt x="4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4600850" y="4206480"/>
              <a:ext cx="2163095" cy="4217"/>
            </a:xfrm>
            <a:custGeom>
              <a:avLst/>
              <a:gdLst/>
              <a:ahLst/>
              <a:cxnLst/>
              <a:rect l="l" t="t" r="r" b="b"/>
              <a:pathLst>
                <a:path w="109760" h="214" extrusionOk="0">
                  <a:moveTo>
                    <a:pt x="54895" y="1"/>
                  </a:moveTo>
                  <a:cubicBezTo>
                    <a:pt x="24560" y="1"/>
                    <a:pt x="1" y="31"/>
                    <a:pt x="1" y="92"/>
                  </a:cubicBezTo>
                  <a:cubicBezTo>
                    <a:pt x="1" y="153"/>
                    <a:pt x="24560" y="214"/>
                    <a:pt x="54895" y="214"/>
                  </a:cubicBezTo>
                  <a:cubicBezTo>
                    <a:pt x="85200" y="214"/>
                    <a:pt x="109760" y="153"/>
                    <a:pt x="109760" y="92"/>
                  </a:cubicBezTo>
                  <a:cubicBezTo>
                    <a:pt x="109760" y="31"/>
                    <a:pt x="85200" y="1"/>
                    <a:pt x="54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62"/>
          <p:cNvSpPr txBox="1">
            <a:spLocks noGrp="1"/>
          </p:cNvSpPr>
          <p:nvPr>
            <p:ph type="title"/>
          </p:nvPr>
        </p:nvSpPr>
        <p:spPr>
          <a:xfrm>
            <a:off x="0" y="1679241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Tampilan Dekstop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F1430-F5E4-B032-8A63-CD5EB07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15" y="348089"/>
            <a:ext cx="5067560" cy="3651438"/>
          </a:xfrm>
          <a:prstGeom prst="rect">
            <a:avLst/>
          </a:prstGeom>
        </p:spPr>
      </p:pic>
      <p:grpSp>
        <p:nvGrpSpPr>
          <p:cNvPr id="93" name="Google Shape;2807;p62">
            <a:extLst>
              <a:ext uri="{FF2B5EF4-FFF2-40B4-BE49-F238E27FC236}">
                <a16:creationId xmlns:a16="http://schemas.microsoft.com/office/drawing/2014/main" id="{5F803A86-A93C-6FC4-EBEF-A83956CF91A6}"/>
              </a:ext>
            </a:extLst>
          </p:cNvPr>
          <p:cNvGrpSpPr/>
          <p:nvPr/>
        </p:nvGrpSpPr>
        <p:grpSpPr>
          <a:xfrm>
            <a:off x="7734189" y="-90346"/>
            <a:ext cx="1385466" cy="4604347"/>
            <a:chOff x="7040445" y="52"/>
            <a:chExt cx="1385466" cy="4604347"/>
          </a:xfrm>
        </p:grpSpPr>
        <p:grpSp>
          <p:nvGrpSpPr>
            <p:cNvPr id="94" name="Google Shape;2808;p62">
              <a:extLst>
                <a:ext uri="{FF2B5EF4-FFF2-40B4-BE49-F238E27FC236}">
                  <a16:creationId xmlns:a16="http://schemas.microsoft.com/office/drawing/2014/main" id="{502285E3-D1BC-F77B-8055-B99A998E697E}"/>
                </a:ext>
              </a:extLst>
            </p:cNvPr>
            <p:cNvGrpSpPr/>
            <p:nvPr/>
          </p:nvGrpSpPr>
          <p:grpSpPr>
            <a:xfrm>
              <a:off x="7415818" y="52"/>
              <a:ext cx="852986" cy="889735"/>
              <a:chOff x="7415818" y="52"/>
              <a:chExt cx="852986" cy="889735"/>
            </a:xfrm>
          </p:grpSpPr>
          <p:sp>
            <p:nvSpPr>
              <p:cNvPr id="237" name="Google Shape;2809;p62">
                <a:extLst>
                  <a:ext uri="{FF2B5EF4-FFF2-40B4-BE49-F238E27FC236}">
                    <a16:creationId xmlns:a16="http://schemas.microsoft.com/office/drawing/2014/main" id="{BB5931F2-9664-A6C3-7E43-304190412A0F}"/>
                  </a:ext>
                </a:extLst>
              </p:cNvPr>
              <p:cNvSpPr/>
              <p:nvPr/>
            </p:nvSpPr>
            <p:spPr>
              <a:xfrm>
                <a:off x="7415818" y="536019"/>
                <a:ext cx="852986" cy="126228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4925" extrusionOk="0">
                    <a:moveTo>
                      <a:pt x="14742" y="1"/>
                    </a:moveTo>
                    <a:lnTo>
                      <a:pt x="0" y="4925"/>
                    </a:lnTo>
                    <a:lnTo>
                      <a:pt x="33283" y="4925"/>
                    </a:lnTo>
                    <a:lnTo>
                      <a:pt x="19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810;p62">
                <a:extLst>
                  <a:ext uri="{FF2B5EF4-FFF2-40B4-BE49-F238E27FC236}">
                    <a16:creationId xmlns:a16="http://schemas.microsoft.com/office/drawing/2014/main" id="{D1C6E028-DF15-8E72-98AC-24C85FB75431}"/>
                  </a:ext>
                </a:extLst>
              </p:cNvPr>
              <p:cNvSpPr/>
              <p:nvPr/>
            </p:nvSpPr>
            <p:spPr>
              <a:xfrm>
                <a:off x="7761663" y="653659"/>
                <a:ext cx="176855" cy="2361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9213" extrusionOk="0">
                    <a:moveTo>
                      <a:pt x="5381" y="0"/>
                    </a:moveTo>
                    <a:lnTo>
                      <a:pt x="5381" y="0"/>
                    </a:lnTo>
                    <a:cubicBezTo>
                      <a:pt x="5350" y="92"/>
                      <a:pt x="5320" y="152"/>
                      <a:pt x="5320" y="213"/>
                    </a:cubicBezTo>
                    <a:cubicBezTo>
                      <a:pt x="5259" y="426"/>
                      <a:pt x="5229" y="639"/>
                      <a:pt x="5198" y="882"/>
                    </a:cubicBezTo>
                    <a:cubicBezTo>
                      <a:pt x="5138" y="1672"/>
                      <a:pt x="5320" y="2493"/>
                      <a:pt x="5715" y="3222"/>
                    </a:cubicBezTo>
                    <a:cubicBezTo>
                      <a:pt x="5928" y="3678"/>
                      <a:pt x="6232" y="4165"/>
                      <a:pt x="6445" y="4712"/>
                    </a:cubicBezTo>
                    <a:cubicBezTo>
                      <a:pt x="6688" y="5289"/>
                      <a:pt x="6749" y="5897"/>
                      <a:pt x="6627" y="6535"/>
                    </a:cubicBezTo>
                    <a:cubicBezTo>
                      <a:pt x="6475" y="7204"/>
                      <a:pt x="6141" y="7812"/>
                      <a:pt x="5624" y="8298"/>
                    </a:cubicBezTo>
                    <a:cubicBezTo>
                      <a:pt x="5077" y="8785"/>
                      <a:pt x="4347" y="9058"/>
                      <a:pt x="3618" y="9058"/>
                    </a:cubicBezTo>
                    <a:cubicBezTo>
                      <a:pt x="2858" y="9058"/>
                      <a:pt x="2159" y="8815"/>
                      <a:pt x="1581" y="8359"/>
                    </a:cubicBezTo>
                    <a:cubicBezTo>
                      <a:pt x="548" y="7478"/>
                      <a:pt x="183" y="6049"/>
                      <a:pt x="639" y="4803"/>
                    </a:cubicBezTo>
                    <a:cubicBezTo>
                      <a:pt x="852" y="4286"/>
                      <a:pt x="1156" y="3830"/>
                      <a:pt x="1490" y="3405"/>
                    </a:cubicBezTo>
                    <a:cubicBezTo>
                      <a:pt x="1764" y="3040"/>
                      <a:pt x="2007" y="2645"/>
                      <a:pt x="2189" y="2219"/>
                    </a:cubicBezTo>
                    <a:cubicBezTo>
                      <a:pt x="2341" y="1885"/>
                      <a:pt x="2402" y="1551"/>
                      <a:pt x="2402" y="1186"/>
                    </a:cubicBezTo>
                    <a:cubicBezTo>
                      <a:pt x="2402" y="973"/>
                      <a:pt x="2341" y="760"/>
                      <a:pt x="2280" y="547"/>
                    </a:cubicBezTo>
                    <a:cubicBezTo>
                      <a:pt x="2220" y="487"/>
                      <a:pt x="2189" y="426"/>
                      <a:pt x="2159" y="365"/>
                    </a:cubicBezTo>
                    <a:lnTo>
                      <a:pt x="2159" y="365"/>
                    </a:lnTo>
                    <a:cubicBezTo>
                      <a:pt x="2280" y="608"/>
                      <a:pt x="2341" y="912"/>
                      <a:pt x="2341" y="1186"/>
                    </a:cubicBezTo>
                    <a:cubicBezTo>
                      <a:pt x="2341" y="1520"/>
                      <a:pt x="2250" y="1854"/>
                      <a:pt x="2098" y="2189"/>
                    </a:cubicBezTo>
                    <a:cubicBezTo>
                      <a:pt x="1916" y="2584"/>
                      <a:pt x="1672" y="2979"/>
                      <a:pt x="1399" y="3313"/>
                    </a:cubicBezTo>
                    <a:cubicBezTo>
                      <a:pt x="1034" y="3739"/>
                      <a:pt x="730" y="4225"/>
                      <a:pt x="517" y="4742"/>
                    </a:cubicBezTo>
                    <a:cubicBezTo>
                      <a:pt x="1" y="6049"/>
                      <a:pt x="396" y="7569"/>
                      <a:pt x="1460" y="8481"/>
                    </a:cubicBezTo>
                    <a:cubicBezTo>
                      <a:pt x="2037" y="8943"/>
                      <a:pt x="2751" y="9212"/>
                      <a:pt x="3499" y="9212"/>
                    </a:cubicBezTo>
                    <a:cubicBezTo>
                      <a:pt x="3538" y="9212"/>
                      <a:pt x="3578" y="9212"/>
                      <a:pt x="3618" y="9210"/>
                    </a:cubicBezTo>
                    <a:cubicBezTo>
                      <a:pt x="4408" y="9210"/>
                      <a:pt x="5168" y="8937"/>
                      <a:pt x="5746" y="8390"/>
                    </a:cubicBezTo>
                    <a:cubicBezTo>
                      <a:pt x="6262" y="7903"/>
                      <a:pt x="6627" y="7265"/>
                      <a:pt x="6779" y="6535"/>
                    </a:cubicBezTo>
                    <a:cubicBezTo>
                      <a:pt x="6901" y="5897"/>
                      <a:pt x="6840" y="5259"/>
                      <a:pt x="6566" y="4651"/>
                    </a:cubicBezTo>
                    <a:cubicBezTo>
                      <a:pt x="6353" y="4073"/>
                      <a:pt x="6049" y="3617"/>
                      <a:pt x="5806" y="3161"/>
                    </a:cubicBezTo>
                    <a:cubicBezTo>
                      <a:pt x="5442" y="2462"/>
                      <a:pt x="5229" y="1672"/>
                      <a:pt x="5259" y="882"/>
                    </a:cubicBezTo>
                    <a:cubicBezTo>
                      <a:pt x="5290" y="578"/>
                      <a:pt x="5320" y="304"/>
                      <a:pt x="5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811;p62">
                <a:extLst>
                  <a:ext uri="{FF2B5EF4-FFF2-40B4-BE49-F238E27FC236}">
                    <a16:creationId xmlns:a16="http://schemas.microsoft.com/office/drawing/2014/main" id="{85B3B582-88E4-BB6B-47C5-42D414479E21}"/>
                  </a:ext>
                </a:extLst>
              </p:cNvPr>
              <p:cNvSpPr/>
              <p:nvPr/>
            </p:nvSpPr>
            <p:spPr>
              <a:xfrm>
                <a:off x="7822426" y="662219"/>
                <a:ext cx="63915" cy="13663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331" extrusionOk="0">
                    <a:moveTo>
                      <a:pt x="1088" y="3751"/>
                    </a:moveTo>
                    <a:lnTo>
                      <a:pt x="1088" y="3751"/>
                    </a:lnTo>
                    <a:cubicBezTo>
                      <a:pt x="1079" y="3899"/>
                      <a:pt x="1064" y="4047"/>
                      <a:pt x="1064" y="4195"/>
                    </a:cubicBezTo>
                    <a:cubicBezTo>
                      <a:pt x="1064" y="4438"/>
                      <a:pt x="1034" y="4651"/>
                      <a:pt x="943" y="4864"/>
                    </a:cubicBezTo>
                    <a:cubicBezTo>
                      <a:pt x="888" y="5028"/>
                      <a:pt x="736" y="5142"/>
                      <a:pt x="552" y="5142"/>
                    </a:cubicBezTo>
                    <a:cubicBezTo>
                      <a:pt x="531" y="5142"/>
                      <a:pt x="509" y="5141"/>
                      <a:pt x="487" y="5138"/>
                    </a:cubicBezTo>
                    <a:cubicBezTo>
                      <a:pt x="274" y="5046"/>
                      <a:pt x="153" y="4834"/>
                      <a:pt x="213" y="4621"/>
                    </a:cubicBezTo>
                    <a:cubicBezTo>
                      <a:pt x="295" y="4158"/>
                      <a:pt x="645" y="3817"/>
                      <a:pt x="1088" y="3751"/>
                    </a:cubicBezTo>
                    <a:close/>
                    <a:moveTo>
                      <a:pt x="1537" y="3794"/>
                    </a:moveTo>
                    <a:cubicBezTo>
                      <a:pt x="1917" y="3918"/>
                      <a:pt x="2207" y="4235"/>
                      <a:pt x="2280" y="4651"/>
                    </a:cubicBezTo>
                    <a:cubicBezTo>
                      <a:pt x="2311" y="4864"/>
                      <a:pt x="2219" y="5138"/>
                      <a:pt x="2037" y="5168"/>
                    </a:cubicBezTo>
                    <a:cubicBezTo>
                      <a:pt x="2014" y="5176"/>
                      <a:pt x="1992" y="5179"/>
                      <a:pt x="1969" y="5179"/>
                    </a:cubicBezTo>
                    <a:cubicBezTo>
                      <a:pt x="1900" y="5179"/>
                      <a:pt x="1832" y="5145"/>
                      <a:pt x="1764" y="5077"/>
                    </a:cubicBezTo>
                    <a:cubicBezTo>
                      <a:pt x="1703" y="5016"/>
                      <a:pt x="1672" y="4894"/>
                      <a:pt x="1642" y="4803"/>
                    </a:cubicBezTo>
                    <a:cubicBezTo>
                      <a:pt x="1593" y="4470"/>
                      <a:pt x="1558" y="4133"/>
                      <a:pt x="1537" y="3794"/>
                    </a:cubicBezTo>
                    <a:close/>
                    <a:moveTo>
                      <a:pt x="1794" y="1"/>
                    </a:moveTo>
                    <a:cubicBezTo>
                      <a:pt x="1764" y="31"/>
                      <a:pt x="1764" y="92"/>
                      <a:pt x="1764" y="122"/>
                    </a:cubicBezTo>
                    <a:cubicBezTo>
                      <a:pt x="1733" y="213"/>
                      <a:pt x="1703" y="396"/>
                      <a:pt x="1642" y="578"/>
                    </a:cubicBezTo>
                    <a:cubicBezTo>
                      <a:pt x="1551" y="1125"/>
                      <a:pt x="1460" y="1703"/>
                      <a:pt x="1429" y="2280"/>
                    </a:cubicBezTo>
                    <a:cubicBezTo>
                      <a:pt x="1398" y="2712"/>
                      <a:pt x="1391" y="3143"/>
                      <a:pt x="1403" y="3570"/>
                    </a:cubicBezTo>
                    <a:lnTo>
                      <a:pt x="1403" y="3570"/>
                    </a:lnTo>
                    <a:cubicBezTo>
                      <a:pt x="1362" y="3564"/>
                      <a:pt x="1320" y="3559"/>
                      <a:pt x="1277" y="3557"/>
                    </a:cubicBezTo>
                    <a:cubicBezTo>
                      <a:pt x="1267" y="3557"/>
                      <a:pt x="1257" y="3557"/>
                      <a:pt x="1247" y="3557"/>
                    </a:cubicBezTo>
                    <a:lnTo>
                      <a:pt x="1247" y="3557"/>
                    </a:lnTo>
                    <a:cubicBezTo>
                      <a:pt x="1247" y="3557"/>
                      <a:pt x="1247" y="3557"/>
                      <a:pt x="1247" y="3557"/>
                    </a:cubicBezTo>
                    <a:cubicBezTo>
                      <a:pt x="1247" y="3162"/>
                      <a:pt x="1216" y="2767"/>
                      <a:pt x="1186" y="2372"/>
                    </a:cubicBezTo>
                    <a:cubicBezTo>
                      <a:pt x="1095" y="1794"/>
                      <a:pt x="1004" y="1247"/>
                      <a:pt x="821" y="700"/>
                    </a:cubicBezTo>
                    <a:cubicBezTo>
                      <a:pt x="791" y="548"/>
                      <a:pt x="730" y="396"/>
                      <a:pt x="669" y="244"/>
                    </a:cubicBezTo>
                    <a:cubicBezTo>
                      <a:pt x="669" y="213"/>
                      <a:pt x="639" y="153"/>
                      <a:pt x="609" y="92"/>
                    </a:cubicBezTo>
                    <a:lnTo>
                      <a:pt x="609" y="92"/>
                    </a:lnTo>
                    <a:cubicBezTo>
                      <a:pt x="669" y="305"/>
                      <a:pt x="700" y="517"/>
                      <a:pt x="760" y="700"/>
                    </a:cubicBezTo>
                    <a:cubicBezTo>
                      <a:pt x="912" y="1277"/>
                      <a:pt x="1004" y="1824"/>
                      <a:pt x="1034" y="2372"/>
                    </a:cubicBezTo>
                    <a:cubicBezTo>
                      <a:pt x="1095" y="2767"/>
                      <a:pt x="1095" y="3162"/>
                      <a:pt x="1095" y="3557"/>
                    </a:cubicBezTo>
                    <a:cubicBezTo>
                      <a:pt x="1095" y="3561"/>
                      <a:pt x="1095" y="3566"/>
                      <a:pt x="1095" y="3570"/>
                    </a:cubicBezTo>
                    <a:lnTo>
                      <a:pt x="1095" y="3570"/>
                    </a:lnTo>
                    <a:cubicBezTo>
                      <a:pt x="568" y="3645"/>
                      <a:pt x="140" y="4044"/>
                      <a:pt x="31" y="4590"/>
                    </a:cubicBezTo>
                    <a:cubicBezTo>
                      <a:pt x="1" y="4894"/>
                      <a:pt x="153" y="5168"/>
                      <a:pt x="426" y="5290"/>
                    </a:cubicBezTo>
                    <a:cubicBezTo>
                      <a:pt x="480" y="5311"/>
                      <a:pt x="534" y="5321"/>
                      <a:pt x="586" y="5321"/>
                    </a:cubicBezTo>
                    <a:cubicBezTo>
                      <a:pt x="682" y="5321"/>
                      <a:pt x="773" y="5288"/>
                      <a:pt x="852" y="5229"/>
                    </a:cubicBezTo>
                    <a:cubicBezTo>
                      <a:pt x="973" y="5168"/>
                      <a:pt x="1064" y="5046"/>
                      <a:pt x="1095" y="4925"/>
                    </a:cubicBezTo>
                    <a:cubicBezTo>
                      <a:pt x="1186" y="4682"/>
                      <a:pt x="1216" y="4469"/>
                      <a:pt x="1216" y="4226"/>
                    </a:cubicBezTo>
                    <a:cubicBezTo>
                      <a:pt x="1238" y="4052"/>
                      <a:pt x="1244" y="3893"/>
                      <a:pt x="1246" y="3739"/>
                    </a:cubicBezTo>
                    <a:lnTo>
                      <a:pt x="1246" y="3739"/>
                    </a:lnTo>
                    <a:cubicBezTo>
                      <a:pt x="1246" y="3739"/>
                      <a:pt x="1247" y="3739"/>
                      <a:pt x="1247" y="3739"/>
                    </a:cubicBezTo>
                    <a:cubicBezTo>
                      <a:pt x="1302" y="3743"/>
                      <a:pt x="1357" y="3750"/>
                      <a:pt x="1410" y="3760"/>
                    </a:cubicBezTo>
                    <a:lnTo>
                      <a:pt x="1410" y="3760"/>
                    </a:lnTo>
                    <a:cubicBezTo>
                      <a:pt x="1424" y="4112"/>
                      <a:pt x="1452" y="4460"/>
                      <a:pt x="1490" y="4803"/>
                    </a:cubicBezTo>
                    <a:cubicBezTo>
                      <a:pt x="1520" y="4955"/>
                      <a:pt x="1581" y="5077"/>
                      <a:pt x="1672" y="5198"/>
                    </a:cubicBezTo>
                    <a:cubicBezTo>
                      <a:pt x="1742" y="5291"/>
                      <a:pt x="1865" y="5331"/>
                      <a:pt x="1987" y="5331"/>
                    </a:cubicBezTo>
                    <a:cubicBezTo>
                      <a:pt x="2024" y="5331"/>
                      <a:pt x="2062" y="5327"/>
                      <a:pt x="2098" y="5320"/>
                    </a:cubicBezTo>
                    <a:cubicBezTo>
                      <a:pt x="2250" y="5290"/>
                      <a:pt x="2341" y="5198"/>
                      <a:pt x="2402" y="5046"/>
                    </a:cubicBezTo>
                    <a:cubicBezTo>
                      <a:pt x="2463" y="4894"/>
                      <a:pt x="2493" y="4773"/>
                      <a:pt x="2463" y="4621"/>
                    </a:cubicBezTo>
                    <a:cubicBezTo>
                      <a:pt x="2385" y="4102"/>
                      <a:pt x="1997" y="3716"/>
                      <a:pt x="1526" y="3595"/>
                    </a:cubicBezTo>
                    <a:lnTo>
                      <a:pt x="1526" y="3595"/>
                    </a:lnTo>
                    <a:cubicBezTo>
                      <a:pt x="1505" y="3164"/>
                      <a:pt x="1505" y="2734"/>
                      <a:pt x="1520" y="2311"/>
                    </a:cubicBezTo>
                    <a:cubicBezTo>
                      <a:pt x="1581" y="1581"/>
                      <a:pt x="1642" y="973"/>
                      <a:pt x="1703" y="609"/>
                    </a:cubicBezTo>
                    <a:cubicBezTo>
                      <a:pt x="1733" y="396"/>
                      <a:pt x="1764" y="183"/>
                      <a:pt x="1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812;p62">
                <a:extLst>
                  <a:ext uri="{FF2B5EF4-FFF2-40B4-BE49-F238E27FC236}">
                    <a16:creationId xmlns:a16="http://schemas.microsoft.com/office/drawing/2014/main" id="{D0896E78-2C45-6307-9889-8C68E94589E8}"/>
                  </a:ext>
                </a:extLst>
              </p:cNvPr>
              <p:cNvSpPr/>
              <p:nvPr/>
            </p:nvSpPr>
            <p:spPr>
              <a:xfrm>
                <a:off x="7852026" y="52"/>
                <a:ext cx="3921" cy="52820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0609" extrusionOk="0">
                    <a:moveTo>
                      <a:pt x="92" y="0"/>
                    </a:moveTo>
                    <a:cubicBezTo>
                      <a:pt x="61" y="61"/>
                      <a:pt x="61" y="152"/>
                      <a:pt x="92" y="213"/>
                    </a:cubicBezTo>
                    <a:cubicBezTo>
                      <a:pt x="92" y="152"/>
                      <a:pt x="92" y="61"/>
                      <a:pt x="92" y="0"/>
                    </a:cubicBezTo>
                    <a:close/>
                    <a:moveTo>
                      <a:pt x="92" y="821"/>
                    </a:moveTo>
                    <a:cubicBezTo>
                      <a:pt x="92" y="1338"/>
                      <a:pt x="61" y="2098"/>
                      <a:pt x="61" y="3010"/>
                    </a:cubicBezTo>
                    <a:cubicBezTo>
                      <a:pt x="31" y="4894"/>
                      <a:pt x="1" y="7478"/>
                      <a:pt x="31" y="10305"/>
                    </a:cubicBezTo>
                    <a:cubicBezTo>
                      <a:pt x="61" y="13131"/>
                      <a:pt x="61" y="15715"/>
                      <a:pt x="61" y="17599"/>
                    </a:cubicBezTo>
                    <a:cubicBezTo>
                      <a:pt x="92" y="18511"/>
                      <a:pt x="92" y="19271"/>
                      <a:pt x="92" y="19788"/>
                    </a:cubicBezTo>
                    <a:cubicBezTo>
                      <a:pt x="92" y="19271"/>
                      <a:pt x="122" y="18511"/>
                      <a:pt x="122" y="17599"/>
                    </a:cubicBezTo>
                    <a:cubicBezTo>
                      <a:pt x="122" y="15715"/>
                      <a:pt x="153" y="13131"/>
                      <a:pt x="153" y="10305"/>
                    </a:cubicBezTo>
                    <a:cubicBezTo>
                      <a:pt x="122" y="7478"/>
                      <a:pt x="122" y="4894"/>
                      <a:pt x="122" y="3010"/>
                    </a:cubicBezTo>
                    <a:cubicBezTo>
                      <a:pt x="92" y="2098"/>
                      <a:pt x="92" y="1368"/>
                      <a:pt x="92" y="821"/>
                    </a:cubicBezTo>
                    <a:close/>
                    <a:moveTo>
                      <a:pt x="92" y="20396"/>
                    </a:moveTo>
                    <a:cubicBezTo>
                      <a:pt x="61" y="20457"/>
                      <a:pt x="61" y="20548"/>
                      <a:pt x="92" y="20609"/>
                    </a:cubicBezTo>
                    <a:cubicBezTo>
                      <a:pt x="92" y="20548"/>
                      <a:pt x="92" y="20457"/>
                      <a:pt x="92" y="203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813;p62">
                <a:extLst>
                  <a:ext uri="{FF2B5EF4-FFF2-40B4-BE49-F238E27FC236}">
                    <a16:creationId xmlns:a16="http://schemas.microsoft.com/office/drawing/2014/main" id="{B0FD9CDE-0B45-D5EE-37EA-DA9AE3EC8BC0}"/>
                  </a:ext>
                </a:extLst>
              </p:cNvPr>
              <p:cNvSpPr/>
              <p:nvPr/>
            </p:nvSpPr>
            <p:spPr>
              <a:xfrm>
                <a:off x="7793595" y="430860"/>
                <a:ext cx="120782" cy="10518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04" extrusionOk="0">
                    <a:moveTo>
                      <a:pt x="913" y="0"/>
                    </a:moveTo>
                    <a:lnTo>
                      <a:pt x="1" y="4104"/>
                    </a:lnTo>
                    <a:lnTo>
                      <a:pt x="4712" y="4104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814;p62">
              <a:extLst>
                <a:ext uri="{FF2B5EF4-FFF2-40B4-BE49-F238E27FC236}">
                  <a16:creationId xmlns:a16="http://schemas.microsoft.com/office/drawing/2014/main" id="{9F171289-F4D1-E89B-C046-A73118339547}"/>
                </a:ext>
              </a:extLst>
            </p:cNvPr>
            <p:cNvGrpSpPr/>
            <p:nvPr/>
          </p:nvGrpSpPr>
          <p:grpSpPr>
            <a:xfrm>
              <a:off x="7040445" y="1173426"/>
              <a:ext cx="1385466" cy="3430973"/>
              <a:chOff x="7044250" y="1225942"/>
              <a:chExt cx="1361637" cy="3371964"/>
            </a:xfrm>
          </p:grpSpPr>
          <p:sp>
            <p:nvSpPr>
              <p:cNvPr id="96" name="Google Shape;2815;p62">
                <a:extLst>
                  <a:ext uri="{FF2B5EF4-FFF2-40B4-BE49-F238E27FC236}">
                    <a16:creationId xmlns:a16="http://schemas.microsoft.com/office/drawing/2014/main" id="{0151984E-D495-4B5B-F7B3-8EB548CE211E}"/>
                  </a:ext>
                </a:extLst>
              </p:cNvPr>
              <p:cNvSpPr/>
              <p:nvPr/>
            </p:nvSpPr>
            <p:spPr>
              <a:xfrm>
                <a:off x="7044250" y="1760650"/>
                <a:ext cx="852986" cy="811062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400" extrusionOk="0">
                    <a:moveTo>
                      <a:pt x="24803" y="0"/>
                    </a:moveTo>
                    <a:lnTo>
                      <a:pt x="16444" y="213"/>
                    </a:lnTo>
                    <a:lnTo>
                      <a:pt x="11399" y="1824"/>
                    </a:lnTo>
                    <a:cubicBezTo>
                      <a:pt x="6870" y="3283"/>
                      <a:pt x="5715" y="8602"/>
                      <a:pt x="5715" y="8602"/>
                    </a:cubicBezTo>
                    <a:cubicBezTo>
                      <a:pt x="4043" y="12675"/>
                      <a:pt x="1733" y="18633"/>
                      <a:pt x="1064" y="21885"/>
                    </a:cubicBezTo>
                    <a:cubicBezTo>
                      <a:pt x="0" y="27113"/>
                      <a:pt x="1824" y="28937"/>
                      <a:pt x="1824" y="28937"/>
                    </a:cubicBezTo>
                    <a:lnTo>
                      <a:pt x="8937" y="23891"/>
                    </a:lnTo>
                    <a:lnTo>
                      <a:pt x="10912" y="18420"/>
                    </a:lnTo>
                    <a:lnTo>
                      <a:pt x="11581" y="21156"/>
                    </a:lnTo>
                    <a:lnTo>
                      <a:pt x="12432" y="28542"/>
                    </a:lnTo>
                    <a:cubicBezTo>
                      <a:pt x="12766" y="29667"/>
                      <a:pt x="13344" y="31217"/>
                      <a:pt x="13952" y="31217"/>
                    </a:cubicBezTo>
                    <a:lnTo>
                      <a:pt x="31156" y="31399"/>
                    </a:lnTo>
                    <a:lnTo>
                      <a:pt x="31217" y="31338"/>
                    </a:lnTo>
                    <a:cubicBezTo>
                      <a:pt x="32767" y="29910"/>
                      <a:pt x="33284" y="27356"/>
                      <a:pt x="33071" y="25259"/>
                    </a:cubicBezTo>
                    <a:lnTo>
                      <a:pt x="30639" y="1551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816;p62">
                <a:extLst>
                  <a:ext uri="{FF2B5EF4-FFF2-40B4-BE49-F238E27FC236}">
                    <a16:creationId xmlns:a16="http://schemas.microsoft.com/office/drawing/2014/main" id="{8DCEA86A-996A-0A30-E05A-EE2EB2001632}"/>
                  </a:ext>
                </a:extLst>
              </p:cNvPr>
              <p:cNvSpPr/>
              <p:nvPr/>
            </p:nvSpPr>
            <p:spPr>
              <a:xfrm>
                <a:off x="7829448" y="1800378"/>
                <a:ext cx="244614" cy="643518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5108" extrusionOk="0">
                    <a:moveTo>
                      <a:pt x="0" y="1"/>
                    </a:moveTo>
                    <a:lnTo>
                      <a:pt x="1824" y="21825"/>
                    </a:lnTo>
                    <a:lnTo>
                      <a:pt x="3860" y="25107"/>
                    </a:lnTo>
                    <a:lnTo>
                      <a:pt x="9544" y="22220"/>
                    </a:lnTo>
                    <a:cubicBezTo>
                      <a:pt x="9544" y="22220"/>
                      <a:pt x="4772" y="5867"/>
                      <a:pt x="3982" y="3830"/>
                    </a:cubicBezTo>
                    <a:cubicBezTo>
                      <a:pt x="2888" y="109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817;p62">
                <a:extLst>
                  <a:ext uri="{FF2B5EF4-FFF2-40B4-BE49-F238E27FC236}">
                    <a16:creationId xmlns:a16="http://schemas.microsoft.com/office/drawing/2014/main" id="{0869BAB3-7D62-A3BD-17F2-7D2E0D173D3C}"/>
                  </a:ext>
                </a:extLst>
              </p:cNvPr>
              <p:cNvSpPr/>
              <p:nvPr/>
            </p:nvSpPr>
            <p:spPr>
              <a:xfrm>
                <a:off x="7065258" y="2309664"/>
                <a:ext cx="210351" cy="10928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264" extrusionOk="0">
                    <a:moveTo>
                      <a:pt x="5032" y="1"/>
                    </a:moveTo>
                    <a:cubicBezTo>
                      <a:pt x="3155" y="1"/>
                      <a:pt x="1374" y="1040"/>
                      <a:pt x="457" y="2805"/>
                    </a:cubicBezTo>
                    <a:cubicBezTo>
                      <a:pt x="305" y="3139"/>
                      <a:pt x="153" y="3473"/>
                      <a:pt x="62" y="3838"/>
                    </a:cubicBezTo>
                    <a:cubicBezTo>
                      <a:pt x="31" y="3990"/>
                      <a:pt x="1" y="4112"/>
                      <a:pt x="1" y="4264"/>
                    </a:cubicBezTo>
                    <a:cubicBezTo>
                      <a:pt x="153" y="3777"/>
                      <a:pt x="366" y="3321"/>
                      <a:pt x="609" y="2866"/>
                    </a:cubicBezTo>
                    <a:cubicBezTo>
                      <a:pt x="1540" y="1166"/>
                      <a:pt x="3291" y="180"/>
                      <a:pt x="5125" y="180"/>
                    </a:cubicBezTo>
                    <a:cubicBezTo>
                      <a:pt x="5686" y="180"/>
                      <a:pt x="6255" y="272"/>
                      <a:pt x="6810" y="464"/>
                    </a:cubicBezTo>
                    <a:cubicBezTo>
                      <a:pt x="7296" y="647"/>
                      <a:pt x="7752" y="859"/>
                      <a:pt x="8208" y="1103"/>
                    </a:cubicBezTo>
                    <a:cubicBezTo>
                      <a:pt x="8086" y="1011"/>
                      <a:pt x="7995" y="920"/>
                      <a:pt x="7873" y="859"/>
                    </a:cubicBezTo>
                    <a:cubicBezTo>
                      <a:pt x="7570" y="647"/>
                      <a:pt x="7235" y="464"/>
                      <a:pt x="6870" y="343"/>
                    </a:cubicBezTo>
                    <a:cubicBezTo>
                      <a:pt x="6265" y="111"/>
                      <a:pt x="5643" y="1"/>
                      <a:pt x="5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18;p62">
                <a:extLst>
                  <a:ext uri="{FF2B5EF4-FFF2-40B4-BE49-F238E27FC236}">
                    <a16:creationId xmlns:a16="http://schemas.microsoft.com/office/drawing/2014/main" id="{E277B4DD-2383-F5F4-28D8-00AB3A3C13C0}"/>
                  </a:ext>
                </a:extLst>
              </p:cNvPr>
              <p:cNvSpPr/>
              <p:nvPr/>
            </p:nvSpPr>
            <p:spPr>
              <a:xfrm>
                <a:off x="7864481" y="1980349"/>
                <a:ext cx="21066" cy="36071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4074" extrusionOk="0">
                    <a:moveTo>
                      <a:pt x="92" y="0"/>
                    </a:moveTo>
                    <a:cubicBezTo>
                      <a:pt x="1" y="699"/>
                      <a:pt x="1" y="1398"/>
                      <a:pt x="31" y="2067"/>
                    </a:cubicBezTo>
                    <a:cubicBezTo>
                      <a:pt x="62" y="3344"/>
                      <a:pt x="123" y="5106"/>
                      <a:pt x="244" y="7052"/>
                    </a:cubicBezTo>
                    <a:cubicBezTo>
                      <a:pt x="335" y="8967"/>
                      <a:pt x="457" y="10730"/>
                      <a:pt x="578" y="12006"/>
                    </a:cubicBezTo>
                    <a:cubicBezTo>
                      <a:pt x="639" y="12675"/>
                      <a:pt x="670" y="13161"/>
                      <a:pt x="730" y="13526"/>
                    </a:cubicBezTo>
                    <a:cubicBezTo>
                      <a:pt x="730" y="13708"/>
                      <a:pt x="761" y="13891"/>
                      <a:pt x="822" y="14073"/>
                    </a:cubicBezTo>
                    <a:cubicBezTo>
                      <a:pt x="822" y="13891"/>
                      <a:pt x="822" y="13708"/>
                      <a:pt x="822" y="13526"/>
                    </a:cubicBezTo>
                    <a:cubicBezTo>
                      <a:pt x="791" y="13131"/>
                      <a:pt x="761" y="12614"/>
                      <a:pt x="730" y="12006"/>
                    </a:cubicBezTo>
                    <a:cubicBezTo>
                      <a:pt x="639" y="10699"/>
                      <a:pt x="548" y="8967"/>
                      <a:pt x="427" y="7052"/>
                    </a:cubicBezTo>
                    <a:cubicBezTo>
                      <a:pt x="275" y="3465"/>
                      <a:pt x="153" y="1033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19;p62">
                <a:extLst>
                  <a:ext uri="{FF2B5EF4-FFF2-40B4-BE49-F238E27FC236}">
                    <a16:creationId xmlns:a16="http://schemas.microsoft.com/office/drawing/2014/main" id="{57E4CF99-FA67-43CB-41EB-60DFFBEEE64D}"/>
                  </a:ext>
                </a:extLst>
              </p:cNvPr>
              <p:cNvSpPr/>
              <p:nvPr/>
            </p:nvSpPr>
            <p:spPr>
              <a:xfrm>
                <a:off x="7505387" y="2472694"/>
                <a:ext cx="46770" cy="9037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526" extrusionOk="0">
                    <a:moveTo>
                      <a:pt x="92" y="0"/>
                    </a:moveTo>
                    <a:cubicBezTo>
                      <a:pt x="31" y="182"/>
                      <a:pt x="1" y="395"/>
                      <a:pt x="31" y="608"/>
                    </a:cubicBezTo>
                    <a:cubicBezTo>
                      <a:pt x="61" y="1611"/>
                      <a:pt x="548" y="2553"/>
                      <a:pt x="1308" y="3222"/>
                    </a:cubicBezTo>
                    <a:cubicBezTo>
                      <a:pt x="1460" y="3344"/>
                      <a:pt x="1612" y="3465"/>
                      <a:pt x="1824" y="3526"/>
                    </a:cubicBezTo>
                    <a:cubicBezTo>
                      <a:pt x="1308" y="3070"/>
                      <a:pt x="912" y="2553"/>
                      <a:pt x="578" y="1945"/>
                    </a:cubicBezTo>
                    <a:cubicBezTo>
                      <a:pt x="305" y="1337"/>
                      <a:pt x="153" y="669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820;p62">
                <a:extLst>
                  <a:ext uri="{FF2B5EF4-FFF2-40B4-BE49-F238E27FC236}">
                    <a16:creationId xmlns:a16="http://schemas.microsoft.com/office/drawing/2014/main" id="{EED24772-ABAD-34B2-D1F9-65C9A48CBBC5}"/>
                  </a:ext>
                </a:extLst>
              </p:cNvPr>
              <p:cNvSpPr/>
              <p:nvPr/>
            </p:nvSpPr>
            <p:spPr>
              <a:xfrm>
                <a:off x="7765559" y="2423613"/>
                <a:ext cx="49897" cy="13791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381" extrusionOk="0">
                    <a:moveTo>
                      <a:pt x="1824" y="0"/>
                    </a:moveTo>
                    <a:cubicBezTo>
                      <a:pt x="1824" y="942"/>
                      <a:pt x="1672" y="1915"/>
                      <a:pt x="1399" y="2827"/>
                    </a:cubicBezTo>
                    <a:cubicBezTo>
                      <a:pt x="1034" y="3739"/>
                      <a:pt x="578" y="4590"/>
                      <a:pt x="1" y="5380"/>
                    </a:cubicBezTo>
                    <a:cubicBezTo>
                      <a:pt x="213" y="5198"/>
                      <a:pt x="426" y="4985"/>
                      <a:pt x="609" y="4742"/>
                    </a:cubicBezTo>
                    <a:cubicBezTo>
                      <a:pt x="1460" y="3617"/>
                      <a:pt x="1916" y="2249"/>
                      <a:pt x="1916" y="851"/>
                    </a:cubicBezTo>
                    <a:cubicBezTo>
                      <a:pt x="1946" y="547"/>
                      <a:pt x="1916" y="274"/>
                      <a:pt x="1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821;p62">
                <a:extLst>
                  <a:ext uri="{FF2B5EF4-FFF2-40B4-BE49-F238E27FC236}">
                    <a16:creationId xmlns:a16="http://schemas.microsoft.com/office/drawing/2014/main" id="{EA0A53A3-47C4-A297-C058-BF6C4F3DDEE4}"/>
                  </a:ext>
                </a:extLst>
              </p:cNvPr>
              <p:cNvSpPr/>
              <p:nvPr/>
            </p:nvSpPr>
            <p:spPr>
              <a:xfrm>
                <a:off x="7164975" y="2038759"/>
                <a:ext cx="123115" cy="2573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004" extrusionOk="0">
                    <a:moveTo>
                      <a:pt x="1" y="1"/>
                    </a:moveTo>
                    <a:cubicBezTo>
                      <a:pt x="761" y="244"/>
                      <a:pt x="1551" y="457"/>
                      <a:pt x="2371" y="578"/>
                    </a:cubicBezTo>
                    <a:cubicBezTo>
                      <a:pt x="3162" y="791"/>
                      <a:pt x="3982" y="913"/>
                      <a:pt x="4803" y="1004"/>
                    </a:cubicBezTo>
                    <a:cubicBezTo>
                      <a:pt x="4013" y="730"/>
                      <a:pt x="3223" y="517"/>
                      <a:pt x="2432" y="396"/>
                    </a:cubicBezTo>
                    <a:cubicBezTo>
                      <a:pt x="1612" y="183"/>
                      <a:pt x="821" y="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822;p62">
                <a:extLst>
                  <a:ext uri="{FF2B5EF4-FFF2-40B4-BE49-F238E27FC236}">
                    <a16:creationId xmlns:a16="http://schemas.microsoft.com/office/drawing/2014/main" id="{34335089-6FF9-9E57-CDE7-526E888535CF}"/>
                  </a:ext>
                </a:extLst>
              </p:cNvPr>
              <p:cNvSpPr/>
              <p:nvPr/>
            </p:nvSpPr>
            <p:spPr>
              <a:xfrm>
                <a:off x="7161874" y="2058238"/>
                <a:ext cx="127753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7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0" y="61"/>
                      <a:pt x="1155" y="244"/>
                      <a:pt x="2492" y="548"/>
                    </a:cubicBezTo>
                    <a:cubicBezTo>
                      <a:pt x="3730" y="823"/>
                      <a:pt x="4769" y="1073"/>
                      <a:pt x="4955" y="1073"/>
                    </a:cubicBezTo>
                    <a:cubicBezTo>
                      <a:pt x="4975" y="1073"/>
                      <a:pt x="4985" y="1070"/>
                      <a:pt x="4985" y="1064"/>
                    </a:cubicBezTo>
                    <a:cubicBezTo>
                      <a:pt x="3374" y="487"/>
                      <a:pt x="1702" y="122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823;p62">
                <a:extLst>
                  <a:ext uri="{FF2B5EF4-FFF2-40B4-BE49-F238E27FC236}">
                    <a16:creationId xmlns:a16="http://schemas.microsoft.com/office/drawing/2014/main" id="{F1715063-4EF6-A094-21C3-5F20D7D599FF}"/>
                  </a:ext>
                </a:extLst>
              </p:cNvPr>
              <p:cNvSpPr/>
              <p:nvPr/>
            </p:nvSpPr>
            <p:spPr>
              <a:xfrm>
                <a:off x="7309874" y="2094862"/>
                <a:ext cx="556988" cy="36446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1422" extrusionOk="0">
                    <a:moveTo>
                      <a:pt x="18542" y="0"/>
                    </a:moveTo>
                    <a:cubicBezTo>
                      <a:pt x="16566" y="0"/>
                      <a:pt x="13830" y="61"/>
                      <a:pt x="10821" y="243"/>
                    </a:cubicBezTo>
                    <a:cubicBezTo>
                      <a:pt x="7842" y="456"/>
                      <a:pt x="5107" y="730"/>
                      <a:pt x="3161" y="942"/>
                    </a:cubicBezTo>
                    <a:cubicBezTo>
                      <a:pt x="2189" y="1064"/>
                      <a:pt x="1398" y="1186"/>
                      <a:pt x="851" y="1277"/>
                    </a:cubicBezTo>
                    <a:lnTo>
                      <a:pt x="213" y="1368"/>
                    </a:lnTo>
                    <a:cubicBezTo>
                      <a:pt x="152" y="1368"/>
                      <a:pt x="61" y="1398"/>
                      <a:pt x="0" y="1398"/>
                    </a:cubicBezTo>
                    <a:cubicBezTo>
                      <a:pt x="31" y="1414"/>
                      <a:pt x="69" y="1421"/>
                      <a:pt x="107" y="1421"/>
                    </a:cubicBezTo>
                    <a:cubicBezTo>
                      <a:pt x="145" y="1421"/>
                      <a:pt x="183" y="1414"/>
                      <a:pt x="213" y="1398"/>
                    </a:cubicBezTo>
                    <a:lnTo>
                      <a:pt x="851" y="1338"/>
                    </a:lnTo>
                    <a:lnTo>
                      <a:pt x="3161" y="1094"/>
                    </a:lnTo>
                    <a:cubicBezTo>
                      <a:pt x="5137" y="912"/>
                      <a:pt x="7842" y="638"/>
                      <a:pt x="10851" y="456"/>
                    </a:cubicBezTo>
                    <a:cubicBezTo>
                      <a:pt x="13830" y="274"/>
                      <a:pt x="16566" y="183"/>
                      <a:pt x="18542" y="152"/>
                    </a:cubicBezTo>
                    <a:lnTo>
                      <a:pt x="20852" y="91"/>
                    </a:lnTo>
                    <a:lnTo>
                      <a:pt x="21490" y="61"/>
                    </a:lnTo>
                    <a:cubicBezTo>
                      <a:pt x="21520" y="71"/>
                      <a:pt x="21547" y="74"/>
                      <a:pt x="21573" y="74"/>
                    </a:cubicBezTo>
                    <a:cubicBezTo>
                      <a:pt x="21625" y="74"/>
                      <a:pt x="21672" y="61"/>
                      <a:pt x="21733" y="61"/>
                    </a:cubicBezTo>
                    <a:cubicBezTo>
                      <a:pt x="21642" y="31"/>
                      <a:pt x="21581" y="31"/>
                      <a:pt x="214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824;p62">
                <a:extLst>
                  <a:ext uri="{FF2B5EF4-FFF2-40B4-BE49-F238E27FC236}">
                    <a16:creationId xmlns:a16="http://schemas.microsoft.com/office/drawing/2014/main" id="{9DC7B92C-E3BE-6305-EDA9-5D5692A3C8E8}"/>
                  </a:ext>
                </a:extLst>
              </p:cNvPr>
              <p:cNvSpPr/>
              <p:nvPr/>
            </p:nvSpPr>
            <p:spPr>
              <a:xfrm>
                <a:off x="7312206" y="2116673"/>
                <a:ext cx="557757" cy="42084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1642" extrusionOk="0">
                    <a:moveTo>
                      <a:pt x="20913" y="0"/>
                    </a:moveTo>
                    <a:cubicBezTo>
                      <a:pt x="20335" y="31"/>
                      <a:pt x="19545" y="31"/>
                      <a:pt x="18572" y="61"/>
                    </a:cubicBezTo>
                    <a:cubicBezTo>
                      <a:pt x="16596" y="152"/>
                      <a:pt x="13861" y="274"/>
                      <a:pt x="10852" y="487"/>
                    </a:cubicBezTo>
                    <a:cubicBezTo>
                      <a:pt x="7843" y="730"/>
                      <a:pt x="5137" y="1003"/>
                      <a:pt x="3162" y="1216"/>
                    </a:cubicBezTo>
                    <a:cubicBezTo>
                      <a:pt x="2189" y="1338"/>
                      <a:pt x="1399" y="1429"/>
                      <a:pt x="851" y="1490"/>
                    </a:cubicBezTo>
                    <a:lnTo>
                      <a:pt x="213" y="1581"/>
                    </a:lnTo>
                    <a:cubicBezTo>
                      <a:pt x="152" y="1611"/>
                      <a:pt x="61" y="1611"/>
                      <a:pt x="0" y="1642"/>
                    </a:cubicBezTo>
                    <a:lnTo>
                      <a:pt x="213" y="1642"/>
                    </a:lnTo>
                    <a:lnTo>
                      <a:pt x="851" y="1581"/>
                    </a:lnTo>
                    <a:lnTo>
                      <a:pt x="3192" y="1368"/>
                    </a:lnTo>
                    <a:cubicBezTo>
                      <a:pt x="5168" y="1186"/>
                      <a:pt x="7873" y="943"/>
                      <a:pt x="10882" y="699"/>
                    </a:cubicBezTo>
                    <a:cubicBezTo>
                      <a:pt x="13861" y="487"/>
                      <a:pt x="16596" y="335"/>
                      <a:pt x="18572" y="213"/>
                    </a:cubicBezTo>
                    <a:lnTo>
                      <a:pt x="20913" y="91"/>
                    </a:lnTo>
                    <a:lnTo>
                      <a:pt x="21521" y="61"/>
                    </a:lnTo>
                    <a:cubicBezTo>
                      <a:pt x="21612" y="61"/>
                      <a:pt x="21673" y="61"/>
                      <a:pt x="21764" y="31"/>
                    </a:cubicBezTo>
                    <a:cubicBezTo>
                      <a:pt x="21673" y="0"/>
                      <a:pt x="21612" y="0"/>
                      <a:pt x="215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825;p62">
                <a:extLst>
                  <a:ext uri="{FF2B5EF4-FFF2-40B4-BE49-F238E27FC236}">
                    <a16:creationId xmlns:a16="http://schemas.microsoft.com/office/drawing/2014/main" id="{A2C1AD0A-0F9C-D21D-C042-3AEB26FF9843}"/>
                  </a:ext>
                </a:extLst>
              </p:cNvPr>
              <p:cNvSpPr/>
              <p:nvPr/>
            </p:nvSpPr>
            <p:spPr>
              <a:xfrm>
                <a:off x="7872272" y="2000597"/>
                <a:ext cx="88851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429" extrusionOk="0">
                    <a:moveTo>
                      <a:pt x="3466" y="0"/>
                    </a:moveTo>
                    <a:lnTo>
                      <a:pt x="3466" y="0"/>
                    </a:lnTo>
                    <a:cubicBezTo>
                      <a:pt x="2858" y="152"/>
                      <a:pt x="2281" y="365"/>
                      <a:pt x="1703" y="608"/>
                    </a:cubicBezTo>
                    <a:cubicBezTo>
                      <a:pt x="1095" y="821"/>
                      <a:pt x="548" y="1095"/>
                      <a:pt x="1" y="1429"/>
                    </a:cubicBezTo>
                    <a:cubicBezTo>
                      <a:pt x="609" y="1277"/>
                      <a:pt x="1217" y="1064"/>
                      <a:pt x="1764" y="791"/>
                    </a:cubicBezTo>
                    <a:cubicBezTo>
                      <a:pt x="2372" y="608"/>
                      <a:pt x="2919" y="335"/>
                      <a:pt x="34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826;p62">
                <a:extLst>
                  <a:ext uri="{FF2B5EF4-FFF2-40B4-BE49-F238E27FC236}">
                    <a16:creationId xmlns:a16="http://schemas.microsoft.com/office/drawing/2014/main" id="{16749749-26D3-556C-B6AC-1A52204596F9}"/>
                  </a:ext>
                </a:extLst>
              </p:cNvPr>
              <p:cNvSpPr/>
              <p:nvPr/>
            </p:nvSpPr>
            <p:spPr>
              <a:xfrm>
                <a:off x="7870734" y="2014616"/>
                <a:ext cx="99717" cy="49107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1916" extrusionOk="0">
                    <a:moveTo>
                      <a:pt x="3891" y="0"/>
                    </a:moveTo>
                    <a:cubicBezTo>
                      <a:pt x="3222" y="244"/>
                      <a:pt x="2553" y="517"/>
                      <a:pt x="1915" y="882"/>
                    </a:cubicBezTo>
                    <a:cubicBezTo>
                      <a:pt x="1246" y="1155"/>
                      <a:pt x="608" y="1520"/>
                      <a:pt x="0" y="1915"/>
                    </a:cubicBezTo>
                    <a:cubicBezTo>
                      <a:pt x="699" y="1703"/>
                      <a:pt x="1368" y="1399"/>
                      <a:pt x="2006" y="1064"/>
                    </a:cubicBezTo>
                    <a:cubicBezTo>
                      <a:pt x="2675" y="760"/>
                      <a:pt x="3313" y="426"/>
                      <a:pt x="38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827;p62">
                <a:extLst>
                  <a:ext uri="{FF2B5EF4-FFF2-40B4-BE49-F238E27FC236}">
                    <a16:creationId xmlns:a16="http://schemas.microsoft.com/office/drawing/2014/main" id="{59C1FF52-05DE-CBB2-25AD-17455974A1DD}"/>
                  </a:ext>
                </a:extLst>
              </p:cNvPr>
              <p:cNvSpPr/>
              <p:nvPr/>
            </p:nvSpPr>
            <p:spPr>
              <a:xfrm>
                <a:off x="7274046" y="2007594"/>
                <a:ext cx="50640" cy="26957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0518" extrusionOk="0">
                    <a:moveTo>
                      <a:pt x="182" y="1"/>
                    </a:moveTo>
                    <a:lnTo>
                      <a:pt x="182" y="31"/>
                    </a:lnTo>
                    <a:cubicBezTo>
                      <a:pt x="183" y="32"/>
                      <a:pt x="183" y="33"/>
                      <a:pt x="183" y="34"/>
                    </a:cubicBezTo>
                    <a:lnTo>
                      <a:pt x="183" y="34"/>
                    </a:lnTo>
                    <a:cubicBezTo>
                      <a:pt x="183" y="23"/>
                      <a:pt x="183" y="12"/>
                      <a:pt x="182" y="1"/>
                    </a:cubicBezTo>
                    <a:close/>
                    <a:moveTo>
                      <a:pt x="183" y="34"/>
                    </a:moveTo>
                    <a:lnTo>
                      <a:pt x="183" y="34"/>
                    </a:lnTo>
                    <a:cubicBezTo>
                      <a:pt x="213" y="1697"/>
                      <a:pt x="242" y="3568"/>
                      <a:pt x="122" y="5199"/>
                    </a:cubicBezTo>
                    <a:cubicBezTo>
                      <a:pt x="0" y="6840"/>
                      <a:pt x="182" y="9332"/>
                      <a:pt x="1337" y="10518"/>
                    </a:cubicBezTo>
                    <a:lnTo>
                      <a:pt x="1976" y="8694"/>
                    </a:lnTo>
                    <a:cubicBezTo>
                      <a:pt x="1976" y="8694"/>
                      <a:pt x="339" y="721"/>
                      <a:pt x="183" y="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828;p62">
                <a:extLst>
                  <a:ext uri="{FF2B5EF4-FFF2-40B4-BE49-F238E27FC236}">
                    <a16:creationId xmlns:a16="http://schemas.microsoft.com/office/drawing/2014/main" id="{370054AD-87DD-4483-CECC-0053F301FC6F}"/>
                  </a:ext>
                </a:extLst>
              </p:cNvPr>
              <p:cNvSpPr/>
              <p:nvPr/>
            </p:nvSpPr>
            <p:spPr>
              <a:xfrm>
                <a:off x="7762458" y="2452421"/>
                <a:ext cx="60763" cy="11220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78" extrusionOk="0">
                    <a:moveTo>
                      <a:pt x="2006" y="1"/>
                    </a:moveTo>
                    <a:lnTo>
                      <a:pt x="2006" y="1"/>
                    </a:lnTo>
                    <a:cubicBezTo>
                      <a:pt x="1854" y="1612"/>
                      <a:pt x="1003" y="3131"/>
                      <a:pt x="0" y="4378"/>
                    </a:cubicBezTo>
                    <a:lnTo>
                      <a:pt x="578" y="4378"/>
                    </a:lnTo>
                    <a:cubicBezTo>
                      <a:pt x="547" y="4317"/>
                      <a:pt x="1094" y="4043"/>
                      <a:pt x="1398" y="3496"/>
                    </a:cubicBezTo>
                    <a:cubicBezTo>
                      <a:pt x="1672" y="2949"/>
                      <a:pt x="1885" y="2372"/>
                      <a:pt x="1976" y="1764"/>
                    </a:cubicBezTo>
                    <a:cubicBezTo>
                      <a:pt x="2097" y="1217"/>
                      <a:pt x="2371" y="426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829;p62">
                <a:extLst>
                  <a:ext uri="{FF2B5EF4-FFF2-40B4-BE49-F238E27FC236}">
                    <a16:creationId xmlns:a16="http://schemas.microsoft.com/office/drawing/2014/main" id="{A457261A-D7B7-729D-FAFF-C5CAE084CBD7}"/>
                  </a:ext>
                </a:extLst>
              </p:cNvPr>
              <p:cNvSpPr/>
              <p:nvPr/>
            </p:nvSpPr>
            <p:spPr>
              <a:xfrm>
                <a:off x="7234298" y="4092280"/>
                <a:ext cx="366140" cy="50327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9636" extrusionOk="0">
                    <a:moveTo>
                      <a:pt x="9484" y="0"/>
                    </a:moveTo>
                    <a:lnTo>
                      <a:pt x="1" y="7782"/>
                    </a:lnTo>
                    <a:lnTo>
                      <a:pt x="9636" y="19636"/>
                    </a:lnTo>
                    <a:cubicBezTo>
                      <a:pt x="10700" y="18663"/>
                      <a:pt x="7995" y="10669"/>
                      <a:pt x="7995" y="10669"/>
                    </a:cubicBezTo>
                    <a:lnTo>
                      <a:pt x="14287" y="5928"/>
                    </a:lnTo>
                    <a:lnTo>
                      <a:pt x="94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830;p62">
                <a:extLst>
                  <a:ext uri="{FF2B5EF4-FFF2-40B4-BE49-F238E27FC236}">
                    <a16:creationId xmlns:a16="http://schemas.microsoft.com/office/drawing/2014/main" id="{3AC2600C-9D37-782D-770E-C9EDE18EDB97}"/>
                  </a:ext>
                </a:extLst>
              </p:cNvPr>
              <p:cNvSpPr/>
              <p:nvPr/>
            </p:nvSpPr>
            <p:spPr>
              <a:xfrm>
                <a:off x="7350365" y="4258155"/>
                <a:ext cx="34315" cy="29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152" extrusionOk="0">
                    <a:moveTo>
                      <a:pt x="655" y="1"/>
                    </a:moveTo>
                    <a:cubicBezTo>
                      <a:pt x="480" y="1"/>
                      <a:pt x="310" y="70"/>
                      <a:pt x="183" y="215"/>
                    </a:cubicBezTo>
                    <a:cubicBezTo>
                      <a:pt x="1" y="489"/>
                      <a:pt x="31" y="823"/>
                      <a:pt x="305" y="1036"/>
                    </a:cubicBezTo>
                    <a:cubicBezTo>
                      <a:pt x="419" y="1112"/>
                      <a:pt x="548" y="1151"/>
                      <a:pt x="676" y="1151"/>
                    </a:cubicBezTo>
                    <a:cubicBezTo>
                      <a:pt x="856" y="1151"/>
                      <a:pt x="1032" y="1074"/>
                      <a:pt x="1156" y="915"/>
                    </a:cubicBezTo>
                    <a:cubicBezTo>
                      <a:pt x="1338" y="641"/>
                      <a:pt x="1247" y="246"/>
                      <a:pt x="973" y="63"/>
                    </a:cubicBezTo>
                    <a:lnTo>
                      <a:pt x="973" y="63"/>
                    </a:lnTo>
                    <a:lnTo>
                      <a:pt x="1004" y="94"/>
                    </a:lnTo>
                    <a:cubicBezTo>
                      <a:pt x="894" y="33"/>
                      <a:pt x="773" y="1"/>
                      <a:pt x="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831;p62">
                <a:extLst>
                  <a:ext uri="{FF2B5EF4-FFF2-40B4-BE49-F238E27FC236}">
                    <a16:creationId xmlns:a16="http://schemas.microsoft.com/office/drawing/2014/main" id="{E91B857C-7E58-805E-7557-50EC9C8102C3}"/>
                  </a:ext>
                </a:extLst>
              </p:cNvPr>
              <p:cNvSpPr/>
              <p:nvPr/>
            </p:nvSpPr>
            <p:spPr>
              <a:xfrm>
                <a:off x="7404901" y="4352010"/>
                <a:ext cx="41312" cy="1768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90" extrusionOk="0">
                    <a:moveTo>
                      <a:pt x="466" y="0"/>
                    </a:moveTo>
                    <a:cubicBezTo>
                      <a:pt x="185" y="0"/>
                      <a:pt x="1" y="99"/>
                      <a:pt x="1" y="140"/>
                    </a:cubicBezTo>
                    <a:cubicBezTo>
                      <a:pt x="31" y="231"/>
                      <a:pt x="396" y="171"/>
                      <a:pt x="821" y="322"/>
                    </a:cubicBezTo>
                    <a:cubicBezTo>
                      <a:pt x="1225" y="438"/>
                      <a:pt x="1464" y="690"/>
                      <a:pt x="1540" y="690"/>
                    </a:cubicBezTo>
                    <a:cubicBezTo>
                      <a:pt x="1544" y="690"/>
                      <a:pt x="1548" y="689"/>
                      <a:pt x="1551" y="687"/>
                    </a:cubicBezTo>
                    <a:cubicBezTo>
                      <a:pt x="1611" y="657"/>
                      <a:pt x="1429" y="231"/>
                      <a:pt x="912" y="79"/>
                    </a:cubicBezTo>
                    <a:cubicBezTo>
                      <a:pt x="749" y="22"/>
                      <a:pt x="597" y="0"/>
                      <a:pt x="4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832;p62">
                <a:extLst>
                  <a:ext uri="{FF2B5EF4-FFF2-40B4-BE49-F238E27FC236}">
                    <a16:creationId xmlns:a16="http://schemas.microsoft.com/office/drawing/2014/main" id="{9C30DA26-5842-E7C2-7140-ED800AC000FF}"/>
                  </a:ext>
                </a:extLst>
              </p:cNvPr>
              <p:cNvSpPr/>
              <p:nvPr/>
            </p:nvSpPr>
            <p:spPr>
              <a:xfrm>
                <a:off x="7417356" y="4402321"/>
                <a:ext cx="41312" cy="973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80" extrusionOk="0">
                    <a:moveTo>
                      <a:pt x="822" y="1"/>
                    </a:moveTo>
                    <a:cubicBezTo>
                      <a:pt x="305" y="1"/>
                      <a:pt x="1" y="305"/>
                      <a:pt x="62" y="366"/>
                    </a:cubicBezTo>
                    <a:cubicBezTo>
                      <a:pt x="67" y="376"/>
                      <a:pt x="79" y="380"/>
                      <a:pt x="99" y="380"/>
                    </a:cubicBezTo>
                    <a:cubicBezTo>
                      <a:pt x="197" y="380"/>
                      <a:pt x="467" y="274"/>
                      <a:pt x="822" y="274"/>
                    </a:cubicBezTo>
                    <a:cubicBezTo>
                      <a:pt x="1151" y="274"/>
                      <a:pt x="1417" y="380"/>
                      <a:pt x="1531" y="380"/>
                    </a:cubicBezTo>
                    <a:cubicBezTo>
                      <a:pt x="1554" y="380"/>
                      <a:pt x="1571" y="376"/>
                      <a:pt x="1581" y="366"/>
                    </a:cubicBezTo>
                    <a:cubicBezTo>
                      <a:pt x="1612" y="335"/>
                      <a:pt x="1308" y="1"/>
                      <a:pt x="8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833;p62">
                <a:extLst>
                  <a:ext uri="{FF2B5EF4-FFF2-40B4-BE49-F238E27FC236}">
                    <a16:creationId xmlns:a16="http://schemas.microsoft.com/office/drawing/2014/main" id="{2C87BA76-7BF9-B0E4-FE75-CCCC15A26652}"/>
                  </a:ext>
                </a:extLst>
              </p:cNvPr>
              <p:cNvSpPr/>
              <p:nvPr/>
            </p:nvSpPr>
            <p:spPr>
              <a:xfrm>
                <a:off x="7432938" y="4448019"/>
                <a:ext cx="36468" cy="1307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10" extrusionOk="0">
                    <a:moveTo>
                      <a:pt x="944" y="1"/>
                    </a:moveTo>
                    <a:cubicBezTo>
                      <a:pt x="851" y="1"/>
                      <a:pt x="749" y="12"/>
                      <a:pt x="639" y="42"/>
                    </a:cubicBezTo>
                    <a:cubicBezTo>
                      <a:pt x="214" y="133"/>
                      <a:pt x="1" y="467"/>
                      <a:pt x="62" y="498"/>
                    </a:cubicBezTo>
                    <a:cubicBezTo>
                      <a:pt x="66" y="506"/>
                      <a:pt x="75" y="510"/>
                      <a:pt x="88" y="510"/>
                    </a:cubicBezTo>
                    <a:cubicBezTo>
                      <a:pt x="169" y="510"/>
                      <a:pt x="416" y="363"/>
                      <a:pt x="730" y="285"/>
                    </a:cubicBezTo>
                    <a:cubicBezTo>
                      <a:pt x="1065" y="194"/>
                      <a:pt x="1399" y="224"/>
                      <a:pt x="1399" y="163"/>
                    </a:cubicBezTo>
                    <a:cubicBezTo>
                      <a:pt x="1422" y="117"/>
                      <a:pt x="1235" y="1"/>
                      <a:pt x="9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834;p62">
                <a:extLst>
                  <a:ext uri="{FF2B5EF4-FFF2-40B4-BE49-F238E27FC236}">
                    <a16:creationId xmlns:a16="http://schemas.microsoft.com/office/drawing/2014/main" id="{C295CD44-81C9-786D-EF93-171124A5DCDB}"/>
                  </a:ext>
                </a:extLst>
              </p:cNvPr>
              <p:cNvSpPr/>
              <p:nvPr/>
            </p:nvSpPr>
            <p:spPr>
              <a:xfrm>
                <a:off x="7450851" y="4306774"/>
                <a:ext cx="29625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7" extrusionOk="0">
                    <a:moveTo>
                      <a:pt x="68" y="0"/>
                    </a:moveTo>
                    <a:cubicBezTo>
                      <a:pt x="31" y="0"/>
                      <a:pt x="7" y="8"/>
                      <a:pt x="1" y="21"/>
                    </a:cubicBezTo>
                    <a:cubicBezTo>
                      <a:pt x="1" y="112"/>
                      <a:pt x="305" y="264"/>
                      <a:pt x="578" y="568"/>
                    </a:cubicBezTo>
                    <a:cubicBezTo>
                      <a:pt x="882" y="902"/>
                      <a:pt x="1004" y="1206"/>
                      <a:pt x="1095" y="1206"/>
                    </a:cubicBezTo>
                    <a:cubicBezTo>
                      <a:pt x="1156" y="1206"/>
                      <a:pt x="1095" y="780"/>
                      <a:pt x="761" y="416"/>
                    </a:cubicBezTo>
                    <a:cubicBezTo>
                      <a:pt x="521" y="104"/>
                      <a:pt x="205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835;p62">
                <a:extLst>
                  <a:ext uri="{FF2B5EF4-FFF2-40B4-BE49-F238E27FC236}">
                    <a16:creationId xmlns:a16="http://schemas.microsoft.com/office/drawing/2014/main" id="{D42196DA-150B-E414-6089-D9083C5360B9}"/>
                  </a:ext>
                </a:extLst>
              </p:cNvPr>
              <p:cNvSpPr/>
              <p:nvPr/>
            </p:nvSpPr>
            <p:spPr>
              <a:xfrm>
                <a:off x="7485910" y="4238728"/>
                <a:ext cx="27293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63" extrusionOk="0">
                    <a:moveTo>
                      <a:pt x="332" y="270"/>
                    </a:moveTo>
                    <a:cubicBezTo>
                      <a:pt x="409" y="270"/>
                      <a:pt x="466" y="381"/>
                      <a:pt x="548" y="518"/>
                    </a:cubicBezTo>
                    <a:cubicBezTo>
                      <a:pt x="730" y="882"/>
                      <a:pt x="821" y="1308"/>
                      <a:pt x="852" y="1703"/>
                    </a:cubicBezTo>
                    <a:cubicBezTo>
                      <a:pt x="868" y="1946"/>
                      <a:pt x="850" y="2147"/>
                      <a:pt x="838" y="2280"/>
                    </a:cubicBezTo>
                    <a:lnTo>
                      <a:pt x="838" y="2280"/>
                    </a:lnTo>
                    <a:cubicBezTo>
                      <a:pt x="751" y="2098"/>
                      <a:pt x="674" y="1931"/>
                      <a:pt x="578" y="1764"/>
                    </a:cubicBezTo>
                    <a:cubicBezTo>
                      <a:pt x="457" y="1521"/>
                      <a:pt x="365" y="1277"/>
                      <a:pt x="305" y="1004"/>
                    </a:cubicBezTo>
                    <a:cubicBezTo>
                      <a:pt x="274" y="852"/>
                      <a:pt x="274" y="700"/>
                      <a:pt x="244" y="548"/>
                    </a:cubicBezTo>
                    <a:cubicBezTo>
                      <a:pt x="244" y="487"/>
                      <a:pt x="244" y="396"/>
                      <a:pt x="244" y="335"/>
                    </a:cubicBezTo>
                    <a:cubicBezTo>
                      <a:pt x="274" y="274"/>
                      <a:pt x="213" y="274"/>
                      <a:pt x="305" y="274"/>
                    </a:cubicBezTo>
                    <a:cubicBezTo>
                      <a:pt x="314" y="271"/>
                      <a:pt x="323" y="270"/>
                      <a:pt x="332" y="270"/>
                    </a:cubicBezTo>
                    <a:close/>
                    <a:moveTo>
                      <a:pt x="305" y="1"/>
                    </a:moveTo>
                    <a:cubicBezTo>
                      <a:pt x="153" y="31"/>
                      <a:pt x="31" y="153"/>
                      <a:pt x="1" y="305"/>
                    </a:cubicBezTo>
                    <a:cubicBezTo>
                      <a:pt x="1" y="396"/>
                      <a:pt x="1" y="487"/>
                      <a:pt x="1" y="578"/>
                    </a:cubicBezTo>
                    <a:cubicBezTo>
                      <a:pt x="31" y="761"/>
                      <a:pt x="61" y="913"/>
                      <a:pt x="92" y="1065"/>
                    </a:cubicBezTo>
                    <a:cubicBezTo>
                      <a:pt x="183" y="1338"/>
                      <a:pt x="274" y="1581"/>
                      <a:pt x="426" y="1825"/>
                    </a:cubicBezTo>
                    <a:cubicBezTo>
                      <a:pt x="573" y="2118"/>
                      <a:pt x="735" y="2311"/>
                      <a:pt x="830" y="2392"/>
                    </a:cubicBezTo>
                    <a:lnTo>
                      <a:pt x="830" y="2392"/>
                    </a:lnTo>
                    <a:cubicBezTo>
                      <a:pt x="829" y="2438"/>
                      <a:pt x="834" y="2463"/>
                      <a:pt x="852" y="2463"/>
                    </a:cubicBezTo>
                    <a:cubicBezTo>
                      <a:pt x="859" y="2450"/>
                      <a:pt x="866" y="2437"/>
                      <a:pt x="874" y="2423"/>
                    </a:cubicBezTo>
                    <a:lnTo>
                      <a:pt x="874" y="2423"/>
                    </a:lnTo>
                    <a:cubicBezTo>
                      <a:pt x="887" y="2431"/>
                      <a:pt x="897" y="2435"/>
                      <a:pt x="904" y="2435"/>
                    </a:cubicBezTo>
                    <a:cubicBezTo>
                      <a:pt x="908" y="2435"/>
                      <a:pt x="911" y="2434"/>
                      <a:pt x="913" y="2432"/>
                    </a:cubicBezTo>
                    <a:cubicBezTo>
                      <a:pt x="905" y="2418"/>
                      <a:pt x="898" y="2404"/>
                      <a:pt x="891" y="2389"/>
                    </a:cubicBezTo>
                    <a:lnTo>
                      <a:pt x="891" y="2389"/>
                    </a:lnTo>
                    <a:cubicBezTo>
                      <a:pt x="992" y="2189"/>
                      <a:pt x="1061" y="1946"/>
                      <a:pt x="1034" y="1703"/>
                    </a:cubicBezTo>
                    <a:cubicBezTo>
                      <a:pt x="1065" y="1429"/>
                      <a:pt x="1034" y="1156"/>
                      <a:pt x="943" y="882"/>
                    </a:cubicBezTo>
                    <a:cubicBezTo>
                      <a:pt x="913" y="730"/>
                      <a:pt x="852" y="548"/>
                      <a:pt x="791" y="396"/>
                    </a:cubicBezTo>
                    <a:cubicBezTo>
                      <a:pt x="730" y="305"/>
                      <a:pt x="700" y="244"/>
                      <a:pt x="639" y="153"/>
                    </a:cubicBezTo>
                    <a:cubicBezTo>
                      <a:pt x="548" y="62"/>
                      <a:pt x="426" y="1"/>
                      <a:pt x="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836;p62">
                <a:extLst>
                  <a:ext uri="{FF2B5EF4-FFF2-40B4-BE49-F238E27FC236}">
                    <a16:creationId xmlns:a16="http://schemas.microsoft.com/office/drawing/2014/main" id="{66E0B725-AD38-6574-109E-794F8A37E394}"/>
                  </a:ext>
                </a:extLst>
              </p:cNvPr>
              <p:cNvSpPr/>
              <p:nvPr/>
            </p:nvSpPr>
            <p:spPr>
              <a:xfrm>
                <a:off x="7369073" y="4283144"/>
                <a:ext cx="394945" cy="314762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2281" extrusionOk="0">
                    <a:moveTo>
                      <a:pt x="0" y="0"/>
                    </a:moveTo>
                    <a:lnTo>
                      <a:pt x="122" y="12280"/>
                    </a:lnTo>
                    <a:lnTo>
                      <a:pt x="15411" y="12219"/>
                    </a:lnTo>
                    <a:cubicBezTo>
                      <a:pt x="15320" y="10760"/>
                      <a:pt x="7386" y="7873"/>
                      <a:pt x="7386" y="7873"/>
                    </a:cubicBez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837;p62">
                <a:extLst>
                  <a:ext uri="{FF2B5EF4-FFF2-40B4-BE49-F238E27FC236}">
                    <a16:creationId xmlns:a16="http://schemas.microsoft.com/office/drawing/2014/main" id="{CF2D7195-D782-4F7C-C8A4-912DAF73E7FF}"/>
                  </a:ext>
                </a:extLst>
              </p:cNvPr>
              <p:cNvSpPr/>
              <p:nvPr/>
            </p:nvSpPr>
            <p:spPr>
              <a:xfrm>
                <a:off x="7491369" y="4358700"/>
                <a:ext cx="60788" cy="3352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08" extrusionOk="0">
                    <a:moveTo>
                      <a:pt x="459" y="285"/>
                    </a:moveTo>
                    <a:cubicBezTo>
                      <a:pt x="513" y="285"/>
                      <a:pt x="576" y="292"/>
                      <a:pt x="639" y="305"/>
                    </a:cubicBezTo>
                    <a:cubicBezTo>
                      <a:pt x="791" y="335"/>
                      <a:pt x="943" y="365"/>
                      <a:pt x="1095" y="426"/>
                    </a:cubicBezTo>
                    <a:cubicBezTo>
                      <a:pt x="1338" y="517"/>
                      <a:pt x="1551" y="669"/>
                      <a:pt x="1763" y="821"/>
                    </a:cubicBezTo>
                    <a:cubicBezTo>
                      <a:pt x="1960" y="969"/>
                      <a:pt x="2104" y="1099"/>
                      <a:pt x="2200" y="1188"/>
                    </a:cubicBezTo>
                    <a:lnTo>
                      <a:pt x="2200" y="1188"/>
                    </a:lnTo>
                    <a:cubicBezTo>
                      <a:pt x="2014" y="1129"/>
                      <a:pt x="1828" y="1088"/>
                      <a:pt x="1642" y="1065"/>
                    </a:cubicBezTo>
                    <a:cubicBezTo>
                      <a:pt x="1368" y="1004"/>
                      <a:pt x="1125" y="882"/>
                      <a:pt x="882" y="791"/>
                    </a:cubicBezTo>
                    <a:cubicBezTo>
                      <a:pt x="730" y="700"/>
                      <a:pt x="608" y="639"/>
                      <a:pt x="487" y="548"/>
                    </a:cubicBezTo>
                    <a:cubicBezTo>
                      <a:pt x="396" y="517"/>
                      <a:pt x="365" y="457"/>
                      <a:pt x="304" y="426"/>
                    </a:cubicBezTo>
                    <a:cubicBezTo>
                      <a:pt x="304" y="365"/>
                      <a:pt x="274" y="396"/>
                      <a:pt x="304" y="335"/>
                    </a:cubicBezTo>
                    <a:cubicBezTo>
                      <a:pt x="322" y="299"/>
                      <a:pt x="382" y="285"/>
                      <a:pt x="459" y="285"/>
                    </a:cubicBezTo>
                    <a:close/>
                    <a:moveTo>
                      <a:pt x="426" y="1"/>
                    </a:moveTo>
                    <a:cubicBezTo>
                      <a:pt x="274" y="1"/>
                      <a:pt x="152" y="92"/>
                      <a:pt x="92" y="183"/>
                    </a:cubicBezTo>
                    <a:cubicBezTo>
                      <a:pt x="0" y="305"/>
                      <a:pt x="31" y="487"/>
                      <a:pt x="122" y="578"/>
                    </a:cubicBezTo>
                    <a:cubicBezTo>
                      <a:pt x="183" y="639"/>
                      <a:pt x="274" y="700"/>
                      <a:pt x="365" y="761"/>
                    </a:cubicBezTo>
                    <a:cubicBezTo>
                      <a:pt x="487" y="852"/>
                      <a:pt x="639" y="913"/>
                      <a:pt x="791" y="1004"/>
                    </a:cubicBezTo>
                    <a:cubicBezTo>
                      <a:pt x="1064" y="1095"/>
                      <a:pt x="1307" y="1186"/>
                      <a:pt x="1611" y="1247"/>
                    </a:cubicBezTo>
                    <a:cubicBezTo>
                      <a:pt x="1733" y="1277"/>
                      <a:pt x="1855" y="1293"/>
                      <a:pt x="1980" y="1293"/>
                    </a:cubicBezTo>
                    <a:cubicBezTo>
                      <a:pt x="2078" y="1293"/>
                      <a:pt x="2178" y="1283"/>
                      <a:pt x="2283" y="1265"/>
                    </a:cubicBezTo>
                    <a:lnTo>
                      <a:pt x="2283" y="1265"/>
                    </a:lnTo>
                    <a:cubicBezTo>
                      <a:pt x="2314" y="1292"/>
                      <a:pt x="2333" y="1308"/>
                      <a:pt x="2341" y="1308"/>
                    </a:cubicBezTo>
                    <a:cubicBezTo>
                      <a:pt x="2348" y="1301"/>
                      <a:pt x="2347" y="1282"/>
                      <a:pt x="2338" y="1254"/>
                    </a:cubicBezTo>
                    <a:lnTo>
                      <a:pt x="2338" y="1254"/>
                    </a:lnTo>
                    <a:cubicBezTo>
                      <a:pt x="2349" y="1252"/>
                      <a:pt x="2360" y="1249"/>
                      <a:pt x="2371" y="1247"/>
                    </a:cubicBezTo>
                    <a:cubicBezTo>
                      <a:pt x="2357" y="1242"/>
                      <a:pt x="2344" y="1237"/>
                      <a:pt x="2330" y="1232"/>
                    </a:cubicBezTo>
                    <a:lnTo>
                      <a:pt x="2330" y="1232"/>
                    </a:lnTo>
                    <a:cubicBezTo>
                      <a:pt x="2286" y="1123"/>
                      <a:pt x="2150" y="912"/>
                      <a:pt x="1885" y="669"/>
                    </a:cubicBezTo>
                    <a:cubicBezTo>
                      <a:pt x="1672" y="487"/>
                      <a:pt x="1429" y="335"/>
                      <a:pt x="1186" y="213"/>
                    </a:cubicBezTo>
                    <a:cubicBezTo>
                      <a:pt x="1034" y="153"/>
                      <a:pt x="852" y="92"/>
                      <a:pt x="700" y="61"/>
                    </a:cubicBezTo>
                    <a:cubicBezTo>
                      <a:pt x="608" y="31"/>
                      <a:pt x="517" y="1"/>
                      <a:pt x="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838;p62">
                <a:extLst>
                  <a:ext uri="{FF2B5EF4-FFF2-40B4-BE49-F238E27FC236}">
                    <a16:creationId xmlns:a16="http://schemas.microsoft.com/office/drawing/2014/main" id="{C19D9DD4-8C0B-8696-F8DB-8BC75B9171E9}"/>
                  </a:ext>
                </a:extLst>
              </p:cNvPr>
              <p:cNvSpPr/>
              <p:nvPr/>
            </p:nvSpPr>
            <p:spPr>
              <a:xfrm>
                <a:off x="7210156" y="2560706"/>
                <a:ext cx="539074" cy="1870503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72981" extrusionOk="0">
                    <a:moveTo>
                      <a:pt x="7478" y="1"/>
                    </a:moveTo>
                    <a:cubicBezTo>
                      <a:pt x="7478" y="1"/>
                      <a:pt x="5441" y="2159"/>
                      <a:pt x="4438" y="4256"/>
                    </a:cubicBezTo>
                    <a:cubicBezTo>
                      <a:pt x="3435" y="6323"/>
                      <a:pt x="2797" y="11308"/>
                      <a:pt x="2797" y="11308"/>
                    </a:cubicBezTo>
                    <a:cubicBezTo>
                      <a:pt x="2797" y="11308"/>
                      <a:pt x="1" y="17569"/>
                      <a:pt x="426" y="20761"/>
                    </a:cubicBezTo>
                    <a:cubicBezTo>
                      <a:pt x="852" y="23952"/>
                      <a:pt x="3709" y="45837"/>
                      <a:pt x="3709" y="45837"/>
                    </a:cubicBezTo>
                    <a:cubicBezTo>
                      <a:pt x="3709" y="45837"/>
                      <a:pt x="3557" y="67114"/>
                      <a:pt x="5624" y="70914"/>
                    </a:cubicBezTo>
                    <a:lnTo>
                      <a:pt x="6049" y="72980"/>
                    </a:lnTo>
                    <a:lnTo>
                      <a:pt x="14226" y="71522"/>
                    </a:lnTo>
                    <a:lnTo>
                      <a:pt x="14712" y="70366"/>
                    </a:lnTo>
                    <a:lnTo>
                      <a:pt x="15958" y="28573"/>
                    </a:lnTo>
                    <a:lnTo>
                      <a:pt x="21034" y="183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839;p62">
                <a:extLst>
                  <a:ext uri="{FF2B5EF4-FFF2-40B4-BE49-F238E27FC236}">
                    <a16:creationId xmlns:a16="http://schemas.microsoft.com/office/drawing/2014/main" id="{F730FCE2-617E-9C78-3E6D-6F7C9E3818E6}"/>
                  </a:ext>
                </a:extLst>
              </p:cNvPr>
              <p:cNvSpPr/>
              <p:nvPr/>
            </p:nvSpPr>
            <p:spPr>
              <a:xfrm>
                <a:off x="7446956" y="2563833"/>
                <a:ext cx="659831" cy="1746633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68148" extrusionOk="0">
                    <a:moveTo>
                      <a:pt x="10427" y="0"/>
                    </a:moveTo>
                    <a:lnTo>
                      <a:pt x="6384" y="16505"/>
                    </a:lnTo>
                    <a:lnTo>
                      <a:pt x="5867" y="28542"/>
                    </a:lnTo>
                    <a:lnTo>
                      <a:pt x="12342" y="42493"/>
                    </a:lnTo>
                    <a:lnTo>
                      <a:pt x="12372" y="44864"/>
                    </a:lnTo>
                    <a:lnTo>
                      <a:pt x="12980" y="46293"/>
                    </a:lnTo>
                    <a:lnTo>
                      <a:pt x="12463" y="48572"/>
                    </a:lnTo>
                    <a:lnTo>
                      <a:pt x="9849" y="49758"/>
                    </a:lnTo>
                    <a:lnTo>
                      <a:pt x="1" y="61004"/>
                    </a:lnTo>
                    <a:lnTo>
                      <a:pt x="5411" y="68147"/>
                    </a:lnTo>
                    <a:cubicBezTo>
                      <a:pt x="5411" y="68147"/>
                      <a:pt x="24317" y="50244"/>
                      <a:pt x="25047" y="48785"/>
                    </a:cubicBezTo>
                    <a:cubicBezTo>
                      <a:pt x="25746" y="47357"/>
                      <a:pt x="20427" y="22827"/>
                      <a:pt x="20123" y="21885"/>
                    </a:cubicBezTo>
                    <a:cubicBezTo>
                      <a:pt x="19819" y="20973"/>
                      <a:pt x="17904" y="19545"/>
                      <a:pt x="17904" y="19545"/>
                    </a:cubicBezTo>
                    <a:lnTo>
                      <a:pt x="18664" y="17569"/>
                    </a:lnTo>
                    <a:cubicBezTo>
                      <a:pt x="18664" y="17569"/>
                      <a:pt x="18269" y="9605"/>
                      <a:pt x="17995" y="7022"/>
                    </a:cubicBezTo>
                    <a:cubicBezTo>
                      <a:pt x="17752" y="4438"/>
                      <a:pt x="15959" y="2310"/>
                      <a:pt x="15959" y="2310"/>
                    </a:cubicBezTo>
                    <a:lnTo>
                      <a:pt x="15503" y="61"/>
                    </a:lnTo>
                    <a:lnTo>
                      <a:pt x="10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840;p62">
                <a:extLst>
                  <a:ext uri="{FF2B5EF4-FFF2-40B4-BE49-F238E27FC236}">
                    <a16:creationId xmlns:a16="http://schemas.microsoft.com/office/drawing/2014/main" id="{A6D58939-3E93-DC79-0A92-103338F0ECBE}"/>
                  </a:ext>
                </a:extLst>
              </p:cNvPr>
              <p:cNvSpPr/>
              <p:nvPr/>
            </p:nvSpPr>
            <p:spPr>
              <a:xfrm>
                <a:off x="7493701" y="2561501"/>
                <a:ext cx="17939" cy="21813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11" extrusionOk="0">
                    <a:moveTo>
                      <a:pt x="669" y="0"/>
                    </a:moveTo>
                    <a:lnTo>
                      <a:pt x="669" y="0"/>
                    </a:lnTo>
                    <a:cubicBezTo>
                      <a:pt x="609" y="426"/>
                      <a:pt x="548" y="821"/>
                      <a:pt x="517" y="1246"/>
                    </a:cubicBezTo>
                    <a:cubicBezTo>
                      <a:pt x="426" y="2067"/>
                      <a:pt x="305" y="3100"/>
                      <a:pt x="153" y="4225"/>
                    </a:cubicBezTo>
                    <a:cubicBezTo>
                      <a:pt x="61" y="5228"/>
                      <a:pt x="1" y="6231"/>
                      <a:pt x="1" y="7234"/>
                    </a:cubicBezTo>
                    <a:cubicBezTo>
                      <a:pt x="1" y="7629"/>
                      <a:pt x="1" y="7964"/>
                      <a:pt x="31" y="8177"/>
                    </a:cubicBezTo>
                    <a:cubicBezTo>
                      <a:pt x="31" y="8268"/>
                      <a:pt x="61" y="8389"/>
                      <a:pt x="92" y="8511"/>
                    </a:cubicBezTo>
                    <a:cubicBezTo>
                      <a:pt x="122" y="8511"/>
                      <a:pt x="92" y="8025"/>
                      <a:pt x="122" y="7265"/>
                    </a:cubicBezTo>
                    <a:cubicBezTo>
                      <a:pt x="153" y="6474"/>
                      <a:pt x="244" y="5411"/>
                      <a:pt x="365" y="4255"/>
                    </a:cubicBezTo>
                    <a:cubicBezTo>
                      <a:pt x="487" y="3100"/>
                      <a:pt x="609" y="2037"/>
                      <a:pt x="639" y="1277"/>
                    </a:cubicBezTo>
                    <a:cubicBezTo>
                      <a:pt x="700" y="851"/>
                      <a:pt x="700" y="426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841;p62">
                <a:extLst>
                  <a:ext uri="{FF2B5EF4-FFF2-40B4-BE49-F238E27FC236}">
                    <a16:creationId xmlns:a16="http://schemas.microsoft.com/office/drawing/2014/main" id="{640FD437-ABB6-5901-6B3E-FECB4E5EDB98}"/>
                  </a:ext>
                </a:extLst>
              </p:cNvPr>
              <p:cNvSpPr/>
              <p:nvPr/>
            </p:nvSpPr>
            <p:spPr>
              <a:xfrm>
                <a:off x="7520968" y="2562270"/>
                <a:ext cx="14044" cy="8806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436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0" y="578"/>
                      <a:pt x="31" y="1186"/>
                      <a:pt x="122" y="1733"/>
                    </a:cubicBezTo>
                    <a:cubicBezTo>
                      <a:pt x="183" y="2341"/>
                      <a:pt x="304" y="2888"/>
                      <a:pt x="548" y="3435"/>
                    </a:cubicBezTo>
                    <a:cubicBezTo>
                      <a:pt x="487" y="2858"/>
                      <a:pt x="426" y="2280"/>
                      <a:pt x="304" y="1733"/>
                    </a:cubicBezTo>
                    <a:cubicBezTo>
                      <a:pt x="274" y="1156"/>
                      <a:pt x="183" y="578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842;p62">
                <a:extLst>
                  <a:ext uri="{FF2B5EF4-FFF2-40B4-BE49-F238E27FC236}">
                    <a16:creationId xmlns:a16="http://schemas.microsoft.com/office/drawing/2014/main" id="{1D168053-82A7-A83D-831D-6BC872E29FE7}"/>
                  </a:ext>
                </a:extLst>
              </p:cNvPr>
              <p:cNvSpPr/>
              <p:nvPr/>
            </p:nvSpPr>
            <p:spPr>
              <a:xfrm>
                <a:off x="7617559" y="3033572"/>
                <a:ext cx="35084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42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308" y="153"/>
                      <a:pt x="1277" y="335"/>
                      <a:pt x="1277" y="487"/>
                    </a:cubicBezTo>
                    <a:cubicBezTo>
                      <a:pt x="1216" y="791"/>
                      <a:pt x="1125" y="1247"/>
                      <a:pt x="1034" y="1794"/>
                    </a:cubicBezTo>
                    <a:cubicBezTo>
                      <a:pt x="852" y="2919"/>
                      <a:pt x="669" y="4439"/>
                      <a:pt x="456" y="6141"/>
                    </a:cubicBezTo>
                    <a:cubicBezTo>
                      <a:pt x="244" y="7873"/>
                      <a:pt x="153" y="9423"/>
                      <a:pt x="92" y="10518"/>
                    </a:cubicBezTo>
                    <a:cubicBezTo>
                      <a:pt x="61" y="11095"/>
                      <a:pt x="31" y="11551"/>
                      <a:pt x="31" y="11855"/>
                    </a:cubicBezTo>
                    <a:cubicBezTo>
                      <a:pt x="1" y="12037"/>
                      <a:pt x="1" y="12189"/>
                      <a:pt x="31" y="12341"/>
                    </a:cubicBezTo>
                    <a:cubicBezTo>
                      <a:pt x="61" y="12189"/>
                      <a:pt x="92" y="12037"/>
                      <a:pt x="92" y="11855"/>
                    </a:cubicBezTo>
                    <a:cubicBezTo>
                      <a:pt x="122" y="11521"/>
                      <a:pt x="153" y="11065"/>
                      <a:pt x="213" y="10548"/>
                    </a:cubicBezTo>
                    <a:cubicBezTo>
                      <a:pt x="304" y="9423"/>
                      <a:pt x="426" y="7873"/>
                      <a:pt x="608" y="6171"/>
                    </a:cubicBezTo>
                    <a:cubicBezTo>
                      <a:pt x="821" y="4469"/>
                      <a:pt x="1004" y="2919"/>
                      <a:pt x="1156" y="1825"/>
                    </a:cubicBezTo>
                    <a:lnTo>
                      <a:pt x="1308" y="487"/>
                    </a:lnTo>
                    <a:cubicBezTo>
                      <a:pt x="1338" y="335"/>
                      <a:pt x="1368" y="183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843;p62">
                <a:extLst>
                  <a:ext uri="{FF2B5EF4-FFF2-40B4-BE49-F238E27FC236}">
                    <a16:creationId xmlns:a16="http://schemas.microsoft.com/office/drawing/2014/main" id="{6020FAE8-37E3-DCB4-DED5-F78C922D9FAB}"/>
                  </a:ext>
                </a:extLst>
              </p:cNvPr>
              <p:cNvSpPr/>
              <p:nvPr/>
            </p:nvSpPr>
            <p:spPr>
              <a:xfrm>
                <a:off x="7661972" y="2564602"/>
                <a:ext cx="39748" cy="39890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564" extrusionOk="0">
                    <a:moveTo>
                      <a:pt x="1550" y="1"/>
                    </a:moveTo>
                    <a:cubicBezTo>
                      <a:pt x="1489" y="183"/>
                      <a:pt x="1459" y="396"/>
                      <a:pt x="1459" y="609"/>
                    </a:cubicBezTo>
                    <a:cubicBezTo>
                      <a:pt x="1429" y="1034"/>
                      <a:pt x="1368" y="1581"/>
                      <a:pt x="1307" y="2280"/>
                    </a:cubicBezTo>
                    <a:cubicBezTo>
                      <a:pt x="1155" y="3709"/>
                      <a:pt x="973" y="5624"/>
                      <a:pt x="760" y="7782"/>
                    </a:cubicBezTo>
                    <a:cubicBezTo>
                      <a:pt x="547" y="9910"/>
                      <a:pt x="365" y="11825"/>
                      <a:pt x="213" y="13284"/>
                    </a:cubicBezTo>
                    <a:cubicBezTo>
                      <a:pt x="152" y="13952"/>
                      <a:pt x="91" y="14499"/>
                      <a:pt x="61" y="14925"/>
                    </a:cubicBezTo>
                    <a:cubicBezTo>
                      <a:pt x="30" y="15138"/>
                      <a:pt x="0" y="15350"/>
                      <a:pt x="0" y="15563"/>
                    </a:cubicBezTo>
                    <a:cubicBezTo>
                      <a:pt x="61" y="15350"/>
                      <a:pt x="91" y="15138"/>
                      <a:pt x="122" y="14955"/>
                    </a:cubicBezTo>
                    <a:cubicBezTo>
                      <a:pt x="182" y="14560"/>
                      <a:pt x="274" y="13983"/>
                      <a:pt x="334" y="13284"/>
                    </a:cubicBezTo>
                    <a:cubicBezTo>
                      <a:pt x="517" y="11885"/>
                      <a:pt x="760" y="9940"/>
                      <a:pt x="973" y="7782"/>
                    </a:cubicBezTo>
                    <a:cubicBezTo>
                      <a:pt x="1155" y="5654"/>
                      <a:pt x="1337" y="3679"/>
                      <a:pt x="1429" y="2280"/>
                    </a:cubicBezTo>
                    <a:cubicBezTo>
                      <a:pt x="1489" y="1581"/>
                      <a:pt x="1520" y="1004"/>
                      <a:pt x="1550" y="609"/>
                    </a:cubicBezTo>
                    <a:cubicBezTo>
                      <a:pt x="1550" y="396"/>
                      <a:pt x="1550" y="213"/>
                      <a:pt x="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844;p62">
                <a:extLst>
                  <a:ext uri="{FF2B5EF4-FFF2-40B4-BE49-F238E27FC236}">
                    <a16:creationId xmlns:a16="http://schemas.microsoft.com/office/drawing/2014/main" id="{90E22135-D22A-6E7B-CB72-76428C657126}"/>
                  </a:ext>
                </a:extLst>
              </p:cNvPr>
              <p:cNvSpPr/>
              <p:nvPr/>
            </p:nvSpPr>
            <p:spPr>
              <a:xfrm>
                <a:off x="7628476" y="2588258"/>
                <a:ext cx="41312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08" extrusionOk="0">
                    <a:moveTo>
                      <a:pt x="908" y="1"/>
                    </a:moveTo>
                    <a:cubicBezTo>
                      <a:pt x="817" y="1"/>
                      <a:pt x="726" y="18"/>
                      <a:pt x="638" y="50"/>
                    </a:cubicBezTo>
                    <a:cubicBezTo>
                      <a:pt x="0" y="294"/>
                      <a:pt x="0" y="1236"/>
                      <a:pt x="669" y="1479"/>
                    </a:cubicBezTo>
                    <a:cubicBezTo>
                      <a:pt x="742" y="1497"/>
                      <a:pt x="819" y="1507"/>
                      <a:pt x="895" y="1507"/>
                    </a:cubicBezTo>
                    <a:cubicBezTo>
                      <a:pt x="1069" y="1507"/>
                      <a:pt x="1241" y="1454"/>
                      <a:pt x="1368" y="1327"/>
                    </a:cubicBezTo>
                    <a:cubicBezTo>
                      <a:pt x="1489" y="1236"/>
                      <a:pt x="1581" y="1084"/>
                      <a:pt x="1611" y="901"/>
                    </a:cubicBezTo>
                    <a:cubicBezTo>
                      <a:pt x="1611" y="810"/>
                      <a:pt x="1581" y="749"/>
                      <a:pt x="1581" y="749"/>
                    </a:cubicBezTo>
                    <a:cubicBezTo>
                      <a:pt x="1550" y="932"/>
                      <a:pt x="1429" y="1084"/>
                      <a:pt x="1277" y="1205"/>
                    </a:cubicBezTo>
                    <a:cubicBezTo>
                      <a:pt x="1198" y="1270"/>
                      <a:pt x="1115" y="1299"/>
                      <a:pt x="1034" y="1299"/>
                    </a:cubicBezTo>
                    <a:cubicBezTo>
                      <a:pt x="586" y="1299"/>
                      <a:pt x="189" y="434"/>
                      <a:pt x="730" y="202"/>
                    </a:cubicBezTo>
                    <a:cubicBezTo>
                      <a:pt x="794" y="181"/>
                      <a:pt x="863" y="171"/>
                      <a:pt x="931" y="171"/>
                    </a:cubicBezTo>
                    <a:cubicBezTo>
                      <a:pt x="1055" y="171"/>
                      <a:pt x="1179" y="204"/>
                      <a:pt x="1277" y="263"/>
                    </a:cubicBezTo>
                    <a:cubicBezTo>
                      <a:pt x="1581" y="476"/>
                      <a:pt x="1550" y="749"/>
                      <a:pt x="1581" y="749"/>
                    </a:cubicBezTo>
                    <a:cubicBezTo>
                      <a:pt x="1611" y="749"/>
                      <a:pt x="1611" y="689"/>
                      <a:pt x="1611" y="567"/>
                    </a:cubicBezTo>
                    <a:cubicBezTo>
                      <a:pt x="1581" y="415"/>
                      <a:pt x="1489" y="263"/>
                      <a:pt x="1368" y="172"/>
                    </a:cubicBezTo>
                    <a:cubicBezTo>
                      <a:pt x="1231" y="55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845;p62">
                <a:extLst>
                  <a:ext uri="{FF2B5EF4-FFF2-40B4-BE49-F238E27FC236}">
                    <a16:creationId xmlns:a16="http://schemas.microsoft.com/office/drawing/2014/main" id="{72D2341F-581B-FDC6-9FF0-B21187FC2632}"/>
                  </a:ext>
                </a:extLst>
              </p:cNvPr>
              <p:cNvSpPr/>
              <p:nvPr/>
            </p:nvSpPr>
            <p:spPr>
              <a:xfrm>
                <a:off x="7542778" y="2968140"/>
                <a:ext cx="97385" cy="18233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114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"/>
                      <a:pt x="365" y="305"/>
                      <a:pt x="852" y="882"/>
                    </a:cubicBezTo>
                    <a:cubicBezTo>
                      <a:pt x="2159" y="2311"/>
                      <a:pt x="3071" y="4043"/>
                      <a:pt x="3526" y="5928"/>
                    </a:cubicBezTo>
                    <a:cubicBezTo>
                      <a:pt x="3678" y="6657"/>
                      <a:pt x="3739" y="7113"/>
                      <a:pt x="3770" y="7113"/>
                    </a:cubicBezTo>
                    <a:cubicBezTo>
                      <a:pt x="3800" y="6992"/>
                      <a:pt x="3800" y="6900"/>
                      <a:pt x="3770" y="6779"/>
                    </a:cubicBezTo>
                    <a:cubicBezTo>
                      <a:pt x="3739" y="6505"/>
                      <a:pt x="3709" y="6201"/>
                      <a:pt x="3648" y="5897"/>
                    </a:cubicBezTo>
                    <a:cubicBezTo>
                      <a:pt x="3283" y="3982"/>
                      <a:pt x="2341" y="2189"/>
                      <a:pt x="973" y="791"/>
                    </a:cubicBezTo>
                    <a:cubicBezTo>
                      <a:pt x="760" y="548"/>
                      <a:pt x="517" y="365"/>
                      <a:pt x="304" y="183"/>
                    </a:cubicBezTo>
                    <a:cubicBezTo>
                      <a:pt x="213" y="92"/>
                      <a:pt x="122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846;p62">
                <a:extLst>
                  <a:ext uri="{FF2B5EF4-FFF2-40B4-BE49-F238E27FC236}">
                    <a16:creationId xmlns:a16="http://schemas.microsoft.com/office/drawing/2014/main" id="{B7BD4020-DD00-A797-73E7-0E513DA78947}"/>
                  </a:ext>
                </a:extLst>
              </p:cNvPr>
              <p:cNvSpPr/>
              <p:nvPr/>
            </p:nvSpPr>
            <p:spPr>
              <a:xfrm>
                <a:off x="7783472" y="3748664"/>
                <a:ext cx="171397" cy="3437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341" extrusionOk="0">
                    <a:moveTo>
                      <a:pt x="6680" y="0"/>
                    </a:moveTo>
                    <a:cubicBezTo>
                      <a:pt x="6622" y="0"/>
                      <a:pt x="6321" y="233"/>
                      <a:pt x="5776" y="520"/>
                    </a:cubicBezTo>
                    <a:cubicBezTo>
                      <a:pt x="5442" y="672"/>
                      <a:pt x="5077" y="793"/>
                      <a:pt x="4743" y="884"/>
                    </a:cubicBezTo>
                    <a:cubicBezTo>
                      <a:pt x="4184" y="1038"/>
                      <a:pt x="3614" y="1119"/>
                      <a:pt x="3039" y="1119"/>
                    </a:cubicBezTo>
                    <a:cubicBezTo>
                      <a:pt x="2706" y="1119"/>
                      <a:pt x="2372" y="1092"/>
                      <a:pt x="2037" y="1036"/>
                    </a:cubicBezTo>
                    <a:cubicBezTo>
                      <a:pt x="1673" y="976"/>
                      <a:pt x="1308" y="884"/>
                      <a:pt x="973" y="763"/>
                    </a:cubicBezTo>
                    <a:cubicBezTo>
                      <a:pt x="405" y="592"/>
                      <a:pt x="76" y="395"/>
                      <a:pt x="11" y="395"/>
                    </a:cubicBezTo>
                    <a:cubicBezTo>
                      <a:pt x="6" y="395"/>
                      <a:pt x="3" y="396"/>
                      <a:pt x="1" y="398"/>
                    </a:cubicBezTo>
                    <a:cubicBezTo>
                      <a:pt x="1" y="398"/>
                      <a:pt x="92" y="459"/>
                      <a:pt x="244" y="550"/>
                    </a:cubicBezTo>
                    <a:cubicBezTo>
                      <a:pt x="457" y="702"/>
                      <a:pt x="670" y="824"/>
                      <a:pt x="913" y="915"/>
                    </a:cubicBezTo>
                    <a:cubicBezTo>
                      <a:pt x="1277" y="1067"/>
                      <a:pt x="1642" y="1158"/>
                      <a:pt x="2007" y="1249"/>
                    </a:cubicBezTo>
                    <a:cubicBezTo>
                      <a:pt x="2463" y="1310"/>
                      <a:pt x="2949" y="1340"/>
                      <a:pt x="3405" y="1340"/>
                    </a:cubicBezTo>
                    <a:cubicBezTo>
                      <a:pt x="3861" y="1310"/>
                      <a:pt x="4347" y="1219"/>
                      <a:pt x="4773" y="1067"/>
                    </a:cubicBezTo>
                    <a:cubicBezTo>
                      <a:pt x="5138" y="976"/>
                      <a:pt x="5502" y="824"/>
                      <a:pt x="5837" y="641"/>
                    </a:cubicBezTo>
                    <a:cubicBezTo>
                      <a:pt x="6050" y="520"/>
                      <a:pt x="6262" y="368"/>
                      <a:pt x="6475" y="216"/>
                    </a:cubicBezTo>
                    <a:cubicBezTo>
                      <a:pt x="6627" y="94"/>
                      <a:pt x="6688" y="3"/>
                      <a:pt x="6688" y="3"/>
                    </a:cubicBezTo>
                    <a:cubicBezTo>
                      <a:pt x="6686" y="1"/>
                      <a:pt x="6684" y="0"/>
                      <a:pt x="6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847;p62">
                <a:extLst>
                  <a:ext uri="{FF2B5EF4-FFF2-40B4-BE49-F238E27FC236}">
                    <a16:creationId xmlns:a16="http://schemas.microsoft.com/office/drawing/2014/main" id="{0DF40511-5348-E3F6-5169-8999838C6E2F}"/>
                  </a:ext>
                </a:extLst>
              </p:cNvPr>
              <p:cNvSpPr/>
              <p:nvPr/>
            </p:nvSpPr>
            <p:spPr>
              <a:xfrm>
                <a:off x="7759331" y="3807612"/>
                <a:ext cx="10597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38" extrusionOk="0">
                    <a:moveTo>
                      <a:pt x="1666" y="1"/>
                    </a:moveTo>
                    <a:cubicBezTo>
                      <a:pt x="1114" y="1"/>
                      <a:pt x="560" y="25"/>
                      <a:pt x="1" y="74"/>
                    </a:cubicBezTo>
                    <a:cubicBezTo>
                      <a:pt x="700" y="195"/>
                      <a:pt x="1399" y="226"/>
                      <a:pt x="2067" y="226"/>
                    </a:cubicBezTo>
                    <a:cubicBezTo>
                      <a:pt x="2255" y="234"/>
                      <a:pt x="2442" y="238"/>
                      <a:pt x="2629" y="238"/>
                    </a:cubicBezTo>
                    <a:cubicBezTo>
                      <a:pt x="3139" y="238"/>
                      <a:pt x="3645" y="210"/>
                      <a:pt x="4134" y="165"/>
                    </a:cubicBezTo>
                    <a:cubicBezTo>
                      <a:pt x="3314" y="56"/>
                      <a:pt x="2493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848;p62">
                <a:extLst>
                  <a:ext uri="{FF2B5EF4-FFF2-40B4-BE49-F238E27FC236}">
                    <a16:creationId xmlns:a16="http://schemas.microsoft.com/office/drawing/2014/main" id="{59B9FD3D-4813-9052-82BB-C597C8287EC7}"/>
                  </a:ext>
                </a:extLst>
              </p:cNvPr>
              <p:cNvSpPr/>
              <p:nvPr/>
            </p:nvSpPr>
            <p:spPr>
              <a:xfrm>
                <a:off x="7585627" y="3790004"/>
                <a:ext cx="18708" cy="5741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2403" extrusionOk="0">
                    <a:moveTo>
                      <a:pt x="699" y="1"/>
                    </a:moveTo>
                    <a:cubicBezTo>
                      <a:pt x="699" y="62"/>
                      <a:pt x="699" y="153"/>
                      <a:pt x="699" y="214"/>
                    </a:cubicBezTo>
                    <a:lnTo>
                      <a:pt x="699" y="882"/>
                    </a:lnTo>
                    <a:cubicBezTo>
                      <a:pt x="699" y="609"/>
                      <a:pt x="730" y="396"/>
                      <a:pt x="730" y="214"/>
                    </a:cubicBezTo>
                    <a:cubicBezTo>
                      <a:pt x="699" y="153"/>
                      <a:pt x="699" y="62"/>
                      <a:pt x="699" y="1"/>
                    </a:cubicBezTo>
                    <a:close/>
                    <a:moveTo>
                      <a:pt x="699" y="882"/>
                    </a:moveTo>
                    <a:lnTo>
                      <a:pt x="699" y="882"/>
                    </a:lnTo>
                    <a:cubicBezTo>
                      <a:pt x="669" y="1460"/>
                      <a:pt x="639" y="2281"/>
                      <a:pt x="578" y="3284"/>
                    </a:cubicBezTo>
                    <a:cubicBezTo>
                      <a:pt x="487" y="5320"/>
                      <a:pt x="365" y="8086"/>
                      <a:pt x="243" y="11187"/>
                    </a:cubicBezTo>
                    <a:cubicBezTo>
                      <a:pt x="122" y="14287"/>
                      <a:pt x="31" y="17083"/>
                      <a:pt x="31" y="19120"/>
                    </a:cubicBezTo>
                    <a:cubicBezTo>
                      <a:pt x="0" y="20153"/>
                      <a:pt x="31" y="20974"/>
                      <a:pt x="31" y="21521"/>
                    </a:cubicBezTo>
                    <a:lnTo>
                      <a:pt x="31" y="22190"/>
                    </a:lnTo>
                    <a:cubicBezTo>
                      <a:pt x="31" y="22250"/>
                      <a:pt x="31" y="22342"/>
                      <a:pt x="61" y="22402"/>
                    </a:cubicBezTo>
                    <a:cubicBezTo>
                      <a:pt x="61" y="22342"/>
                      <a:pt x="61" y="22250"/>
                      <a:pt x="61" y="22190"/>
                    </a:cubicBezTo>
                    <a:lnTo>
                      <a:pt x="61" y="21521"/>
                    </a:lnTo>
                    <a:cubicBezTo>
                      <a:pt x="61" y="20943"/>
                      <a:pt x="91" y="20123"/>
                      <a:pt x="91" y="19120"/>
                    </a:cubicBezTo>
                    <a:cubicBezTo>
                      <a:pt x="152" y="17114"/>
                      <a:pt x="243" y="14287"/>
                      <a:pt x="365" y="11217"/>
                    </a:cubicBezTo>
                    <a:cubicBezTo>
                      <a:pt x="487" y="8117"/>
                      <a:pt x="608" y="5320"/>
                      <a:pt x="669" y="3284"/>
                    </a:cubicBezTo>
                    <a:cubicBezTo>
                      <a:pt x="699" y="2250"/>
                      <a:pt x="699" y="143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849;p62">
                <a:extLst>
                  <a:ext uri="{FF2B5EF4-FFF2-40B4-BE49-F238E27FC236}">
                    <a16:creationId xmlns:a16="http://schemas.microsoft.com/office/drawing/2014/main" id="{D4B2F465-B044-6010-D986-2F2B7AC49B4C}"/>
                  </a:ext>
                </a:extLst>
              </p:cNvPr>
              <p:cNvSpPr/>
              <p:nvPr/>
            </p:nvSpPr>
            <p:spPr>
              <a:xfrm>
                <a:off x="7078507" y="2299745"/>
                <a:ext cx="483001" cy="242024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9443" extrusionOk="0">
                    <a:moveTo>
                      <a:pt x="17873" y="0"/>
                    </a:moveTo>
                    <a:lnTo>
                      <a:pt x="4742" y="1915"/>
                    </a:lnTo>
                    <a:cubicBezTo>
                      <a:pt x="2919" y="2158"/>
                      <a:pt x="1338" y="3374"/>
                      <a:pt x="609" y="5076"/>
                    </a:cubicBezTo>
                    <a:cubicBezTo>
                      <a:pt x="213" y="6049"/>
                      <a:pt x="1" y="7143"/>
                      <a:pt x="487" y="7903"/>
                    </a:cubicBezTo>
                    <a:cubicBezTo>
                      <a:pt x="1235" y="9043"/>
                      <a:pt x="2141" y="9442"/>
                      <a:pt x="3098" y="9442"/>
                    </a:cubicBezTo>
                    <a:cubicBezTo>
                      <a:pt x="3774" y="9442"/>
                      <a:pt x="4476" y="9244"/>
                      <a:pt x="5168" y="8967"/>
                    </a:cubicBezTo>
                    <a:cubicBezTo>
                      <a:pt x="6870" y="8298"/>
                      <a:pt x="18846" y="3830"/>
                      <a:pt x="18846" y="3830"/>
                    </a:cubicBezTo>
                    <a:lnTo>
                      <a:pt x="17873" y="0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850;p62">
                <a:extLst>
                  <a:ext uri="{FF2B5EF4-FFF2-40B4-BE49-F238E27FC236}">
                    <a16:creationId xmlns:a16="http://schemas.microsoft.com/office/drawing/2014/main" id="{AC9452D5-D54B-D769-C7BC-920E47DF46D4}"/>
                  </a:ext>
                </a:extLst>
              </p:cNvPr>
              <p:cNvSpPr/>
              <p:nvPr/>
            </p:nvSpPr>
            <p:spPr>
              <a:xfrm>
                <a:off x="7526427" y="2162627"/>
                <a:ext cx="269550" cy="24932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728" extrusionOk="0">
                    <a:moveTo>
                      <a:pt x="6292" y="1"/>
                    </a:moveTo>
                    <a:lnTo>
                      <a:pt x="3405" y="2463"/>
                    </a:lnTo>
                    <a:lnTo>
                      <a:pt x="669" y="5320"/>
                    </a:lnTo>
                    <a:lnTo>
                      <a:pt x="0" y="5411"/>
                    </a:lnTo>
                    <a:lnTo>
                      <a:pt x="122" y="9727"/>
                    </a:lnTo>
                    <a:cubicBezTo>
                      <a:pt x="122" y="9727"/>
                      <a:pt x="2736" y="9180"/>
                      <a:pt x="3435" y="8755"/>
                    </a:cubicBezTo>
                    <a:cubicBezTo>
                      <a:pt x="4134" y="8329"/>
                      <a:pt x="7082" y="5198"/>
                      <a:pt x="7082" y="5198"/>
                    </a:cubicBezTo>
                    <a:cubicBezTo>
                      <a:pt x="7082" y="5198"/>
                      <a:pt x="8724" y="4894"/>
                      <a:pt x="9149" y="4469"/>
                    </a:cubicBezTo>
                    <a:cubicBezTo>
                      <a:pt x="9393" y="4256"/>
                      <a:pt x="9544" y="3952"/>
                      <a:pt x="9575" y="3648"/>
                    </a:cubicBezTo>
                    <a:lnTo>
                      <a:pt x="9575" y="3648"/>
                    </a:lnTo>
                    <a:lnTo>
                      <a:pt x="6900" y="4104"/>
                    </a:lnTo>
                    <a:lnTo>
                      <a:pt x="5745" y="4803"/>
                    </a:lnTo>
                    <a:cubicBezTo>
                      <a:pt x="5745" y="4803"/>
                      <a:pt x="6019" y="4469"/>
                      <a:pt x="6231" y="4134"/>
                    </a:cubicBezTo>
                    <a:cubicBezTo>
                      <a:pt x="6566" y="3739"/>
                      <a:pt x="6930" y="3374"/>
                      <a:pt x="7326" y="3040"/>
                    </a:cubicBezTo>
                    <a:lnTo>
                      <a:pt x="9332" y="2675"/>
                    </a:lnTo>
                    <a:cubicBezTo>
                      <a:pt x="9332" y="2675"/>
                      <a:pt x="10487" y="2493"/>
                      <a:pt x="10487" y="1703"/>
                    </a:cubicBezTo>
                    <a:lnTo>
                      <a:pt x="8937" y="1703"/>
                    </a:lnTo>
                    <a:cubicBezTo>
                      <a:pt x="8937" y="1703"/>
                      <a:pt x="10517" y="1460"/>
                      <a:pt x="10396" y="669"/>
                    </a:cubicBezTo>
                    <a:lnTo>
                      <a:pt x="9210" y="548"/>
                    </a:lnTo>
                    <a:cubicBezTo>
                      <a:pt x="9453" y="517"/>
                      <a:pt x="9605" y="305"/>
                      <a:pt x="9544" y="92"/>
                    </a:cubicBezTo>
                    <a:lnTo>
                      <a:pt x="629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851;p62">
                <a:extLst>
                  <a:ext uri="{FF2B5EF4-FFF2-40B4-BE49-F238E27FC236}">
                    <a16:creationId xmlns:a16="http://schemas.microsoft.com/office/drawing/2014/main" id="{BD2516EE-D2EA-E4E9-199E-AE5C3F5D1CA5}"/>
                  </a:ext>
                </a:extLst>
              </p:cNvPr>
              <p:cNvSpPr/>
              <p:nvPr/>
            </p:nvSpPr>
            <p:spPr>
              <a:xfrm>
                <a:off x="7451646" y="2158731"/>
                <a:ext cx="345869" cy="255557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9971" extrusionOk="0">
                    <a:moveTo>
                      <a:pt x="3646" y="5350"/>
                    </a:moveTo>
                    <a:lnTo>
                      <a:pt x="3645" y="5351"/>
                    </a:lnTo>
                    <a:lnTo>
                      <a:pt x="3645" y="5351"/>
                    </a:lnTo>
                    <a:lnTo>
                      <a:pt x="3648" y="5350"/>
                    </a:lnTo>
                    <a:close/>
                    <a:moveTo>
                      <a:pt x="3645" y="5351"/>
                    </a:moveTo>
                    <a:lnTo>
                      <a:pt x="912" y="5745"/>
                    </a:lnTo>
                    <a:lnTo>
                      <a:pt x="183" y="5837"/>
                    </a:lnTo>
                    <a:lnTo>
                      <a:pt x="0" y="5867"/>
                    </a:lnTo>
                    <a:lnTo>
                      <a:pt x="152" y="5867"/>
                    </a:lnTo>
                    <a:lnTo>
                      <a:pt x="882" y="5776"/>
                    </a:lnTo>
                    <a:lnTo>
                      <a:pt x="3587" y="5411"/>
                    </a:lnTo>
                    <a:lnTo>
                      <a:pt x="3645" y="5351"/>
                    </a:lnTo>
                    <a:close/>
                    <a:moveTo>
                      <a:pt x="9241" y="1"/>
                    </a:moveTo>
                    <a:lnTo>
                      <a:pt x="9241" y="31"/>
                    </a:lnTo>
                    <a:lnTo>
                      <a:pt x="6353" y="2463"/>
                    </a:lnTo>
                    <a:lnTo>
                      <a:pt x="3617" y="5350"/>
                    </a:lnTo>
                    <a:lnTo>
                      <a:pt x="3646" y="5350"/>
                    </a:lnTo>
                    <a:lnTo>
                      <a:pt x="6353" y="2554"/>
                    </a:lnTo>
                    <a:lnTo>
                      <a:pt x="9239" y="123"/>
                    </a:lnTo>
                    <a:lnTo>
                      <a:pt x="9239" y="123"/>
                    </a:lnTo>
                    <a:lnTo>
                      <a:pt x="12352" y="241"/>
                    </a:lnTo>
                    <a:lnTo>
                      <a:pt x="12352" y="241"/>
                    </a:lnTo>
                    <a:cubicBezTo>
                      <a:pt x="12357" y="312"/>
                      <a:pt x="12328" y="378"/>
                      <a:pt x="12280" y="426"/>
                    </a:cubicBezTo>
                    <a:cubicBezTo>
                      <a:pt x="12219" y="487"/>
                      <a:pt x="12128" y="548"/>
                      <a:pt x="12037" y="548"/>
                    </a:cubicBezTo>
                    <a:lnTo>
                      <a:pt x="11520" y="669"/>
                    </a:lnTo>
                    <a:lnTo>
                      <a:pt x="12037" y="700"/>
                    </a:lnTo>
                    <a:lnTo>
                      <a:pt x="12098" y="704"/>
                    </a:lnTo>
                    <a:lnTo>
                      <a:pt x="12098" y="704"/>
                    </a:lnTo>
                    <a:lnTo>
                      <a:pt x="12098" y="730"/>
                    </a:lnTo>
                    <a:cubicBezTo>
                      <a:pt x="12121" y="724"/>
                      <a:pt x="12145" y="717"/>
                      <a:pt x="12168" y="709"/>
                    </a:cubicBezTo>
                    <a:lnTo>
                      <a:pt x="12168" y="709"/>
                    </a:lnTo>
                    <a:lnTo>
                      <a:pt x="13230" y="785"/>
                    </a:lnTo>
                    <a:lnTo>
                      <a:pt x="13230" y="785"/>
                    </a:lnTo>
                    <a:cubicBezTo>
                      <a:pt x="13234" y="895"/>
                      <a:pt x="13179" y="1017"/>
                      <a:pt x="13101" y="1095"/>
                    </a:cubicBezTo>
                    <a:cubicBezTo>
                      <a:pt x="12979" y="1216"/>
                      <a:pt x="12858" y="1308"/>
                      <a:pt x="12736" y="1368"/>
                    </a:cubicBezTo>
                    <a:cubicBezTo>
                      <a:pt x="12432" y="1520"/>
                      <a:pt x="12128" y="1612"/>
                      <a:pt x="11794" y="1672"/>
                    </a:cubicBezTo>
                    <a:lnTo>
                      <a:pt x="11794" y="1824"/>
                    </a:lnTo>
                    <a:lnTo>
                      <a:pt x="13275" y="1824"/>
                    </a:lnTo>
                    <a:cubicBezTo>
                      <a:pt x="13251" y="1968"/>
                      <a:pt x="13171" y="2094"/>
                      <a:pt x="13070" y="2219"/>
                    </a:cubicBezTo>
                    <a:cubicBezTo>
                      <a:pt x="12949" y="2341"/>
                      <a:pt x="12797" y="2432"/>
                      <a:pt x="12614" y="2523"/>
                    </a:cubicBezTo>
                    <a:cubicBezTo>
                      <a:pt x="12523" y="2554"/>
                      <a:pt x="12432" y="2584"/>
                      <a:pt x="12341" y="2615"/>
                    </a:cubicBezTo>
                    <a:cubicBezTo>
                      <a:pt x="12250" y="2645"/>
                      <a:pt x="12128" y="2645"/>
                      <a:pt x="12037" y="2675"/>
                    </a:cubicBezTo>
                    <a:lnTo>
                      <a:pt x="11399" y="2797"/>
                    </a:lnTo>
                    <a:lnTo>
                      <a:pt x="10213" y="3010"/>
                    </a:lnTo>
                    <a:lnTo>
                      <a:pt x="10183" y="3010"/>
                    </a:lnTo>
                    <a:cubicBezTo>
                      <a:pt x="9879" y="3283"/>
                      <a:pt x="9575" y="3557"/>
                      <a:pt x="9301" y="3830"/>
                    </a:cubicBezTo>
                    <a:cubicBezTo>
                      <a:pt x="9241" y="3922"/>
                      <a:pt x="9149" y="3982"/>
                      <a:pt x="9089" y="4074"/>
                    </a:cubicBezTo>
                    <a:lnTo>
                      <a:pt x="8937" y="4317"/>
                    </a:lnTo>
                    <a:lnTo>
                      <a:pt x="8602" y="4773"/>
                    </a:lnTo>
                    <a:lnTo>
                      <a:pt x="8359" y="5077"/>
                    </a:lnTo>
                    <a:lnTo>
                      <a:pt x="8693" y="4894"/>
                    </a:lnTo>
                    <a:lnTo>
                      <a:pt x="8704" y="4888"/>
                    </a:lnTo>
                    <a:lnTo>
                      <a:pt x="8754" y="4955"/>
                    </a:lnTo>
                    <a:lnTo>
                      <a:pt x="8873" y="4783"/>
                    </a:lnTo>
                    <a:lnTo>
                      <a:pt x="9818" y="4195"/>
                    </a:lnTo>
                    <a:lnTo>
                      <a:pt x="9788" y="4195"/>
                    </a:lnTo>
                    <a:lnTo>
                      <a:pt x="12398" y="3726"/>
                    </a:lnTo>
                    <a:lnTo>
                      <a:pt x="12398" y="3726"/>
                    </a:lnTo>
                    <a:cubicBezTo>
                      <a:pt x="12387" y="3822"/>
                      <a:pt x="12358" y="3917"/>
                      <a:pt x="12311" y="4013"/>
                    </a:cubicBezTo>
                    <a:cubicBezTo>
                      <a:pt x="12250" y="4134"/>
                      <a:pt x="12159" y="4256"/>
                      <a:pt x="12067" y="4347"/>
                    </a:cubicBezTo>
                    <a:cubicBezTo>
                      <a:pt x="11885" y="4530"/>
                      <a:pt x="11672" y="4651"/>
                      <a:pt x="11429" y="4742"/>
                    </a:cubicBezTo>
                    <a:cubicBezTo>
                      <a:pt x="10943" y="4925"/>
                      <a:pt x="10456" y="5046"/>
                      <a:pt x="9970" y="5137"/>
                    </a:cubicBezTo>
                    <a:cubicBezTo>
                      <a:pt x="8997" y="6141"/>
                      <a:pt x="8116" y="7052"/>
                      <a:pt x="7295" y="7843"/>
                    </a:cubicBezTo>
                    <a:cubicBezTo>
                      <a:pt x="7082" y="8055"/>
                      <a:pt x="6900" y="8238"/>
                      <a:pt x="6687" y="8420"/>
                    </a:cubicBezTo>
                    <a:cubicBezTo>
                      <a:pt x="6535" y="8572"/>
                      <a:pt x="6323" y="8724"/>
                      <a:pt x="6079" y="8815"/>
                    </a:cubicBezTo>
                    <a:cubicBezTo>
                      <a:pt x="5684" y="8998"/>
                      <a:pt x="5259" y="9119"/>
                      <a:pt x="4833" y="9241"/>
                    </a:cubicBezTo>
                    <a:cubicBezTo>
                      <a:pt x="4073" y="9454"/>
                      <a:pt x="3435" y="9575"/>
                      <a:pt x="3009" y="9697"/>
                    </a:cubicBezTo>
                    <a:lnTo>
                      <a:pt x="2553" y="9788"/>
                    </a:lnTo>
                    <a:lnTo>
                      <a:pt x="2432" y="9818"/>
                    </a:lnTo>
                    <a:lnTo>
                      <a:pt x="2402" y="9970"/>
                    </a:lnTo>
                    <a:lnTo>
                      <a:pt x="2584" y="9970"/>
                    </a:lnTo>
                    <a:lnTo>
                      <a:pt x="3040" y="9879"/>
                    </a:lnTo>
                    <a:cubicBezTo>
                      <a:pt x="3465" y="9788"/>
                      <a:pt x="4073" y="9636"/>
                      <a:pt x="4864" y="9454"/>
                    </a:cubicBezTo>
                    <a:cubicBezTo>
                      <a:pt x="5289" y="9332"/>
                      <a:pt x="5715" y="9210"/>
                      <a:pt x="6140" y="9058"/>
                    </a:cubicBezTo>
                    <a:cubicBezTo>
                      <a:pt x="6383" y="8937"/>
                      <a:pt x="6596" y="8785"/>
                      <a:pt x="6778" y="8633"/>
                    </a:cubicBezTo>
                    <a:cubicBezTo>
                      <a:pt x="6991" y="8451"/>
                      <a:pt x="7174" y="8268"/>
                      <a:pt x="7386" y="8055"/>
                    </a:cubicBezTo>
                    <a:cubicBezTo>
                      <a:pt x="8207" y="7265"/>
                      <a:pt x="9089" y="6353"/>
                      <a:pt x="10031" y="5350"/>
                    </a:cubicBezTo>
                    <a:lnTo>
                      <a:pt x="10000" y="5350"/>
                    </a:lnTo>
                    <a:cubicBezTo>
                      <a:pt x="10517" y="5259"/>
                      <a:pt x="11003" y="5137"/>
                      <a:pt x="11490" y="4955"/>
                    </a:cubicBezTo>
                    <a:cubicBezTo>
                      <a:pt x="11611" y="4925"/>
                      <a:pt x="11763" y="4864"/>
                      <a:pt x="11885" y="4803"/>
                    </a:cubicBezTo>
                    <a:cubicBezTo>
                      <a:pt x="11946" y="4773"/>
                      <a:pt x="12007" y="4712"/>
                      <a:pt x="12067" y="4682"/>
                    </a:cubicBezTo>
                    <a:lnTo>
                      <a:pt x="12128" y="4621"/>
                    </a:lnTo>
                    <a:lnTo>
                      <a:pt x="12219" y="4530"/>
                    </a:lnTo>
                    <a:cubicBezTo>
                      <a:pt x="12311" y="4438"/>
                      <a:pt x="12402" y="4317"/>
                      <a:pt x="12462" y="4195"/>
                    </a:cubicBezTo>
                    <a:cubicBezTo>
                      <a:pt x="12523" y="4043"/>
                      <a:pt x="12554" y="3891"/>
                      <a:pt x="12584" y="3739"/>
                    </a:cubicBezTo>
                    <a:lnTo>
                      <a:pt x="12584" y="3678"/>
                    </a:lnTo>
                    <a:lnTo>
                      <a:pt x="12493" y="3678"/>
                    </a:lnTo>
                    <a:lnTo>
                      <a:pt x="12457" y="3685"/>
                    </a:lnTo>
                    <a:lnTo>
                      <a:pt x="12457" y="3685"/>
                    </a:lnTo>
                    <a:lnTo>
                      <a:pt x="12402" y="3648"/>
                    </a:lnTo>
                    <a:cubicBezTo>
                      <a:pt x="12402" y="3663"/>
                      <a:pt x="12401" y="3679"/>
                      <a:pt x="12400" y="3694"/>
                    </a:cubicBezTo>
                    <a:lnTo>
                      <a:pt x="12400" y="3694"/>
                    </a:lnTo>
                    <a:lnTo>
                      <a:pt x="9818" y="4134"/>
                    </a:lnTo>
                    <a:lnTo>
                      <a:pt x="8962" y="4652"/>
                    </a:lnTo>
                    <a:lnTo>
                      <a:pt x="9089" y="4469"/>
                    </a:lnTo>
                    <a:lnTo>
                      <a:pt x="9271" y="4226"/>
                    </a:lnTo>
                    <a:cubicBezTo>
                      <a:pt x="9332" y="4165"/>
                      <a:pt x="9393" y="4104"/>
                      <a:pt x="9453" y="4013"/>
                    </a:cubicBezTo>
                    <a:cubicBezTo>
                      <a:pt x="9727" y="3739"/>
                      <a:pt x="10031" y="3466"/>
                      <a:pt x="10335" y="3192"/>
                    </a:cubicBezTo>
                    <a:lnTo>
                      <a:pt x="10304" y="3192"/>
                    </a:lnTo>
                    <a:lnTo>
                      <a:pt x="11520" y="2979"/>
                    </a:lnTo>
                    <a:lnTo>
                      <a:pt x="12128" y="2858"/>
                    </a:lnTo>
                    <a:cubicBezTo>
                      <a:pt x="12219" y="2827"/>
                      <a:pt x="12341" y="2827"/>
                      <a:pt x="12432" y="2797"/>
                    </a:cubicBezTo>
                    <a:cubicBezTo>
                      <a:pt x="12554" y="2767"/>
                      <a:pt x="12645" y="2736"/>
                      <a:pt x="12766" y="2675"/>
                    </a:cubicBezTo>
                    <a:cubicBezTo>
                      <a:pt x="12949" y="2615"/>
                      <a:pt x="13131" y="2493"/>
                      <a:pt x="13253" y="2341"/>
                    </a:cubicBezTo>
                    <a:cubicBezTo>
                      <a:pt x="13405" y="2189"/>
                      <a:pt x="13496" y="2007"/>
                      <a:pt x="13496" y="1794"/>
                    </a:cubicBezTo>
                    <a:lnTo>
                      <a:pt x="13496" y="1703"/>
                    </a:lnTo>
                    <a:lnTo>
                      <a:pt x="13435" y="1703"/>
                    </a:lnTo>
                    <a:lnTo>
                      <a:pt x="12462" y="1684"/>
                    </a:lnTo>
                    <a:lnTo>
                      <a:pt x="12462" y="1684"/>
                    </a:lnTo>
                    <a:cubicBezTo>
                      <a:pt x="12585" y="1637"/>
                      <a:pt x="12706" y="1581"/>
                      <a:pt x="12827" y="1520"/>
                    </a:cubicBezTo>
                    <a:cubicBezTo>
                      <a:pt x="13010" y="1460"/>
                      <a:pt x="13131" y="1338"/>
                      <a:pt x="13253" y="1216"/>
                    </a:cubicBezTo>
                    <a:cubicBezTo>
                      <a:pt x="13374" y="1095"/>
                      <a:pt x="13435" y="912"/>
                      <a:pt x="13405" y="700"/>
                    </a:cubicBezTo>
                    <a:lnTo>
                      <a:pt x="13405" y="639"/>
                    </a:lnTo>
                    <a:lnTo>
                      <a:pt x="13344" y="639"/>
                    </a:lnTo>
                    <a:lnTo>
                      <a:pt x="12383" y="592"/>
                    </a:lnTo>
                    <a:lnTo>
                      <a:pt x="12383" y="592"/>
                    </a:lnTo>
                    <a:cubicBezTo>
                      <a:pt x="12400" y="578"/>
                      <a:pt x="12416" y="563"/>
                      <a:pt x="12432" y="548"/>
                    </a:cubicBezTo>
                    <a:cubicBezTo>
                      <a:pt x="12523" y="426"/>
                      <a:pt x="12554" y="305"/>
                      <a:pt x="12523" y="153"/>
                    </a:cubicBezTo>
                    <a:lnTo>
                      <a:pt x="12523" y="92"/>
                    </a:lnTo>
                    <a:lnTo>
                      <a:pt x="12493" y="92"/>
                    </a:lnTo>
                    <a:lnTo>
                      <a:pt x="9271" y="1"/>
                    </a:ln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852;p62">
                <a:extLst>
                  <a:ext uri="{FF2B5EF4-FFF2-40B4-BE49-F238E27FC236}">
                    <a16:creationId xmlns:a16="http://schemas.microsoft.com/office/drawing/2014/main" id="{966E0E25-E9BE-F161-1122-975391B64BCE}"/>
                  </a:ext>
                </a:extLst>
              </p:cNvPr>
              <p:cNvSpPr/>
              <p:nvPr/>
            </p:nvSpPr>
            <p:spPr>
              <a:xfrm>
                <a:off x="7657282" y="2203916"/>
                <a:ext cx="98948" cy="44442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734" extrusionOk="0">
                    <a:moveTo>
                      <a:pt x="3253" y="1"/>
                    </a:moveTo>
                    <a:cubicBezTo>
                      <a:pt x="2888" y="1"/>
                      <a:pt x="2372" y="1"/>
                      <a:pt x="1794" y="61"/>
                    </a:cubicBezTo>
                    <a:lnTo>
                      <a:pt x="1764" y="61"/>
                    </a:lnTo>
                    <a:lnTo>
                      <a:pt x="1642" y="183"/>
                    </a:lnTo>
                    <a:cubicBezTo>
                      <a:pt x="1186" y="578"/>
                      <a:pt x="791" y="973"/>
                      <a:pt x="487" y="1247"/>
                    </a:cubicBezTo>
                    <a:cubicBezTo>
                      <a:pt x="305" y="1368"/>
                      <a:pt x="153" y="1551"/>
                      <a:pt x="1" y="1733"/>
                    </a:cubicBezTo>
                    <a:cubicBezTo>
                      <a:pt x="183" y="1612"/>
                      <a:pt x="365" y="1490"/>
                      <a:pt x="517" y="1338"/>
                    </a:cubicBezTo>
                    <a:cubicBezTo>
                      <a:pt x="821" y="1095"/>
                      <a:pt x="1247" y="730"/>
                      <a:pt x="1703" y="304"/>
                    </a:cubicBezTo>
                    <a:lnTo>
                      <a:pt x="1855" y="213"/>
                    </a:lnTo>
                    <a:lnTo>
                      <a:pt x="1824" y="213"/>
                    </a:lnTo>
                    <a:cubicBezTo>
                      <a:pt x="2372" y="183"/>
                      <a:pt x="2888" y="153"/>
                      <a:pt x="3253" y="122"/>
                    </a:cubicBezTo>
                    <a:cubicBezTo>
                      <a:pt x="3466" y="122"/>
                      <a:pt x="3648" y="92"/>
                      <a:pt x="3861" y="31"/>
                    </a:cubicBezTo>
                    <a:cubicBezTo>
                      <a:pt x="3648" y="1"/>
                      <a:pt x="3466" y="1"/>
                      <a:pt x="325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853;p62">
                <a:extLst>
                  <a:ext uri="{FF2B5EF4-FFF2-40B4-BE49-F238E27FC236}">
                    <a16:creationId xmlns:a16="http://schemas.microsoft.com/office/drawing/2014/main" id="{F41E9215-E9C4-5DF7-3A33-25B98EA78FF1}"/>
                  </a:ext>
                </a:extLst>
              </p:cNvPr>
              <p:cNvSpPr/>
              <p:nvPr/>
            </p:nvSpPr>
            <p:spPr>
              <a:xfrm>
                <a:off x="7662740" y="2172751"/>
                <a:ext cx="101280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460" extrusionOk="0">
                    <a:moveTo>
                      <a:pt x="1520" y="1"/>
                    </a:moveTo>
                    <a:lnTo>
                      <a:pt x="1520" y="31"/>
                    </a:lnTo>
                    <a:cubicBezTo>
                      <a:pt x="1095" y="396"/>
                      <a:pt x="700" y="761"/>
                      <a:pt x="456" y="1004"/>
                    </a:cubicBezTo>
                    <a:cubicBezTo>
                      <a:pt x="274" y="1125"/>
                      <a:pt x="122" y="1308"/>
                      <a:pt x="0" y="1460"/>
                    </a:cubicBezTo>
                    <a:cubicBezTo>
                      <a:pt x="183" y="1369"/>
                      <a:pt x="335" y="1247"/>
                      <a:pt x="487" y="1125"/>
                    </a:cubicBezTo>
                    <a:cubicBezTo>
                      <a:pt x="760" y="882"/>
                      <a:pt x="1156" y="548"/>
                      <a:pt x="1581" y="153"/>
                    </a:cubicBezTo>
                    <a:lnTo>
                      <a:pt x="3314" y="153"/>
                    </a:lnTo>
                    <a:cubicBezTo>
                      <a:pt x="3376" y="162"/>
                      <a:pt x="3438" y="165"/>
                      <a:pt x="3501" y="165"/>
                    </a:cubicBezTo>
                    <a:cubicBezTo>
                      <a:pt x="3651" y="165"/>
                      <a:pt x="3801" y="144"/>
                      <a:pt x="3952" y="122"/>
                    </a:cubicBezTo>
                    <a:cubicBezTo>
                      <a:pt x="3739" y="62"/>
                      <a:pt x="3526" y="62"/>
                      <a:pt x="3314" y="62"/>
                    </a:cubicBezTo>
                    <a:cubicBezTo>
                      <a:pt x="2888" y="31"/>
                      <a:pt x="2341" y="1"/>
                      <a:pt x="173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854;p62">
                <a:extLst>
                  <a:ext uri="{FF2B5EF4-FFF2-40B4-BE49-F238E27FC236}">
                    <a16:creationId xmlns:a16="http://schemas.microsoft.com/office/drawing/2014/main" id="{54B78BDF-800D-DCA5-04BF-F2F8F20D1E48}"/>
                  </a:ext>
                </a:extLst>
              </p:cNvPr>
              <p:cNvSpPr/>
              <p:nvPr/>
            </p:nvSpPr>
            <p:spPr>
              <a:xfrm>
                <a:off x="7424378" y="1297910"/>
                <a:ext cx="6155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214" extrusionOk="0">
                    <a:moveTo>
                      <a:pt x="1429" y="0"/>
                    </a:moveTo>
                    <a:cubicBezTo>
                      <a:pt x="1186" y="0"/>
                      <a:pt x="578" y="1399"/>
                      <a:pt x="517" y="1611"/>
                    </a:cubicBezTo>
                    <a:cubicBezTo>
                      <a:pt x="61" y="3040"/>
                      <a:pt x="0" y="4529"/>
                      <a:pt x="274" y="5988"/>
                    </a:cubicBezTo>
                    <a:cubicBezTo>
                      <a:pt x="578" y="7417"/>
                      <a:pt x="973" y="8815"/>
                      <a:pt x="1520" y="10213"/>
                    </a:cubicBezTo>
                    <a:lnTo>
                      <a:pt x="1520" y="10183"/>
                    </a:lnTo>
                    <a:cubicBezTo>
                      <a:pt x="1915" y="8785"/>
                      <a:pt x="2189" y="7326"/>
                      <a:pt x="2280" y="5836"/>
                    </a:cubicBezTo>
                    <a:cubicBezTo>
                      <a:pt x="2402" y="4317"/>
                      <a:pt x="2067" y="2797"/>
                      <a:pt x="1277" y="1459"/>
                    </a:cubicBezTo>
                    <a:cubicBezTo>
                      <a:pt x="1216" y="1338"/>
                      <a:pt x="1581" y="0"/>
                      <a:pt x="14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855;p62">
                <a:extLst>
                  <a:ext uri="{FF2B5EF4-FFF2-40B4-BE49-F238E27FC236}">
                    <a16:creationId xmlns:a16="http://schemas.microsoft.com/office/drawing/2014/main" id="{65650F5D-B3D9-89C5-F316-E0774D1F7ADB}"/>
                  </a:ext>
                </a:extLst>
              </p:cNvPr>
              <p:cNvSpPr/>
              <p:nvPr/>
            </p:nvSpPr>
            <p:spPr>
              <a:xfrm>
                <a:off x="7449314" y="1235579"/>
                <a:ext cx="326392" cy="634189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24744" extrusionOk="0">
                    <a:moveTo>
                      <a:pt x="5623" y="1"/>
                    </a:moveTo>
                    <a:cubicBezTo>
                      <a:pt x="1945" y="122"/>
                      <a:pt x="0" y="3314"/>
                      <a:pt x="243" y="6992"/>
                    </a:cubicBezTo>
                    <a:lnTo>
                      <a:pt x="638" y="20700"/>
                    </a:lnTo>
                    <a:cubicBezTo>
                      <a:pt x="699" y="22961"/>
                      <a:pt x="2552" y="24743"/>
                      <a:pt x="4806" y="24743"/>
                    </a:cubicBezTo>
                    <a:cubicBezTo>
                      <a:pt x="4825" y="24743"/>
                      <a:pt x="4844" y="24743"/>
                      <a:pt x="4863" y="24743"/>
                    </a:cubicBezTo>
                    <a:cubicBezTo>
                      <a:pt x="7204" y="24743"/>
                      <a:pt x="9058" y="22798"/>
                      <a:pt x="9028" y="20487"/>
                    </a:cubicBezTo>
                    <a:cubicBezTo>
                      <a:pt x="8997" y="19454"/>
                      <a:pt x="8997" y="18633"/>
                      <a:pt x="8997" y="18633"/>
                    </a:cubicBezTo>
                    <a:cubicBezTo>
                      <a:pt x="8997" y="18633"/>
                      <a:pt x="12553" y="18147"/>
                      <a:pt x="12675" y="14621"/>
                    </a:cubicBezTo>
                    <a:cubicBezTo>
                      <a:pt x="12736" y="12919"/>
                      <a:pt x="12584" y="9393"/>
                      <a:pt x="12402" y="6202"/>
                    </a:cubicBezTo>
                    <a:cubicBezTo>
                      <a:pt x="12189" y="2767"/>
                      <a:pt x="9423" y="62"/>
                      <a:pt x="5988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856;p62">
                <a:extLst>
                  <a:ext uri="{FF2B5EF4-FFF2-40B4-BE49-F238E27FC236}">
                    <a16:creationId xmlns:a16="http://schemas.microsoft.com/office/drawing/2014/main" id="{47F25F5F-65AF-A909-AADC-268881376F87}"/>
                  </a:ext>
                </a:extLst>
              </p:cNvPr>
              <p:cNvSpPr/>
              <p:nvPr/>
            </p:nvSpPr>
            <p:spPr>
              <a:xfrm>
                <a:off x="7563023" y="1676510"/>
                <a:ext cx="117656" cy="6112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85" extrusionOk="0">
                    <a:moveTo>
                      <a:pt x="1" y="1"/>
                    </a:moveTo>
                    <a:cubicBezTo>
                      <a:pt x="1" y="1"/>
                      <a:pt x="982" y="2384"/>
                      <a:pt x="4184" y="2384"/>
                    </a:cubicBezTo>
                    <a:cubicBezTo>
                      <a:pt x="4316" y="2384"/>
                      <a:pt x="4451" y="2380"/>
                      <a:pt x="4591" y="2372"/>
                    </a:cubicBezTo>
                    <a:lnTo>
                      <a:pt x="4560" y="1460"/>
                    </a:lnTo>
                    <a:cubicBezTo>
                      <a:pt x="2919" y="1429"/>
                      <a:pt x="1338" y="913"/>
                      <a:pt x="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857;p62">
                <a:extLst>
                  <a:ext uri="{FF2B5EF4-FFF2-40B4-BE49-F238E27FC236}">
                    <a16:creationId xmlns:a16="http://schemas.microsoft.com/office/drawing/2014/main" id="{67C8710A-C80F-F8A0-9C83-ADD3A8EDA96B}"/>
                  </a:ext>
                </a:extLst>
              </p:cNvPr>
              <p:cNvSpPr/>
              <p:nvPr/>
            </p:nvSpPr>
            <p:spPr>
              <a:xfrm>
                <a:off x="7608205" y="1563484"/>
                <a:ext cx="47078" cy="371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48" extrusionOk="0">
                    <a:moveTo>
                      <a:pt x="643" y="1"/>
                    </a:moveTo>
                    <a:cubicBezTo>
                      <a:pt x="525" y="1"/>
                      <a:pt x="408" y="47"/>
                      <a:pt x="305" y="155"/>
                    </a:cubicBezTo>
                    <a:lnTo>
                      <a:pt x="308" y="153"/>
                    </a:lnTo>
                    <a:lnTo>
                      <a:pt x="308" y="153"/>
                    </a:lnTo>
                    <a:cubicBezTo>
                      <a:pt x="212" y="241"/>
                      <a:pt x="136" y="357"/>
                      <a:pt x="92" y="490"/>
                    </a:cubicBezTo>
                    <a:cubicBezTo>
                      <a:pt x="1" y="702"/>
                      <a:pt x="31" y="946"/>
                      <a:pt x="153" y="1128"/>
                    </a:cubicBezTo>
                    <a:cubicBezTo>
                      <a:pt x="244" y="1250"/>
                      <a:pt x="396" y="1341"/>
                      <a:pt x="548" y="1402"/>
                    </a:cubicBezTo>
                    <a:cubicBezTo>
                      <a:pt x="639" y="1432"/>
                      <a:pt x="738" y="1447"/>
                      <a:pt x="840" y="1447"/>
                    </a:cubicBezTo>
                    <a:cubicBezTo>
                      <a:pt x="943" y="1447"/>
                      <a:pt x="1049" y="1432"/>
                      <a:pt x="1156" y="1402"/>
                    </a:cubicBezTo>
                    <a:cubicBezTo>
                      <a:pt x="1837" y="1099"/>
                      <a:pt x="1220" y="1"/>
                      <a:pt x="64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858;p62">
                <a:extLst>
                  <a:ext uri="{FF2B5EF4-FFF2-40B4-BE49-F238E27FC236}">
                    <a16:creationId xmlns:a16="http://schemas.microsoft.com/office/drawing/2014/main" id="{7F60AA77-8306-2CCB-55E2-E236CFEAAD6B}"/>
                  </a:ext>
                </a:extLst>
              </p:cNvPr>
              <p:cNvSpPr/>
              <p:nvPr/>
            </p:nvSpPr>
            <p:spPr>
              <a:xfrm>
                <a:off x="7717276" y="1452866"/>
                <a:ext cx="25730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6" extrusionOk="0">
                    <a:moveTo>
                      <a:pt x="539" y="0"/>
                    </a:moveTo>
                    <a:cubicBezTo>
                      <a:pt x="521" y="0"/>
                      <a:pt x="504" y="1"/>
                      <a:pt x="487" y="3"/>
                    </a:cubicBezTo>
                    <a:cubicBezTo>
                      <a:pt x="213" y="3"/>
                      <a:pt x="0" y="216"/>
                      <a:pt x="0" y="490"/>
                    </a:cubicBezTo>
                    <a:cubicBezTo>
                      <a:pt x="0" y="763"/>
                      <a:pt x="243" y="976"/>
                      <a:pt x="517" y="976"/>
                    </a:cubicBezTo>
                    <a:cubicBezTo>
                      <a:pt x="790" y="945"/>
                      <a:pt x="1003" y="733"/>
                      <a:pt x="1003" y="459"/>
                    </a:cubicBezTo>
                    <a:cubicBezTo>
                      <a:pt x="1003" y="203"/>
                      <a:pt x="79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859;p62">
                <a:extLst>
                  <a:ext uri="{FF2B5EF4-FFF2-40B4-BE49-F238E27FC236}">
                    <a16:creationId xmlns:a16="http://schemas.microsoft.com/office/drawing/2014/main" id="{BAD7CFDE-1B82-0B45-3B1C-9F1146E41861}"/>
                  </a:ext>
                </a:extLst>
              </p:cNvPr>
              <p:cNvSpPr/>
              <p:nvPr/>
            </p:nvSpPr>
            <p:spPr>
              <a:xfrm>
                <a:off x="7694673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60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8" y="499"/>
                      <a:pt x="79" y="502"/>
                      <a:pt x="94" y="502"/>
                    </a:cubicBezTo>
                    <a:cubicBezTo>
                      <a:pt x="212" y="502"/>
                      <a:pt x="578" y="310"/>
                      <a:pt x="1065" y="310"/>
                    </a:cubicBezTo>
                    <a:cubicBezTo>
                      <a:pt x="1562" y="310"/>
                      <a:pt x="1909" y="561"/>
                      <a:pt x="2013" y="561"/>
                    </a:cubicBezTo>
                    <a:cubicBezTo>
                      <a:pt x="2024" y="561"/>
                      <a:pt x="2032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5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860;p62">
                <a:extLst>
                  <a:ext uri="{FF2B5EF4-FFF2-40B4-BE49-F238E27FC236}">
                    <a16:creationId xmlns:a16="http://schemas.microsoft.com/office/drawing/2014/main" id="{4F6EEDC6-5304-790E-814F-F4AAAF54DA8C}"/>
                  </a:ext>
                </a:extLst>
              </p:cNvPr>
              <p:cNvSpPr/>
              <p:nvPr/>
            </p:nvSpPr>
            <p:spPr>
              <a:xfrm>
                <a:off x="7587959" y="1452149"/>
                <a:ext cx="25730" cy="249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487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61"/>
                      <a:pt x="244" y="973"/>
                      <a:pt x="517" y="973"/>
                    </a:cubicBezTo>
                    <a:cubicBezTo>
                      <a:pt x="791" y="973"/>
                      <a:pt x="1004" y="730"/>
                      <a:pt x="1004" y="487"/>
                    </a:cubicBezTo>
                    <a:cubicBezTo>
                      <a:pt x="1004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861;p62">
                <a:extLst>
                  <a:ext uri="{FF2B5EF4-FFF2-40B4-BE49-F238E27FC236}">
                    <a16:creationId xmlns:a16="http://schemas.microsoft.com/office/drawing/2014/main" id="{AC472373-5593-B132-B597-4DC044D56A80}"/>
                  </a:ext>
                </a:extLst>
              </p:cNvPr>
              <p:cNvSpPr/>
              <p:nvPr/>
            </p:nvSpPr>
            <p:spPr>
              <a:xfrm>
                <a:off x="7560691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59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5" y="499"/>
                      <a:pt x="73" y="502"/>
                      <a:pt x="86" y="502"/>
                    </a:cubicBezTo>
                    <a:cubicBezTo>
                      <a:pt x="188" y="502"/>
                      <a:pt x="578" y="310"/>
                      <a:pt x="1064" y="310"/>
                    </a:cubicBezTo>
                    <a:cubicBezTo>
                      <a:pt x="1557" y="337"/>
                      <a:pt x="1902" y="562"/>
                      <a:pt x="2010" y="562"/>
                    </a:cubicBezTo>
                    <a:cubicBezTo>
                      <a:pt x="2022" y="562"/>
                      <a:pt x="2031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4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862;p62">
                <a:extLst>
                  <a:ext uri="{FF2B5EF4-FFF2-40B4-BE49-F238E27FC236}">
                    <a16:creationId xmlns:a16="http://schemas.microsoft.com/office/drawing/2014/main" id="{93E8D662-3151-A37B-5531-FB9891CCB73A}"/>
                  </a:ext>
                </a:extLst>
              </p:cNvPr>
              <p:cNvSpPr/>
              <p:nvPr/>
            </p:nvSpPr>
            <p:spPr>
              <a:xfrm>
                <a:off x="7652618" y="1427211"/>
                <a:ext cx="41312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581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1"/>
                    </a:cubicBezTo>
                    <a:cubicBezTo>
                      <a:pt x="0" y="32"/>
                      <a:pt x="395" y="1278"/>
                      <a:pt x="912" y="2798"/>
                    </a:cubicBezTo>
                    <a:lnTo>
                      <a:pt x="1307" y="3861"/>
                    </a:lnTo>
                    <a:cubicBezTo>
                      <a:pt x="1368" y="3983"/>
                      <a:pt x="1399" y="4135"/>
                      <a:pt x="1368" y="4257"/>
                    </a:cubicBezTo>
                    <a:cubicBezTo>
                      <a:pt x="1368" y="4378"/>
                      <a:pt x="1216" y="4409"/>
                      <a:pt x="1095" y="4409"/>
                    </a:cubicBezTo>
                    <a:cubicBezTo>
                      <a:pt x="791" y="4409"/>
                      <a:pt x="487" y="4439"/>
                      <a:pt x="183" y="4530"/>
                    </a:cubicBezTo>
                    <a:cubicBezTo>
                      <a:pt x="361" y="4566"/>
                      <a:pt x="539" y="4580"/>
                      <a:pt x="717" y="4580"/>
                    </a:cubicBezTo>
                    <a:cubicBezTo>
                      <a:pt x="843" y="4580"/>
                      <a:pt x="969" y="4573"/>
                      <a:pt x="1095" y="4560"/>
                    </a:cubicBezTo>
                    <a:cubicBezTo>
                      <a:pt x="1186" y="4560"/>
                      <a:pt x="1277" y="4560"/>
                      <a:pt x="1338" y="4530"/>
                    </a:cubicBezTo>
                    <a:cubicBezTo>
                      <a:pt x="1459" y="4500"/>
                      <a:pt x="1520" y="4439"/>
                      <a:pt x="1581" y="4317"/>
                    </a:cubicBezTo>
                    <a:cubicBezTo>
                      <a:pt x="1611" y="4135"/>
                      <a:pt x="1611" y="3953"/>
                      <a:pt x="1520" y="3770"/>
                    </a:cubicBezTo>
                    <a:lnTo>
                      <a:pt x="1125" y="2706"/>
                    </a:lnTo>
                    <a:cubicBezTo>
                      <a:pt x="615" y="1205"/>
                      <a:pt x="13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863;p62">
                <a:extLst>
                  <a:ext uri="{FF2B5EF4-FFF2-40B4-BE49-F238E27FC236}">
                    <a16:creationId xmlns:a16="http://schemas.microsoft.com/office/drawing/2014/main" id="{F82757F4-06E2-4919-69FF-3B6D30AF364E}"/>
                  </a:ext>
                </a:extLst>
              </p:cNvPr>
              <p:cNvSpPr/>
              <p:nvPr/>
            </p:nvSpPr>
            <p:spPr>
              <a:xfrm>
                <a:off x="7613664" y="1551874"/>
                <a:ext cx="45976" cy="4131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12" extrusionOk="0">
                    <a:moveTo>
                      <a:pt x="92" y="0"/>
                    </a:moveTo>
                    <a:cubicBezTo>
                      <a:pt x="61" y="0"/>
                      <a:pt x="1" y="152"/>
                      <a:pt x="1" y="396"/>
                    </a:cubicBezTo>
                    <a:cubicBezTo>
                      <a:pt x="31" y="730"/>
                      <a:pt x="213" y="1034"/>
                      <a:pt x="456" y="1247"/>
                    </a:cubicBezTo>
                    <a:cubicBezTo>
                      <a:pt x="700" y="1459"/>
                      <a:pt x="1034" y="1611"/>
                      <a:pt x="1399" y="1611"/>
                    </a:cubicBezTo>
                    <a:cubicBezTo>
                      <a:pt x="1672" y="1611"/>
                      <a:pt x="1794" y="1581"/>
                      <a:pt x="1794" y="1490"/>
                    </a:cubicBezTo>
                    <a:cubicBezTo>
                      <a:pt x="1794" y="1399"/>
                      <a:pt x="1156" y="1459"/>
                      <a:pt x="669" y="1034"/>
                    </a:cubicBezTo>
                    <a:cubicBezTo>
                      <a:pt x="183" y="608"/>
                      <a:pt x="18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864;p62">
                <a:extLst>
                  <a:ext uri="{FF2B5EF4-FFF2-40B4-BE49-F238E27FC236}">
                    <a16:creationId xmlns:a16="http://schemas.microsoft.com/office/drawing/2014/main" id="{1C192AB4-39CF-D62A-F94B-23E1D0C5E07A}"/>
                  </a:ext>
                </a:extLst>
              </p:cNvPr>
              <p:cNvSpPr/>
              <p:nvPr/>
            </p:nvSpPr>
            <p:spPr>
              <a:xfrm>
                <a:off x="7399442" y="1480059"/>
                <a:ext cx="63121" cy="943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681" extrusionOk="0">
                    <a:moveTo>
                      <a:pt x="1579" y="0"/>
                    </a:moveTo>
                    <a:cubicBezTo>
                      <a:pt x="884" y="0"/>
                      <a:pt x="1" y="294"/>
                      <a:pt x="1" y="1769"/>
                    </a:cubicBezTo>
                    <a:cubicBezTo>
                      <a:pt x="21" y="3388"/>
                      <a:pt x="1134" y="3681"/>
                      <a:pt x="1856" y="3681"/>
                    </a:cubicBezTo>
                    <a:cubicBezTo>
                      <a:pt x="2205" y="3681"/>
                      <a:pt x="2463" y="3613"/>
                      <a:pt x="2463" y="3593"/>
                    </a:cubicBezTo>
                    <a:cubicBezTo>
                      <a:pt x="2463" y="3532"/>
                      <a:pt x="2402" y="128"/>
                      <a:pt x="2402" y="128"/>
                    </a:cubicBezTo>
                    <a:cubicBezTo>
                      <a:pt x="2379" y="116"/>
                      <a:pt x="2016" y="0"/>
                      <a:pt x="1579" y="0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865;p62">
                <a:extLst>
                  <a:ext uri="{FF2B5EF4-FFF2-40B4-BE49-F238E27FC236}">
                    <a16:creationId xmlns:a16="http://schemas.microsoft.com/office/drawing/2014/main" id="{D91E8229-4FE9-694C-9401-AF2BD0F6CF25}"/>
                  </a:ext>
                </a:extLst>
              </p:cNvPr>
              <p:cNvSpPr/>
              <p:nvPr/>
            </p:nvSpPr>
            <p:spPr>
              <a:xfrm>
                <a:off x="7415024" y="1499384"/>
                <a:ext cx="28857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122" extrusionOk="0">
                    <a:moveTo>
                      <a:pt x="663" y="0"/>
                    </a:moveTo>
                    <a:cubicBezTo>
                      <a:pt x="643" y="0"/>
                      <a:pt x="625" y="4"/>
                      <a:pt x="609" y="12"/>
                    </a:cubicBezTo>
                    <a:cubicBezTo>
                      <a:pt x="396" y="42"/>
                      <a:pt x="244" y="194"/>
                      <a:pt x="153" y="377"/>
                    </a:cubicBezTo>
                    <a:cubicBezTo>
                      <a:pt x="61" y="589"/>
                      <a:pt x="1" y="833"/>
                      <a:pt x="31" y="1076"/>
                    </a:cubicBezTo>
                    <a:cubicBezTo>
                      <a:pt x="1" y="1501"/>
                      <a:pt x="244" y="1927"/>
                      <a:pt x="639" y="2109"/>
                    </a:cubicBezTo>
                    <a:cubicBezTo>
                      <a:pt x="672" y="2117"/>
                      <a:pt x="706" y="2121"/>
                      <a:pt x="742" y="2121"/>
                    </a:cubicBezTo>
                    <a:cubicBezTo>
                      <a:pt x="840" y="2121"/>
                      <a:pt x="945" y="2093"/>
                      <a:pt x="1034" y="2048"/>
                    </a:cubicBezTo>
                    <a:cubicBezTo>
                      <a:pt x="1095" y="1988"/>
                      <a:pt x="1125" y="1927"/>
                      <a:pt x="1095" y="1927"/>
                    </a:cubicBezTo>
                    <a:cubicBezTo>
                      <a:pt x="1095" y="1927"/>
                      <a:pt x="1064" y="1957"/>
                      <a:pt x="1004" y="1988"/>
                    </a:cubicBezTo>
                    <a:cubicBezTo>
                      <a:pt x="943" y="2003"/>
                      <a:pt x="890" y="2010"/>
                      <a:pt x="837" y="2010"/>
                    </a:cubicBezTo>
                    <a:cubicBezTo>
                      <a:pt x="783" y="2010"/>
                      <a:pt x="730" y="2003"/>
                      <a:pt x="669" y="1988"/>
                    </a:cubicBezTo>
                    <a:cubicBezTo>
                      <a:pt x="365" y="1775"/>
                      <a:pt x="183" y="1441"/>
                      <a:pt x="183" y="1045"/>
                    </a:cubicBezTo>
                    <a:cubicBezTo>
                      <a:pt x="183" y="863"/>
                      <a:pt x="213" y="650"/>
                      <a:pt x="305" y="468"/>
                    </a:cubicBezTo>
                    <a:cubicBezTo>
                      <a:pt x="335" y="286"/>
                      <a:pt x="457" y="164"/>
                      <a:pt x="609" y="134"/>
                    </a:cubicBezTo>
                    <a:cubicBezTo>
                      <a:pt x="637" y="126"/>
                      <a:pt x="664" y="123"/>
                      <a:pt x="689" y="123"/>
                    </a:cubicBezTo>
                    <a:cubicBezTo>
                      <a:pt x="770" y="123"/>
                      <a:pt x="829" y="162"/>
                      <a:pt x="852" y="255"/>
                    </a:cubicBezTo>
                    <a:cubicBezTo>
                      <a:pt x="913" y="316"/>
                      <a:pt x="852" y="346"/>
                      <a:pt x="913" y="346"/>
                    </a:cubicBezTo>
                    <a:cubicBezTo>
                      <a:pt x="943" y="346"/>
                      <a:pt x="943" y="316"/>
                      <a:pt x="943" y="225"/>
                    </a:cubicBezTo>
                    <a:cubicBezTo>
                      <a:pt x="913" y="164"/>
                      <a:pt x="882" y="103"/>
                      <a:pt x="821" y="73"/>
                    </a:cubicBezTo>
                    <a:cubicBezTo>
                      <a:pt x="777" y="28"/>
                      <a:pt x="716" y="0"/>
                      <a:pt x="66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866;p62">
                <a:extLst>
                  <a:ext uri="{FF2B5EF4-FFF2-40B4-BE49-F238E27FC236}">
                    <a16:creationId xmlns:a16="http://schemas.microsoft.com/office/drawing/2014/main" id="{EA6F0E57-DB87-1D06-A1E4-B86BD1D63284}"/>
                  </a:ext>
                </a:extLst>
              </p:cNvPr>
              <p:cNvSpPr/>
              <p:nvPr/>
            </p:nvSpPr>
            <p:spPr>
              <a:xfrm>
                <a:off x="7427479" y="1225942"/>
                <a:ext cx="309298" cy="302998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11822" extrusionOk="0">
                    <a:moveTo>
                      <a:pt x="6131" y="0"/>
                    </a:moveTo>
                    <a:cubicBezTo>
                      <a:pt x="5641" y="0"/>
                      <a:pt x="5186" y="51"/>
                      <a:pt x="4803" y="164"/>
                    </a:cubicBezTo>
                    <a:cubicBezTo>
                      <a:pt x="3223" y="650"/>
                      <a:pt x="1886" y="1471"/>
                      <a:pt x="1095" y="2960"/>
                    </a:cubicBezTo>
                    <a:cubicBezTo>
                      <a:pt x="335" y="4450"/>
                      <a:pt x="1" y="6152"/>
                      <a:pt x="123" y="7824"/>
                    </a:cubicBezTo>
                    <a:cubicBezTo>
                      <a:pt x="92" y="8340"/>
                      <a:pt x="244" y="8857"/>
                      <a:pt x="487" y="9283"/>
                    </a:cubicBezTo>
                    <a:cubicBezTo>
                      <a:pt x="822" y="9830"/>
                      <a:pt x="1490" y="10134"/>
                      <a:pt x="1490" y="10863"/>
                    </a:cubicBezTo>
                    <a:cubicBezTo>
                      <a:pt x="1460" y="11106"/>
                      <a:pt x="1551" y="11380"/>
                      <a:pt x="1703" y="11593"/>
                    </a:cubicBezTo>
                    <a:cubicBezTo>
                      <a:pt x="1846" y="11755"/>
                      <a:pt x="1998" y="11821"/>
                      <a:pt x="2146" y="11821"/>
                    </a:cubicBezTo>
                    <a:cubicBezTo>
                      <a:pt x="2472" y="11821"/>
                      <a:pt x="2782" y="11501"/>
                      <a:pt x="2949" y="11167"/>
                    </a:cubicBezTo>
                    <a:cubicBezTo>
                      <a:pt x="3466" y="10225"/>
                      <a:pt x="3527" y="9100"/>
                      <a:pt x="3557" y="8037"/>
                    </a:cubicBezTo>
                    <a:cubicBezTo>
                      <a:pt x="3618" y="7155"/>
                      <a:pt x="3557" y="6304"/>
                      <a:pt x="3375" y="5453"/>
                    </a:cubicBezTo>
                    <a:cubicBezTo>
                      <a:pt x="3314" y="5179"/>
                      <a:pt x="3284" y="4906"/>
                      <a:pt x="3284" y="4632"/>
                    </a:cubicBezTo>
                    <a:cubicBezTo>
                      <a:pt x="3284" y="4176"/>
                      <a:pt x="3436" y="3720"/>
                      <a:pt x="3679" y="3356"/>
                    </a:cubicBezTo>
                    <a:cubicBezTo>
                      <a:pt x="3740" y="3264"/>
                      <a:pt x="3800" y="3204"/>
                      <a:pt x="3892" y="3143"/>
                    </a:cubicBezTo>
                    <a:cubicBezTo>
                      <a:pt x="4279" y="2796"/>
                      <a:pt x="4776" y="2627"/>
                      <a:pt x="5282" y="2627"/>
                    </a:cubicBezTo>
                    <a:cubicBezTo>
                      <a:pt x="5530" y="2627"/>
                      <a:pt x="5779" y="2668"/>
                      <a:pt x="6019" y="2748"/>
                    </a:cubicBezTo>
                    <a:cubicBezTo>
                      <a:pt x="7001" y="3075"/>
                      <a:pt x="7857" y="3559"/>
                      <a:pt x="8847" y="3559"/>
                    </a:cubicBezTo>
                    <a:cubicBezTo>
                      <a:pt x="9236" y="3559"/>
                      <a:pt x="9646" y="3484"/>
                      <a:pt x="10092" y="3295"/>
                    </a:cubicBezTo>
                    <a:cubicBezTo>
                      <a:pt x="10336" y="3143"/>
                      <a:pt x="10579" y="2930"/>
                      <a:pt x="10761" y="2687"/>
                    </a:cubicBezTo>
                    <a:cubicBezTo>
                      <a:pt x="10898" y="2550"/>
                      <a:pt x="11065" y="2482"/>
                      <a:pt x="11232" y="2482"/>
                    </a:cubicBezTo>
                    <a:cubicBezTo>
                      <a:pt x="11399" y="2482"/>
                      <a:pt x="11567" y="2550"/>
                      <a:pt x="11703" y="2687"/>
                    </a:cubicBezTo>
                    <a:cubicBezTo>
                      <a:pt x="12068" y="2474"/>
                      <a:pt x="10822" y="1167"/>
                      <a:pt x="9849" y="772"/>
                    </a:cubicBezTo>
                    <a:cubicBezTo>
                      <a:pt x="8786" y="316"/>
                      <a:pt x="7351" y="0"/>
                      <a:pt x="6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867;p62">
                <a:extLst>
                  <a:ext uri="{FF2B5EF4-FFF2-40B4-BE49-F238E27FC236}">
                    <a16:creationId xmlns:a16="http://schemas.microsoft.com/office/drawing/2014/main" id="{FD3C5827-732E-BC42-B90B-6D40842DF0D5}"/>
                  </a:ext>
                </a:extLst>
              </p:cNvPr>
              <p:cNvSpPr/>
              <p:nvPr/>
            </p:nvSpPr>
            <p:spPr>
              <a:xfrm>
                <a:off x="7429042" y="1557410"/>
                <a:ext cx="3352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38" extrusionOk="0">
                    <a:moveTo>
                      <a:pt x="811" y="0"/>
                    </a:moveTo>
                    <a:cubicBezTo>
                      <a:pt x="731" y="0"/>
                      <a:pt x="608" y="21"/>
                      <a:pt x="457" y="88"/>
                    </a:cubicBezTo>
                    <a:cubicBezTo>
                      <a:pt x="305" y="180"/>
                      <a:pt x="183" y="332"/>
                      <a:pt x="122" y="484"/>
                    </a:cubicBezTo>
                    <a:cubicBezTo>
                      <a:pt x="31" y="666"/>
                      <a:pt x="1" y="909"/>
                      <a:pt x="62" y="1122"/>
                    </a:cubicBezTo>
                    <a:cubicBezTo>
                      <a:pt x="122" y="1335"/>
                      <a:pt x="244" y="1517"/>
                      <a:pt x="457" y="1608"/>
                    </a:cubicBezTo>
                    <a:cubicBezTo>
                      <a:pt x="582" y="1683"/>
                      <a:pt x="707" y="1738"/>
                      <a:pt x="849" y="1738"/>
                    </a:cubicBezTo>
                    <a:cubicBezTo>
                      <a:pt x="879" y="1738"/>
                      <a:pt x="911" y="1735"/>
                      <a:pt x="943" y="1730"/>
                    </a:cubicBezTo>
                    <a:cubicBezTo>
                      <a:pt x="1065" y="1730"/>
                      <a:pt x="1186" y="1669"/>
                      <a:pt x="1277" y="1578"/>
                    </a:cubicBezTo>
                    <a:cubicBezTo>
                      <a:pt x="1308" y="1487"/>
                      <a:pt x="1308" y="1426"/>
                      <a:pt x="1308" y="1426"/>
                    </a:cubicBezTo>
                    <a:cubicBezTo>
                      <a:pt x="1277" y="1426"/>
                      <a:pt x="1277" y="1487"/>
                      <a:pt x="1217" y="1517"/>
                    </a:cubicBezTo>
                    <a:cubicBezTo>
                      <a:pt x="1150" y="1561"/>
                      <a:pt x="1083" y="1590"/>
                      <a:pt x="1016" y="1590"/>
                    </a:cubicBezTo>
                    <a:cubicBezTo>
                      <a:pt x="992" y="1590"/>
                      <a:pt x="967" y="1586"/>
                      <a:pt x="943" y="1578"/>
                    </a:cubicBezTo>
                    <a:cubicBezTo>
                      <a:pt x="609" y="1578"/>
                      <a:pt x="335" y="1365"/>
                      <a:pt x="244" y="1061"/>
                    </a:cubicBezTo>
                    <a:cubicBezTo>
                      <a:pt x="153" y="757"/>
                      <a:pt x="274" y="423"/>
                      <a:pt x="548" y="210"/>
                    </a:cubicBezTo>
                    <a:cubicBezTo>
                      <a:pt x="761" y="58"/>
                      <a:pt x="913" y="28"/>
                      <a:pt x="913" y="28"/>
                    </a:cubicBezTo>
                    <a:cubicBezTo>
                      <a:pt x="913" y="14"/>
                      <a:pt x="876" y="0"/>
                      <a:pt x="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868;p62">
                <a:extLst>
                  <a:ext uri="{FF2B5EF4-FFF2-40B4-BE49-F238E27FC236}">
                    <a16:creationId xmlns:a16="http://schemas.microsoft.com/office/drawing/2014/main" id="{0E538F5B-C515-FCA2-B48B-24F18E8849A7}"/>
                  </a:ext>
                </a:extLst>
              </p:cNvPr>
              <p:cNvSpPr/>
              <p:nvPr/>
            </p:nvSpPr>
            <p:spPr>
              <a:xfrm>
                <a:off x="7793595" y="2524825"/>
                <a:ext cx="31983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62" extrusionOk="0">
                    <a:moveTo>
                      <a:pt x="1182" y="1"/>
                    </a:moveTo>
                    <a:cubicBezTo>
                      <a:pt x="1138" y="1"/>
                      <a:pt x="930" y="321"/>
                      <a:pt x="639" y="641"/>
                    </a:cubicBezTo>
                    <a:cubicBezTo>
                      <a:pt x="305" y="1006"/>
                      <a:pt x="1" y="1218"/>
                      <a:pt x="31" y="1249"/>
                    </a:cubicBezTo>
                    <a:cubicBezTo>
                      <a:pt x="31" y="1257"/>
                      <a:pt x="39" y="1262"/>
                      <a:pt x="54" y="1262"/>
                    </a:cubicBezTo>
                    <a:cubicBezTo>
                      <a:pt x="144" y="1262"/>
                      <a:pt x="479" y="1105"/>
                      <a:pt x="791" y="793"/>
                    </a:cubicBezTo>
                    <a:cubicBezTo>
                      <a:pt x="1126" y="428"/>
                      <a:pt x="1247" y="33"/>
                      <a:pt x="1186" y="3"/>
                    </a:cubicBezTo>
                    <a:cubicBezTo>
                      <a:pt x="1185" y="1"/>
                      <a:pt x="1183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869;p62">
                <a:extLst>
                  <a:ext uri="{FF2B5EF4-FFF2-40B4-BE49-F238E27FC236}">
                    <a16:creationId xmlns:a16="http://schemas.microsoft.com/office/drawing/2014/main" id="{DF740BBC-A568-C724-2000-80DBBE5AB7C7}"/>
                  </a:ext>
                </a:extLst>
              </p:cNvPr>
              <p:cNvSpPr/>
              <p:nvPr/>
            </p:nvSpPr>
            <p:spPr>
              <a:xfrm>
                <a:off x="7765559" y="2004492"/>
                <a:ext cx="640329" cy="371686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14502" extrusionOk="0">
                    <a:moveTo>
                      <a:pt x="24226" y="0"/>
                    </a:moveTo>
                    <a:lnTo>
                      <a:pt x="11338" y="213"/>
                    </a:lnTo>
                    <a:cubicBezTo>
                      <a:pt x="11004" y="213"/>
                      <a:pt x="10761" y="426"/>
                      <a:pt x="10670" y="730"/>
                    </a:cubicBezTo>
                    <a:lnTo>
                      <a:pt x="7721" y="12614"/>
                    </a:lnTo>
                    <a:cubicBezTo>
                      <a:pt x="7660" y="12918"/>
                      <a:pt x="7417" y="13101"/>
                      <a:pt x="7113" y="13131"/>
                    </a:cubicBezTo>
                    <a:lnTo>
                      <a:pt x="1" y="13891"/>
                    </a:lnTo>
                    <a:cubicBezTo>
                      <a:pt x="30" y="14237"/>
                      <a:pt x="305" y="14501"/>
                      <a:pt x="645" y="14501"/>
                    </a:cubicBezTo>
                    <a:cubicBezTo>
                      <a:pt x="663" y="14501"/>
                      <a:pt x="681" y="14501"/>
                      <a:pt x="700" y="14499"/>
                    </a:cubicBezTo>
                    <a:lnTo>
                      <a:pt x="21339" y="13162"/>
                    </a:lnTo>
                    <a:cubicBezTo>
                      <a:pt x="21612" y="13131"/>
                      <a:pt x="21886" y="12918"/>
                      <a:pt x="21946" y="12645"/>
                    </a:cubicBezTo>
                    <a:lnTo>
                      <a:pt x="24895" y="851"/>
                    </a:lnTo>
                    <a:cubicBezTo>
                      <a:pt x="24986" y="426"/>
                      <a:pt x="24652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870;p62">
                <a:extLst>
                  <a:ext uri="{FF2B5EF4-FFF2-40B4-BE49-F238E27FC236}">
                    <a16:creationId xmlns:a16="http://schemas.microsoft.com/office/drawing/2014/main" id="{14C67BB4-5EB4-CDF9-AE0F-6F778BCA1838}"/>
                  </a:ext>
                </a:extLst>
              </p:cNvPr>
              <p:cNvSpPr/>
              <p:nvPr/>
            </p:nvSpPr>
            <p:spPr>
              <a:xfrm>
                <a:off x="7767891" y="2020075"/>
                <a:ext cx="306941" cy="344929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3458" extrusionOk="0">
                    <a:moveTo>
                      <a:pt x="11977" y="0"/>
                    </a:moveTo>
                    <a:cubicBezTo>
                      <a:pt x="11916" y="0"/>
                      <a:pt x="11855" y="31"/>
                      <a:pt x="11794" y="61"/>
                    </a:cubicBezTo>
                    <a:cubicBezTo>
                      <a:pt x="11612" y="183"/>
                      <a:pt x="11460" y="335"/>
                      <a:pt x="11339" y="517"/>
                    </a:cubicBezTo>
                    <a:cubicBezTo>
                      <a:pt x="11187" y="821"/>
                      <a:pt x="11065" y="1125"/>
                      <a:pt x="11004" y="1459"/>
                    </a:cubicBezTo>
                    <a:lnTo>
                      <a:pt x="10670" y="2736"/>
                    </a:lnTo>
                    <a:lnTo>
                      <a:pt x="8755" y="10122"/>
                    </a:lnTo>
                    <a:cubicBezTo>
                      <a:pt x="8572" y="10851"/>
                      <a:pt x="8390" y="11551"/>
                      <a:pt x="8208" y="12219"/>
                    </a:cubicBezTo>
                    <a:cubicBezTo>
                      <a:pt x="8147" y="12371"/>
                      <a:pt x="8086" y="12523"/>
                      <a:pt x="7965" y="12645"/>
                    </a:cubicBezTo>
                    <a:cubicBezTo>
                      <a:pt x="7843" y="12766"/>
                      <a:pt x="7721" y="12827"/>
                      <a:pt x="7539" y="12888"/>
                    </a:cubicBezTo>
                    <a:cubicBezTo>
                      <a:pt x="7235" y="12949"/>
                      <a:pt x="6901" y="12979"/>
                      <a:pt x="6597" y="12979"/>
                    </a:cubicBezTo>
                    <a:lnTo>
                      <a:pt x="3162" y="13192"/>
                    </a:lnTo>
                    <a:lnTo>
                      <a:pt x="852" y="13374"/>
                    </a:lnTo>
                    <a:lnTo>
                      <a:pt x="214" y="13405"/>
                    </a:lnTo>
                    <a:lnTo>
                      <a:pt x="1" y="13435"/>
                    </a:lnTo>
                    <a:cubicBezTo>
                      <a:pt x="46" y="13450"/>
                      <a:pt x="84" y="13458"/>
                      <a:pt x="119" y="13458"/>
                    </a:cubicBezTo>
                    <a:cubicBezTo>
                      <a:pt x="153" y="13458"/>
                      <a:pt x="183" y="13450"/>
                      <a:pt x="214" y="13435"/>
                    </a:cubicBezTo>
                    <a:lnTo>
                      <a:pt x="852" y="13405"/>
                    </a:lnTo>
                    <a:lnTo>
                      <a:pt x="3162" y="13313"/>
                    </a:lnTo>
                    <a:lnTo>
                      <a:pt x="6597" y="13101"/>
                    </a:lnTo>
                    <a:cubicBezTo>
                      <a:pt x="6931" y="13101"/>
                      <a:pt x="7265" y="13070"/>
                      <a:pt x="7600" y="13009"/>
                    </a:cubicBezTo>
                    <a:cubicBezTo>
                      <a:pt x="7752" y="12949"/>
                      <a:pt x="7934" y="12858"/>
                      <a:pt x="8056" y="12736"/>
                    </a:cubicBezTo>
                    <a:cubicBezTo>
                      <a:pt x="8177" y="12614"/>
                      <a:pt x="8269" y="12432"/>
                      <a:pt x="8329" y="12280"/>
                    </a:cubicBezTo>
                    <a:cubicBezTo>
                      <a:pt x="8542" y="11581"/>
                      <a:pt x="8694" y="10882"/>
                      <a:pt x="8907" y="10152"/>
                    </a:cubicBezTo>
                    <a:lnTo>
                      <a:pt x="10731" y="2766"/>
                    </a:lnTo>
                    <a:cubicBezTo>
                      <a:pt x="11004" y="1824"/>
                      <a:pt x="11126" y="1003"/>
                      <a:pt x="11399" y="547"/>
                    </a:cubicBezTo>
                    <a:cubicBezTo>
                      <a:pt x="11490" y="365"/>
                      <a:pt x="11612" y="213"/>
                      <a:pt x="11794" y="91"/>
                    </a:cubicBezTo>
                    <a:cubicBezTo>
                      <a:pt x="11916" y="31"/>
                      <a:pt x="1197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871;p62">
                <a:extLst>
                  <a:ext uri="{FF2B5EF4-FFF2-40B4-BE49-F238E27FC236}">
                    <a16:creationId xmlns:a16="http://schemas.microsoft.com/office/drawing/2014/main" id="{A3A307E4-6D15-A92D-2DB8-6E2DC7355726}"/>
                  </a:ext>
                </a:extLst>
              </p:cNvPr>
              <p:cNvSpPr/>
              <p:nvPr/>
            </p:nvSpPr>
            <p:spPr>
              <a:xfrm>
                <a:off x="8087288" y="2012284"/>
                <a:ext cx="300687" cy="7817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305" extrusionOk="0">
                    <a:moveTo>
                      <a:pt x="10365" y="0"/>
                    </a:moveTo>
                    <a:cubicBezTo>
                      <a:pt x="9210" y="0"/>
                      <a:pt x="7629" y="31"/>
                      <a:pt x="5867" y="91"/>
                    </a:cubicBezTo>
                    <a:lnTo>
                      <a:pt x="1368" y="243"/>
                    </a:lnTo>
                    <a:lnTo>
                      <a:pt x="0" y="304"/>
                    </a:lnTo>
                    <a:lnTo>
                      <a:pt x="1368" y="304"/>
                    </a:lnTo>
                    <a:cubicBezTo>
                      <a:pt x="2523" y="274"/>
                      <a:pt x="4104" y="243"/>
                      <a:pt x="5867" y="183"/>
                    </a:cubicBezTo>
                    <a:cubicBezTo>
                      <a:pt x="7629" y="122"/>
                      <a:pt x="9240" y="61"/>
                      <a:pt x="10365" y="31"/>
                    </a:cubicBez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872;p62">
                <a:extLst>
                  <a:ext uri="{FF2B5EF4-FFF2-40B4-BE49-F238E27FC236}">
                    <a16:creationId xmlns:a16="http://schemas.microsoft.com/office/drawing/2014/main" id="{7F35D6BC-DF8D-421B-ED91-0443DE4A163B}"/>
                  </a:ext>
                </a:extLst>
              </p:cNvPr>
              <p:cNvSpPr/>
              <p:nvPr/>
            </p:nvSpPr>
            <p:spPr>
              <a:xfrm>
                <a:off x="8213068" y="2068977"/>
                <a:ext cx="23013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57" extrusionOk="0">
                    <a:moveTo>
                      <a:pt x="489" y="1"/>
                    </a:moveTo>
                    <a:cubicBezTo>
                      <a:pt x="171" y="1"/>
                      <a:pt x="1" y="361"/>
                      <a:pt x="199" y="615"/>
                    </a:cubicBezTo>
                    <a:cubicBezTo>
                      <a:pt x="275" y="713"/>
                      <a:pt x="378" y="756"/>
                      <a:pt x="481" y="756"/>
                    </a:cubicBezTo>
                    <a:cubicBezTo>
                      <a:pt x="665" y="756"/>
                      <a:pt x="848" y="617"/>
                      <a:pt x="867" y="402"/>
                    </a:cubicBezTo>
                    <a:cubicBezTo>
                      <a:pt x="898" y="220"/>
                      <a:pt x="746" y="38"/>
                      <a:pt x="563" y="7"/>
                    </a:cubicBezTo>
                    <a:cubicBezTo>
                      <a:pt x="538" y="3"/>
                      <a:pt x="51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873;p62">
                <a:extLst>
                  <a:ext uri="{FF2B5EF4-FFF2-40B4-BE49-F238E27FC236}">
                    <a16:creationId xmlns:a16="http://schemas.microsoft.com/office/drawing/2014/main" id="{EB226CC1-D5D3-EA20-2F45-61E95A413886}"/>
                  </a:ext>
                </a:extLst>
              </p:cNvPr>
              <p:cNvSpPr/>
              <p:nvPr/>
            </p:nvSpPr>
            <p:spPr>
              <a:xfrm>
                <a:off x="7886316" y="2349595"/>
                <a:ext cx="313168" cy="15178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5922" extrusionOk="0">
                    <a:moveTo>
                      <a:pt x="11642" y="1"/>
                    </a:moveTo>
                    <a:lnTo>
                      <a:pt x="0" y="730"/>
                    </a:lnTo>
                    <a:cubicBezTo>
                      <a:pt x="0" y="730"/>
                      <a:pt x="1277" y="5411"/>
                      <a:pt x="3982" y="5897"/>
                    </a:cubicBezTo>
                    <a:cubicBezTo>
                      <a:pt x="4077" y="5914"/>
                      <a:pt x="4177" y="5921"/>
                      <a:pt x="4282" y="5921"/>
                    </a:cubicBezTo>
                    <a:cubicBezTo>
                      <a:pt x="6905" y="5921"/>
                      <a:pt x="12219" y="973"/>
                      <a:pt x="12219" y="973"/>
                    </a:cubicBezTo>
                    <a:lnTo>
                      <a:pt x="1164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874;p62">
                <a:extLst>
                  <a:ext uri="{FF2B5EF4-FFF2-40B4-BE49-F238E27FC236}">
                    <a16:creationId xmlns:a16="http://schemas.microsoft.com/office/drawing/2014/main" id="{4922E572-F6C1-C151-B6B5-23ECAE183972}"/>
                  </a:ext>
                </a:extLst>
              </p:cNvPr>
              <p:cNvSpPr/>
              <p:nvPr/>
            </p:nvSpPr>
            <p:spPr>
              <a:xfrm>
                <a:off x="8063915" y="2277345"/>
                <a:ext cx="250073" cy="136147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5312" extrusionOk="0">
                    <a:moveTo>
                      <a:pt x="7325" y="1"/>
                    </a:moveTo>
                    <a:cubicBezTo>
                      <a:pt x="7128" y="1"/>
                      <a:pt x="6809" y="540"/>
                      <a:pt x="6809" y="540"/>
                    </a:cubicBezTo>
                    <a:cubicBezTo>
                      <a:pt x="6839" y="297"/>
                      <a:pt x="6566" y="84"/>
                      <a:pt x="6566" y="84"/>
                    </a:cubicBezTo>
                    <a:cubicBezTo>
                      <a:pt x="6554" y="82"/>
                      <a:pt x="6541" y="81"/>
                      <a:pt x="6529" y="81"/>
                    </a:cubicBezTo>
                    <a:cubicBezTo>
                      <a:pt x="5896" y="81"/>
                      <a:pt x="5107" y="2333"/>
                      <a:pt x="5107" y="2333"/>
                    </a:cubicBezTo>
                    <a:lnTo>
                      <a:pt x="4651" y="2272"/>
                    </a:lnTo>
                    <a:cubicBezTo>
                      <a:pt x="4651" y="2272"/>
                      <a:pt x="5107" y="1361"/>
                      <a:pt x="5320" y="905"/>
                    </a:cubicBezTo>
                    <a:cubicBezTo>
                      <a:pt x="5502" y="449"/>
                      <a:pt x="5441" y="388"/>
                      <a:pt x="5228" y="266"/>
                    </a:cubicBezTo>
                    <a:cubicBezTo>
                      <a:pt x="5209" y="255"/>
                      <a:pt x="5187" y="250"/>
                      <a:pt x="5163" y="250"/>
                    </a:cubicBezTo>
                    <a:cubicBezTo>
                      <a:pt x="4928" y="250"/>
                      <a:pt x="4499" y="767"/>
                      <a:pt x="4195" y="1209"/>
                    </a:cubicBezTo>
                    <a:cubicBezTo>
                      <a:pt x="3921" y="1573"/>
                      <a:pt x="3557" y="1908"/>
                      <a:pt x="3192" y="2181"/>
                    </a:cubicBezTo>
                    <a:cubicBezTo>
                      <a:pt x="3192" y="2181"/>
                      <a:pt x="2026" y="2337"/>
                      <a:pt x="1417" y="2337"/>
                    </a:cubicBezTo>
                    <a:cubicBezTo>
                      <a:pt x="1366" y="2337"/>
                      <a:pt x="1319" y="2336"/>
                      <a:pt x="1277" y="2333"/>
                    </a:cubicBezTo>
                    <a:cubicBezTo>
                      <a:pt x="760" y="2333"/>
                      <a:pt x="0" y="3367"/>
                      <a:pt x="0" y="3367"/>
                    </a:cubicBezTo>
                    <a:lnTo>
                      <a:pt x="1672" y="5312"/>
                    </a:lnTo>
                    <a:cubicBezTo>
                      <a:pt x="1672" y="5312"/>
                      <a:pt x="5411" y="3762"/>
                      <a:pt x="5867" y="3610"/>
                    </a:cubicBezTo>
                    <a:cubicBezTo>
                      <a:pt x="6292" y="3458"/>
                      <a:pt x="8572" y="2516"/>
                      <a:pt x="8572" y="2516"/>
                    </a:cubicBezTo>
                    <a:cubicBezTo>
                      <a:pt x="8572" y="2516"/>
                      <a:pt x="9393" y="1087"/>
                      <a:pt x="9545" y="783"/>
                    </a:cubicBezTo>
                    <a:cubicBezTo>
                      <a:pt x="9697" y="509"/>
                      <a:pt x="9757" y="114"/>
                      <a:pt x="9423" y="23"/>
                    </a:cubicBezTo>
                    <a:cubicBezTo>
                      <a:pt x="9416" y="21"/>
                      <a:pt x="9409" y="20"/>
                      <a:pt x="9402" y="20"/>
                    </a:cubicBezTo>
                    <a:cubicBezTo>
                      <a:pt x="9033" y="20"/>
                      <a:pt x="7660" y="2212"/>
                      <a:pt x="7660" y="2212"/>
                    </a:cubicBezTo>
                    <a:lnTo>
                      <a:pt x="7174" y="2303"/>
                    </a:lnTo>
                    <a:cubicBezTo>
                      <a:pt x="7174" y="2303"/>
                      <a:pt x="7265" y="1938"/>
                      <a:pt x="7386" y="1361"/>
                    </a:cubicBezTo>
                    <a:cubicBezTo>
                      <a:pt x="7508" y="783"/>
                      <a:pt x="7569" y="205"/>
                      <a:pt x="7386" y="23"/>
                    </a:cubicBezTo>
                    <a:cubicBezTo>
                      <a:pt x="7368" y="8"/>
                      <a:pt x="7347" y="1"/>
                      <a:pt x="7325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875;p62">
                <a:extLst>
                  <a:ext uri="{FF2B5EF4-FFF2-40B4-BE49-F238E27FC236}">
                    <a16:creationId xmlns:a16="http://schemas.microsoft.com/office/drawing/2014/main" id="{B4CCB5E9-234C-1913-8454-1C6EE755B8FE}"/>
                  </a:ext>
                </a:extLst>
              </p:cNvPr>
              <p:cNvSpPr/>
              <p:nvPr/>
            </p:nvSpPr>
            <p:spPr>
              <a:xfrm>
                <a:off x="8065479" y="2356618"/>
                <a:ext cx="1248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07" extrusionOk="0">
                    <a:moveTo>
                      <a:pt x="182" y="0"/>
                    </a:moveTo>
                    <a:cubicBezTo>
                      <a:pt x="152" y="0"/>
                      <a:pt x="91" y="30"/>
                      <a:pt x="61" y="122"/>
                    </a:cubicBezTo>
                    <a:cubicBezTo>
                      <a:pt x="0" y="274"/>
                      <a:pt x="0" y="426"/>
                      <a:pt x="61" y="578"/>
                    </a:cubicBezTo>
                    <a:cubicBezTo>
                      <a:pt x="144" y="856"/>
                      <a:pt x="355" y="1007"/>
                      <a:pt x="414" y="1007"/>
                    </a:cubicBezTo>
                    <a:cubicBezTo>
                      <a:pt x="419" y="1007"/>
                      <a:pt x="423" y="1006"/>
                      <a:pt x="426" y="1003"/>
                    </a:cubicBezTo>
                    <a:cubicBezTo>
                      <a:pt x="486" y="942"/>
                      <a:pt x="365" y="760"/>
                      <a:pt x="243" y="486"/>
                    </a:cubicBezTo>
                    <a:cubicBezTo>
                      <a:pt x="152" y="243"/>
                      <a:pt x="182" y="30"/>
                      <a:pt x="182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876;p62">
                <a:extLst>
                  <a:ext uri="{FF2B5EF4-FFF2-40B4-BE49-F238E27FC236}">
                    <a16:creationId xmlns:a16="http://schemas.microsoft.com/office/drawing/2014/main" id="{9F6EDF45-6962-FC79-5F8F-2F39D079C2CA}"/>
                  </a:ext>
                </a:extLst>
              </p:cNvPr>
              <p:cNvSpPr/>
              <p:nvPr/>
            </p:nvSpPr>
            <p:spPr>
              <a:xfrm>
                <a:off x="7970426" y="2359719"/>
                <a:ext cx="99742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284" extrusionOk="0">
                    <a:moveTo>
                      <a:pt x="3891" y="1"/>
                    </a:moveTo>
                    <a:lnTo>
                      <a:pt x="3891" y="1"/>
                    </a:lnTo>
                    <a:cubicBezTo>
                      <a:pt x="3618" y="31"/>
                      <a:pt x="3375" y="92"/>
                      <a:pt x="3132" y="213"/>
                    </a:cubicBezTo>
                    <a:cubicBezTo>
                      <a:pt x="2524" y="396"/>
                      <a:pt x="1946" y="669"/>
                      <a:pt x="1429" y="1065"/>
                    </a:cubicBezTo>
                    <a:cubicBezTo>
                      <a:pt x="913" y="1429"/>
                      <a:pt x="487" y="1946"/>
                      <a:pt x="214" y="2523"/>
                    </a:cubicBezTo>
                    <a:cubicBezTo>
                      <a:pt x="62" y="2736"/>
                      <a:pt x="1" y="3010"/>
                      <a:pt x="1" y="3283"/>
                    </a:cubicBezTo>
                    <a:cubicBezTo>
                      <a:pt x="31" y="3283"/>
                      <a:pt x="92" y="2979"/>
                      <a:pt x="335" y="2584"/>
                    </a:cubicBezTo>
                    <a:cubicBezTo>
                      <a:pt x="609" y="2037"/>
                      <a:pt x="1034" y="1581"/>
                      <a:pt x="1551" y="1216"/>
                    </a:cubicBezTo>
                    <a:cubicBezTo>
                      <a:pt x="2037" y="852"/>
                      <a:pt x="2615" y="548"/>
                      <a:pt x="3192" y="335"/>
                    </a:cubicBezTo>
                    <a:cubicBezTo>
                      <a:pt x="3436" y="244"/>
                      <a:pt x="3679" y="122"/>
                      <a:pt x="389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877;p62">
                <a:extLst>
                  <a:ext uri="{FF2B5EF4-FFF2-40B4-BE49-F238E27FC236}">
                    <a16:creationId xmlns:a16="http://schemas.microsoft.com/office/drawing/2014/main" id="{5804E152-D99A-B83C-4147-8FBF8A166ED0}"/>
                  </a:ext>
                </a:extLst>
              </p:cNvPr>
              <p:cNvSpPr/>
              <p:nvPr/>
            </p:nvSpPr>
            <p:spPr>
              <a:xfrm>
                <a:off x="8138697" y="2334807"/>
                <a:ext cx="45207" cy="1871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30" extrusionOk="0">
                    <a:moveTo>
                      <a:pt x="1733" y="0"/>
                    </a:moveTo>
                    <a:lnTo>
                      <a:pt x="1733" y="0"/>
                    </a:lnTo>
                    <a:cubicBezTo>
                      <a:pt x="1429" y="91"/>
                      <a:pt x="1155" y="182"/>
                      <a:pt x="851" y="334"/>
                    </a:cubicBezTo>
                    <a:cubicBezTo>
                      <a:pt x="578" y="426"/>
                      <a:pt x="274" y="547"/>
                      <a:pt x="0" y="729"/>
                    </a:cubicBezTo>
                    <a:cubicBezTo>
                      <a:pt x="335" y="729"/>
                      <a:pt x="669" y="669"/>
                      <a:pt x="943" y="517"/>
                    </a:cubicBezTo>
                    <a:cubicBezTo>
                      <a:pt x="1429" y="334"/>
                      <a:pt x="1763" y="61"/>
                      <a:pt x="173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878;p62">
                <a:extLst>
                  <a:ext uri="{FF2B5EF4-FFF2-40B4-BE49-F238E27FC236}">
                    <a16:creationId xmlns:a16="http://schemas.microsoft.com/office/drawing/2014/main" id="{1DED42E8-A8D8-C167-B8CC-19947541C5BA}"/>
                  </a:ext>
                </a:extLst>
              </p:cNvPr>
              <p:cNvSpPr/>
              <p:nvPr/>
            </p:nvSpPr>
            <p:spPr>
              <a:xfrm>
                <a:off x="8180752" y="2289622"/>
                <a:ext cx="60020" cy="704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748" extrusionOk="0">
                    <a:moveTo>
                      <a:pt x="2341" y="0"/>
                    </a:moveTo>
                    <a:cubicBezTo>
                      <a:pt x="2311" y="0"/>
                      <a:pt x="2189" y="182"/>
                      <a:pt x="2098" y="547"/>
                    </a:cubicBezTo>
                    <a:cubicBezTo>
                      <a:pt x="2007" y="973"/>
                      <a:pt x="1855" y="1398"/>
                      <a:pt x="1612" y="1793"/>
                    </a:cubicBezTo>
                    <a:cubicBezTo>
                      <a:pt x="1338" y="2158"/>
                      <a:pt x="973" y="2401"/>
                      <a:pt x="548" y="2523"/>
                    </a:cubicBezTo>
                    <a:cubicBezTo>
                      <a:pt x="335" y="2584"/>
                      <a:pt x="183" y="2644"/>
                      <a:pt x="1" y="2736"/>
                    </a:cubicBezTo>
                    <a:cubicBezTo>
                      <a:pt x="58" y="2744"/>
                      <a:pt x="112" y="2748"/>
                      <a:pt x="166" y="2748"/>
                    </a:cubicBezTo>
                    <a:cubicBezTo>
                      <a:pt x="311" y="2748"/>
                      <a:pt x="445" y="2719"/>
                      <a:pt x="578" y="2675"/>
                    </a:cubicBezTo>
                    <a:cubicBezTo>
                      <a:pt x="1064" y="2553"/>
                      <a:pt x="1490" y="2280"/>
                      <a:pt x="1794" y="1915"/>
                    </a:cubicBezTo>
                    <a:cubicBezTo>
                      <a:pt x="2037" y="1489"/>
                      <a:pt x="2189" y="1034"/>
                      <a:pt x="2220" y="547"/>
                    </a:cubicBezTo>
                    <a:cubicBezTo>
                      <a:pt x="2280" y="365"/>
                      <a:pt x="2311" y="182"/>
                      <a:pt x="2341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00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62"/>
          <p:cNvGrpSpPr/>
          <p:nvPr/>
        </p:nvGrpSpPr>
        <p:grpSpPr>
          <a:xfrm>
            <a:off x="2413966" y="217135"/>
            <a:ext cx="5776141" cy="4931777"/>
            <a:chOff x="3862863" y="1591768"/>
            <a:chExt cx="3615715" cy="3005906"/>
          </a:xfrm>
        </p:grpSpPr>
        <p:sp>
          <p:nvSpPr>
            <p:cNvPr id="2795" name="Google Shape;2795;p62"/>
            <p:cNvSpPr/>
            <p:nvPr/>
          </p:nvSpPr>
          <p:spPr>
            <a:xfrm>
              <a:off x="3925158" y="2384266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925158" y="2459745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925158" y="253581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925158" y="261129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0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925158" y="2686776"/>
              <a:ext cx="35966" cy="35946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862863" y="1591768"/>
              <a:ext cx="3615715" cy="3005906"/>
            </a:xfrm>
            <a:custGeom>
              <a:avLst/>
              <a:gdLst/>
              <a:ahLst/>
              <a:cxnLst/>
              <a:rect l="l" t="t" r="r" b="b"/>
              <a:pathLst>
                <a:path w="183469" h="152526" extrusionOk="0">
                  <a:moveTo>
                    <a:pt x="5411" y="0"/>
                  </a:moveTo>
                  <a:cubicBezTo>
                    <a:pt x="2432" y="0"/>
                    <a:pt x="0" y="2401"/>
                    <a:pt x="0" y="5380"/>
                  </a:cubicBezTo>
                  <a:lnTo>
                    <a:pt x="0" y="127358"/>
                  </a:lnTo>
                  <a:cubicBezTo>
                    <a:pt x="0" y="130336"/>
                    <a:pt x="2432" y="132738"/>
                    <a:pt x="5411" y="132738"/>
                  </a:cubicBezTo>
                  <a:lnTo>
                    <a:pt x="71673" y="132738"/>
                  </a:lnTo>
                  <a:cubicBezTo>
                    <a:pt x="71673" y="132738"/>
                    <a:pt x="75898" y="145777"/>
                    <a:pt x="62828" y="152525"/>
                  </a:cubicBezTo>
                  <a:lnTo>
                    <a:pt x="124805" y="152525"/>
                  </a:lnTo>
                  <a:cubicBezTo>
                    <a:pt x="124805" y="152525"/>
                    <a:pt x="110033" y="147479"/>
                    <a:pt x="113832" y="132768"/>
                  </a:cubicBezTo>
                  <a:lnTo>
                    <a:pt x="178089" y="132768"/>
                  </a:lnTo>
                  <a:cubicBezTo>
                    <a:pt x="181067" y="132768"/>
                    <a:pt x="183469" y="130336"/>
                    <a:pt x="183469" y="127358"/>
                  </a:cubicBezTo>
                  <a:lnTo>
                    <a:pt x="183469" y="5411"/>
                  </a:lnTo>
                  <a:cubicBezTo>
                    <a:pt x="183469" y="2432"/>
                    <a:pt x="181067" y="0"/>
                    <a:pt x="17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5582618" y="3934950"/>
              <a:ext cx="170214" cy="127370"/>
            </a:xfrm>
            <a:custGeom>
              <a:avLst/>
              <a:gdLst/>
              <a:ahLst/>
              <a:cxnLst/>
              <a:rect l="l" t="t" r="r" b="b"/>
              <a:pathLst>
                <a:path w="8637" h="6463" extrusionOk="0">
                  <a:moveTo>
                    <a:pt x="4319" y="1"/>
                  </a:moveTo>
                  <a:cubicBezTo>
                    <a:pt x="1837" y="1"/>
                    <a:pt x="0" y="2812"/>
                    <a:pt x="1826" y="5420"/>
                  </a:cubicBezTo>
                  <a:cubicBezTo>
                    <a:pt x="1887" y="5542"/>
                    <a:pt x="2008" y="5633"/>
                    <a:pt x="2100" y="5724"/>
                  </a:cubicBezTo>
                  <a:cubicBezTo>
                    <a:pt x="2842" y="6239"/>
                    <a:pt x="3599" y="6462"/>
                    <a:pt x="4303" y="6462"/>
                  </a:cubicBezTo>
                  <a:cubicBezTo>
                    <a:pt x="6800" y="6462"/>
                    <a:pt x="8637" y="3651"/>
                    <a:pt x="6811" y="1043"/>
                  </a:cubicBezTo>
                  <a:cubicBezTo>
                    <a:pt x="6720" y="922"/>
                    <a:pt x="6629" y="830"/>
                    <a:pt x="6507" y="739"/>
                  </a:cubicBezTo>
                  <a:cubicBezTo>
                    <a:pt x="5771" y="224"/>
                    <a:pt x="5020" y="1"/>
                    <a:pt x="4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4600850" y="4206480"/>
              <a:ext cx="2163095" cy="4217"/>
            </a:xfrm>
            <a:custGeom>
              <a:avLst/>
              <a:gdLst/>
              <a:ahLst/>
              <a:cxnLst/>
              <a:rect l="l" t="t" r="r" b="b"/>
              <a:pathLst>
                <a:path w="109760" h="214" extrusionOk="0">
                  <a:moveTo>
                    <a:pt x="54895" y="1"/>
                  </a:moveTo>
                  <a:cubicBezTo>
                    <a:pt x="24560" y="1"/>
                    <a:pt x="1" y="31"/>
                    <a:pt x="1" y="92"/>
                  </a:cubicBezTo>
                  <a:cubicBezTo>
                    <a:pt x="1" y="153"/>
                    <a:pt x="24560" y="214"/>
                    <a:pt x="54895" y="214"/>
                  </a:cubicBezTo>
                  <a:cubicBezTo>
                    <a:pt x="85200" y="214"/>
                    <a:pt x="109760" y="153"/>
                    <a:pt x="109760" y="92"/>
                  </a:cubicBezTo>
                  <a:cubicBezTo>
                    <a:pt x="109760" y="31"/>
                    <a:pt x="85200" y="1"/>
                    <a:pt x="54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62"/>
          <p:cNvSpPr txBox="1">
            <a:spLocks noGrp="1"/>
          </p:cNvSpPr>
          <p:nvPr>
            <p:ph type="title"/>
          </p:nvPr>
        </p:nvSpPr>
        <p:spPr>
          <a:xfrm>
            <a:off x="0" y="1679241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Tampilan Dekstop</a:t>
            </a:r>
            <a:endParaRPr sz="3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257AA-D355-0DDC-735F-EEF18B05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78" y="372424"/>
            <a:ext cx="5016758" cy="3613336"/>
          </a:xfrm>
          <a:prstGeom prst="rect">
            <a:avLst/>
          </a:prstGeom>
        </p:spPr>
      </p:pic>
      <p:grpSp>
        <p:nvGrpSpPr>
          <p:cNvPr id="86" name="Google Shape;2807;p62">
            <a:extLst>
              <a:ext uri="{FF2B5EF4-FFF2-40B4-BE49-F238E27FC236}">
                <a16:creationId xmlns:a16="http://schemas.microsoft.com/office/drawing/2014/main" id="{3893A72C-4E34-1E50-B3D3-BF41B23B1B75}"/>
              </a:ext>
            </a:extLst>
          </p:cNvPr>
          <p:cNvGrpSpPr/>
          <p:nvPr/>
        </p:nvGrpSpPr>
        <p:grpSpPr>
          <a:xfrm>
            <a:off x="7734189" y="-90346"/>
            <a:ext cx="1385466" cy="4604347"/>
            <a:chOff x="7040445" y="52"/>
            <a:chExt cx="1385466" cy="4604347"/>
          </a:xfrm>
        </p:grpSpPr>
        <p:grpSp>
          <p:nvGrpSpPr>
            <p:cNvPr id="87" name="Google Shape;2808;p62">
              <a:extLst>
                <a:ext uri="{FF2B5EF4-FFF2-40B4-BE49-F238E27FC236}">
                  <a16:creationId xmlns:a16="http://schemas.microsoft.com/office/drawing/2014/main" id="{88B873CD-910C-D97A-5CC4-381A694DC20F}"/>
                </a:ext>
              </a:extLst>
            </p:cNvPr>
            <p:cNvGrpSpPr/>
            <p:nvPr/>
          </p:nvGrpSpPr>
          <p:grpSpPr>
            <a:xfrm>
              <a:off x="7415818" y="52"/>
              <a:ext cx="852986" cy="889735"/>
              <a:chOff x="7415818" y="52"/>
              <a:chExt cx="852986" cy="889735"/>
            </a:xfrm>
          </p:grpSpPr>
          <p:sp>
            <p:nvSpPr>
              <p:cNvPr id="161" name="Google Shape;2809;p62">
                <a:extLst>
                  <a:ext uri="{FF2B5EF4-FFF2-40B4-BE49-F238E27FC236}">
                    <a16:creationId xmlns:a16="http://schemas.microsoft.com/office/drawing/2014/main" id="{F61F6B12-9DB8-D567-B594-4943616247D8}"/>
                  </a:ext>
                </a:extLst>
              </p:cNvPr>
              <p:cNvSpPr/>
              <p:nvPr/>
            </p:nvSpPr>
            <p:spPr>
              <a:xfrm>
                <a:off x="7415818" y="536019"/>
                <a:ext cx="852986" cy="126228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4925" extrusionOk="0">
                    <a:moveTo>
                      <a:pt x="14742" y="1"/>
                    </a:moveTo>
                    <a:lnTo>
                      <a:pt x="0" y="4925"/>
                    </a:lnTo>
                    <a:lnTo>
                      <a:pt x="33283" y="4925"/>
                    </a:lnTo>
                    <a:lnTo>
                      <a:pt x="19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810;p62">
                <a:extLst>
                  <a:ext uri="{FF2B5EF4-FFF2-40B4-BE49-F238E27FC236}">
                    <a16:creationId xmlns:a16="http://schemas.microsoft.com/office/drawing/2014/main" id="{349303D3-6237-F07B-C500-F70D2C295F6C}"/>
                  </a:ext>
                </a:extLst>
              </p:cNvPr>
              <p:cNvSpPr/>
              <p:nvPr/>
            </p:nvSpPr>
            <p:spPr>
              <a:xfrm>
                <a:off x="7761663" y="653659"/>
                <a:ext cx="176855" cy="2361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9213" extrusionOk="0">
                    <a:moveTo>
                      <a:pt x="5381" y="0"/>
                    </a:moveTo>
                    <a:lnTo>
                      <a:pt x="5381" y="0"/>
                    </a:lnTo>
                    <a:cubicBezTo>
                      <a:pt x="5350" y="92"/>
                      <a:pt x="5320" y="152"/>
                      <a:pt x="5320" y="213"/>
                    </a:cubicBezTo>
                    <a:cubicBezTo>
                      <a:pt x="5259" y="426"/>
                      <a:pt x="5229" y="639"/>
                      <a:pt x="5198" y="882"/>
                    </a:cubicBezTo>
                    <a:cubicBezTo>
                      <a:pt x="5138" y="1672"/>
                      <a:pt x="5320" y="2493"/>
                      <a:pt x="5715" y="3222"/>
                    </a:cubicBezTo>
                    <a:cubicBezTo>
                      <a:pt x="5928" y="3678"/>
                      <a:pt x="6232" y="4165"/>
                      <a:pt x="6445" y="4712"/>
                    </a:cubicBezTo>
                    <a:cubicBezTo>
                      <a:pt x="6688" y="5289"/>
                      <a:pt x="6749" y="5897"/>
                      <a:pt x="6627" y="6535"/>
                    </a:cubicBezTo>
                    <a:cubicBezTo>
                      <a:pt x="6475" y="7204"/>
                      <a:pt x="6141" y="7812"/>
                      <a:pt x="5624" y="8298"/>
                    </a:cubicBezTo>
                    <a:cubicBezTo>
                      <a:pt x="5077" y="8785"/>
                      <a:pt x="4347" y="9058"/>
                      <a:pt x="3618" y="9058"/>
                    </a:cubicBezTo>
                    <a:cubicBezTo>
                      <a:pt x="2858" y="9058"/>
                      <a:pt x="2159" y="8815"/>
                      <a:pt x="1581" y="8359"/>
                    </a:cubicBezTo>
                    <a:cubicBezTo>
                      <a:pt x="548" y="7478"/>
                      <a:pt x="183" y="6049"/>
                      <a:pt x="639" y="4803"/>
                    </a:cubicBezTo>
                    <a:cubicBezTo>
                      <a:pt x="852" y="4286"/>
                      <a:pt x="1156" y="3830"/>
                      <a:pt x="1490" y="3405"/>
                    </a:cubicBezTo>
                    <a:cubicBezTo>
                      <a:pt x="1764" y="3040"/>
                      <a:pt x="2007" y="2645"/>
                      <a:pt x="2189" y="2219"/>
                    </a:cubicBezTo>
                    <a:cubicBezTo>
                      <a:pt x="2341" y="1885"/>
                      <a:pt x="2402" y="1551"/>
                      <a:pt x="2402" y="1186"/>
                    </a:cubicBezTo>
                    <a:cubicBezTo>
                      <a:pt x="2402" y="973"/>
                      <a:pt x="2341" y="760"/>
                      <a:pt x="2280" y="547"/>
                    </a:cubicBezTo>
                    <a:cubicBezTo>
                      <a:pt x="2220" y="487"/>
                      <a:pt x="2189" y="426"/>
                      <a:pt x="2159" y="365"/>
                    </a:cubicBezTo>
                    <a:lnTo>
                      <a:pt x="2159" y="365"/>
                    </a:lnTo>
                    <a:cubicBezTo>
                      <a:pt x="2280" y="608"/>
                      <a:pt x="2341" y="912"/>
                      <a:pt x="2341" y="1186"/>
                    </a:cubicBezTo>
                    <a:cubicBezTo>
                      <a:pt x="2341" y="1520"/>
                      <a:pt x="2250" y="1854"/>
                      <a:pt x="2098" y="2189"/>
                    </a:cubicBezTo>
                    <a:cubicBezTo>
                      <a:pt x="1916" y="2584"/>
                      <a:pt x="1672" y="2979"/>
                      <a:pt x="1399" y="3313"/>
                    </a:cubicBezTo>
                    <a:cubicBezTo>
                      <a:pt x="1034" y="3739"/>
                      <a:pt x="730" y="4225"/>
                      <a:pt x="517" y="4742"/>
                    </a:cubicBezTo>
                    <a:cubicBezTo>
                      <a:pt x="1" y="6049"/>
                      <a:pt x="396" y="7569"/>
                      <a:pt x="1460" y="8481"/>
                    </a:cubicBezTo>
                    <a:cubicBezTo>
                      <a:pt x="2037" y="8943"/>
                      <a:pt x="2751" y="9212"/>
                      <a:pt x="3499" y="9212"/>
                    </a:cubicBezTo>
                    <a:cubicBezTo>
                      <a:pt x="3538" y="9212"/>
                      <a:pt x="3578" y="9212"/>
                      <a:pt x="3618" y="9210"/>
                    </a:cubicBezTo>
                    <a:cubicBezTo>
                      <a:pt x="4408" y="9210"/>
                      <a:pt x="5168" y="8937"/>
                      <a:pt x="5746" y="8390"/>
                    </a:cubicBezTo>
                    <a:cubicBezTo>
                      <a:pt x="6262" y="7903"/>
                      <a:pt x="6627" y="7265"/>
                      <a:pt x="6779" y="6535"/>
                    </a:cubicBezTo>
                    <a:cubicBezTo>
                      <a:pt x="6901" y="5897"/>
                      <a:pt x="6840" y="5259"/>
                      <a:pt x="6566" y="4651"/>
                    </a:cubicBezTo>
                    <a:cubicBezTo>
                      <a:pt x="6353" y="4073"/>
                      <a:pt x="6049" y="3617"/>
                      <a:pt x="5806" y="3161"/>
                    </a:cubicBezTo>
                    <a:cubicBezTo>
                      <a:pt x="5442" y="2462"/>
                      <a:pt x="5229" y="1672"/>
                      <a:pt x="5259" y="882"/>
                    </a:cubicBezTo>
                    <a:cubicBezTo>
                      <a:pt x="5290" y="578"/>
                      <a:pt x="5320" y="304"/>
                      <a:pt x="5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811;p62">
                <a:extLst>
                  <a:ext uri="{FF2B5EF4-FFF2-40B4-BE49-F238E27FC236}">
                    <a16:creationId xmlns:a16="http://schemas.microsoft.com/office/drawing/2014/main" id="{8FA634BD-DD64-D801-2E9C-228B7F2605DC}"/>
                  </a:ext>
                </a:extLst>
              </p:cNvPr>
              <p:cNvSpPr/>
              <p:nvPr/>
            </p:nvSpPr>
            <p:spPr>
              <a:xfrm>
                <a:off x="7822426" y="662219"/>
                <a:ext cx="63915" cy="13663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331" extrusionOk="0">
                    <a:moveTo>
                      <a:pt x="1088" y="3751"/>
                    </a:moveTo>
                    <a:lnTo>
                      <a:pt x="1088" y="3751"/>
                    </a:lnTo>
                    <a:cubicBezTo>
                      <a:pt x="1079" y="3899"/>
                      <a:pt x="1064" y="4047"/>
                      <a:pt x="1064" y="4195"/>
                    </a:cubicBezTo>
                    <a:cubicBezTo>
                      <a:pt x="1064" y="4438"/>
                      <a:pt x="1034" y="4651"/>
                      <a:pt x="943" y="4864"/>
                    </a:cubicBezTo>
                    <a:cubicBezTo>
                      <a:pt x="888" y="5028"/>
                      <a:pt x="736" y="5142"/>
                      <a:pt x="552" y="5142"/>
                    </a:cubicBezTo>
                    <a:cubicBezTo>
                      <a:pt x="531" y="5142"/>
                      <a:pt x="509" y="5141"/>
                      <a:pt x="487" y="5138"/>
                    </a:cubicBezTo>
                    <a:cubicBezTo>
                      <a:pt x="274" y="5046"/>
                      <a:pt x="153" y="4834"/>
                      <a:pt x="213" y="4621"/>
                    </a:cubicBezTo>
                    <a:cubicBezTo>
                      <a:pt x="295" y="4158"/>
                      <a:pt x="645" y="3817"/>
                      <a:pt x="1088" y="3751"/>
                    </a:cubicBezTo>
                    <a:close/>
                    <a:moveTo>
                      <a:pt x="1537" y="3794"/>
                    </a:moveTo>
                    <a:cubicBezTo>
                      <a:pt x="1917" y="3918"/>
                      <a:pt x="2207" y="4235"/>
                      <a:pt x="2280" y="4651"/>
                    </a:cubicBezTo>
                    <a:cubicBezTo>
                      <a:pt x="2311" y="4864"/>
                      <a:pt x="2219" y="5138"/>
                      <a:pt x="2037" y="5168"/>
                    </a:cubicBezTo>
                    <a:cubicBezTo>
                      <a:pt x="2014" y="5176"/>
                      <a:pt x="1992" y="5179"/>
                      <a:pt x="1969" y="5179"/>
                    </a:cubicBezTo>
                    <a:cubicBezTo>
                      <a:pt x="1900" y="5179"/>
                      <a:pt x="1832" y="5145"/>
                      <a:pt x="1764" y="5077"/>
                    </a:cubicBezTo>
                    <a:cubicBezTo>
                      <a:pt x="1703" y="5016"/>
                      <a:pt x="1672" y="4894"/>
                      <a:pt x="1642" y="4803"/>
                    </a:cubicBezTo>
                    <a:cubicBezTo>
                      <a:pt x="1593" y="4470"/>
                      <a:pt x="1558" y="4133"/>
                      <a:pt x="1537" y="3794"/>
                    </a:cubicBezTo>
                    <a:close/>
                    <a:moveTo>
                      <a:pt x="1794" y="1"/>
                    </a:moveTo>
                    <a:cubicBezTo>
                      <a:pt x="1764" y="31"/>
                      <a:pt x="1764" y="92"/>
                      <a:pt x="1764" y="122"/>
                    </a:cubicBezTo>
                    <a:cubicBezTo>
                      <a:pt x="1733" y="213"/>
                      <a:pt x="1703" y="396"/>
                      <a:pt x="1642" y="578"/>
                    </a:cubicBezTo>
                    <a:cubicBezTo>
                      <a:pt x="1551" y="1125"/>
                      <a:pt x="1460" y="1703"/>
                      <a:pt x="1429" y="2280"/>
                    </a:cubicBezTo>
                    <a:cubicBezTo>
                      <a:pt x="1398" y="2712"/>
                      <a:pt x="1391" y="3143"/>
                      <a:pt x="1403" y="3570"/>
                    </a:cubicBezTo>
                    <a:lnTo>
                      <a:pt x="1403" y="3570"/>
                    </a:lnTo>
                    <a:cubicBezTo>
                      <a:pt x="1362" y="3564"/>
                      <a:pt x="1320" y="3559"/>
                      <a:pt x="1277" y="3557"/>
                    </a:cubicBezTo>
                    <a:cubicBezTo>
                      <a:pt x="1267" y="3557"/>
                      <a:pt x="1257" y="3557"/>
                      <a:pt x="1247" y="3557"/>
                    </a:cubicBezTo>
                    <a:lnTo>
                      <a:pt x="1247" y="3557"/>
                    </a:lnTo>
                    <a:cubicBezTo>
                      <a:pt x="1247" y="3557"/>
                      <a:pt x="1247" y="3557"/>
                      <a:pt x="1247" y="3557"/>
                    </a:cubicBezTo>
                    <a:cubicBezTo>
                      <a:pt x="1247" y="3162"/>
                      <a:pt x="1216" y="2767"/>
                      <a:pt x="1186" y="2372"/>
                    </a:cubicBezTo>
                    <a:cubicBezTo>
                      <a:pt x="1095" y="1794"/>
                      <a:pt x="1004" y="1247"/>
                      <a:pt x="821" y="700"/>
                    </a:cubicBezTo>
                    <a:cubicBezTo>
                      <a:pt x="791" y="548"/>
                      <a:pt x="730" y="396"/>
                      <a:pt x="669" y="244"/>
                    </a:cubicBezTo>
                    <a:cubicBezTo>
                      <a:pt x="669" y="213"/>
                      <a:pt x="639" y="153"/>
                      <a:pt x="609" y="92"/>
                    </a:cubicBezTo>
                    <a:lnTo>
                      <a:pt x="609" y="92"/>
                    </a:lnTo>
                    <a:cubicBezTo>
                      <a:pt x="669" y="305"/>
                      <a:pt x="700" y="517"/>
                      <a:pt x="760" y="700"/>
                    </a:cubicBezTo>
                    <a:cubicBezTo>
                      <a:pt x="912" y="1277"/>
                      <a:pt x="1004" y="1824"/>
                      <a:pt x="1034" y="2372"/>
                    </a:cubicBezTo>
                    <a:cubicBezTo>
                      <a:pt x="1095" y="2767"/>
                      <a:pt x="1095" y="3162"/>
                      <a:pt x="1095" y="3557"/>
                    </a:cubicBezTo>
                    <a:cubicBezTo>
                      <a:pt x="1095" y="3561"/>
                      <a:pt x="1095" y="3566"/>
                      <a:pt x="1095" y="3570"/>
                    </a:cubicBezTo>
                    <a:lnTo>
                      <a:pt x="1095" y="3570"/>
                    </a:lnTo>
                    <a:cubicBezTo>
                      <a:pt x="568" y="3645"/>
                      <a:pt x="140" y="4044"/>
                      <a:pt x="31" y="4590"/>
                    </a:cubicBezTo>
                    <a:cubicBezTo>
                      <a:pt x="1" y="4894"/>
                      <a:pt x="153" y="5168"/>
                      <a:pt x="426" y="5290"/>
                    </a:cubicBezTo>
                    <a:cubicBezTo>
                      <a:pt x="480" y="5311"/>
                      <a:pt x="534" y="5321"/>
                      <a:pt x="586" y="5321"/>
                    </a:cubicBezTo>
                    <a:cubicBezTo>
                      <a:pt x="682" y="5321"/>
                      <a:pt x="773" y="5288"/>
                      <a:pt x="852" y="5229"/>
                    </a:cubicBezTo>
                    <a:cubicBezTo>
                      <a:pt x="973" y="5168"/>
                      <a:pt x="1064" y="5046"/>
                      <a:pt x="1095" y="4925"/>
                    </a:cubicBezTo>
                    <a:cubicBezTo>
                      <a:pt x="1186" y="4682"/>
                      <a:pt x="1216" y="4469"/>
                      <a:pt x="1216" y="4226"/>
                    </a:cubicBezTo>
                    <a:cubicBezTo>
                      <a:pt x="1238" y="4052"/>
                      <a:pt x="1244" y="3893"/>
                      <a:pt x="1246" y="3739"/>
                    </a:cubicBezTo>
                    <a:lnTo>
                      <a:pt x="1246" y="3739"/>
                    </a:lnTo>
                    <a:cubicBezTo>
                      <a:pt x="1246" y="3739"/>
                      <a:pt x="1247" y="3739"/>
                      <a:pt x="1247" y="3739"/>
                    </a:cubicBezTo>
                    <a:cubicBezTo>
                      <a:pt x="1302" y="3743"/>
                      <a:pt x="1357" y="3750"/>
                      <a:pt x="1410" y="3760"/>
                    </a:cubicBezTo>
                    <a:lnTo>
                      <a:pt x="1410" y="3760"/>
                    </a:lnTo>
                    <a:cubicBezTo>
                      <a:pt x="1424" y="4112"/>
                      <a:pt x="1452" y="4460"/>
                      <a:pt x="1490" y="4803"/>
                    </a:cubicBezTo>
                    <a:cubicBezTo>
                      <a:pt x="1520" y="4955"/>
                      <a:pt x="1581" y="5077"/>
                      <a:pt x="1672" y="5198"/>
                    </a:cubicBezTo>
                    <a:cubicBezTo>
                      <a:pt x="1742" y="5291"/>
                      <a:pt x="1865" y="5331"/>
                      <a:pt x="1987" y="5331"/>
                    </a:cubicBezTo>
                    <a:cubicBezTo>
                      <a:pt x="2024" y="5331"/>
                      <a:pt x="2062" y="5327"/>
                      <a:pt x="2098" y="5320"/>
                    </a:cubicBezTo>
                    <a:cubicBezTo>
                      <a:pt x="2250" y="5290"/>
                      <a:pt x="2341" y="5198"/>
                      <a:pt x="2402" y="5046"/>
                    </a:cubicBezTo>
                    <a:cubicBezTo>
                      <a:pt x="2463" y="4894"/>
                      <a:pt x="2493" y="4773"/>
                      <a:pt x="2463" y="4621"/>
                    </a:cubicBezTo>
                    <a:cubicBezTo>
                      <a:pt x="2385" y="4102"/>
                      <a:pt x="1997" y="3716"/>
                      <a:pt x="1526" y="3595"/>
                    </a:cubicBezTo>
                    <a:lnTo>
                      <a:pt x="1526" y="3595"/>
                    </a:lnTo>
                    <a:cubicBezTo>
                      <a:pt x="1505" y="3164"/>
                      <a:pt x="1505" y="2734"/>
                      <a:pt x="1520" y="2311"/>
                    </a:cubicBezTo>
                    <a:cubicBezTo>
                      <a:pt x="1581" y="1581"/>
                      <a:pt x="1642" y="973"/>
                      <a:pt x="1703" y="609"/>
                    </a:cubicBezTo>
                    <a:cubicBezTo>
                      <a:pt x="1733" y="396"/>
                      <a:pt x="1764" y="183"/>
                      <a:pt x="1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812;p62">
                <a:extLst>
                  <a:ext uri="{FF2B5EF4-FFF2-40B4-BE49-F238E27FC236}">
                    <a16:creationId xmlns:a16="http://schemas.microsoft.com/office/drawing/2014/main" id="{FCB48A1B-B7FF-D515-950A-7C380BE723CB}"/>
                  </a:ext>
                </a:extLst>
              </p:cNvPr>
              <p:cNvSpPr/>
              <p:nvPr/>
            </p:nvSpPr>
            <p:spPr>
              <a:xfrm>
                <a:off x="7852026" y="52"/>
                <a:ext cx="3921" cy="52820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0609" extrusionOk="0">
                    <a:moveTo>
                      <a:pt x="92" y="0"/>
                    </a:moveTo>
                    <a:cubicBezTo>
                      <a:pt x="61" y="61"/>
                      <a:pt x="61" y="152"/>
                      <a:pt x="92" y="213"/>
                    </a:cubicBezTo>
                    <a:cubicBezTo>
                      <a:pt x="92" y="152"/>
                      <a:pt x="92" y="61"/>
                      <a:pt x="92" y="0"/>
                    </a:cubicBezTo>
                    <a:close/>
                    <a:moveTo>
                      <a:pt x="92" y="821"/>
                    </a:moveTo>
                    <a:cubicBezTo>
                      <a:pt x="92" y="1338"/>
                      <a:pt x="61" y="2098"/>
                      <a:pt x="61" y="3010"/>
                    </a:cubicBezTo>
                    <a:cubicBezTo>
                      <a:pt x="31" y="4894"/>
                      <a:pt x="1" y="7478"/>
                      <a:pt x="31" y="10305"/>
                    </a:cubicBezTo>
                    <a:cubicBezTo>
                      <a:pt x="61" y="13131"/>
                      <a:pt x="61" y="15715"/>
                      <a:pt x="61" y="17599"/>
                    </a:cubicBezTo>
                    <a:cubicBezTo>
                      <a:pt x="92" y="18511"/>
                      <a:pt x="92" y="19271"/>
                      <a:pt x="92" y="19788"/>
                    </a:cubicBezTo>
                    <a:cubicBezTo>
                      <a:pt x="92" y="19271"/>
                      <a:pt x="122" y="18511"/>
                      <a:pt x="122" y="17599"/>
                    </a:cubicBezTo>
                    <a:cubicBezTo>
                      <a:pt x="122" y="15715"/>
                      <a:pt x="153" y="13131"/>
                      <a:pt x="153" y="10305"/>
                    </a:cubicBezTo>
                    <a:cubicBezTo>
                      <a:pt x="122" y="7478"/>
                      <a:pt x="122" y="4894"/>
                      <a:pt x="122" y="3010"/>
                    </a:cubicBezTo>
                    <a:cubicBezTo>
                      <a:pt x="92" y="2098"/>
                      <a:pt x="92" y="1368"/>
                      <a:pt x="92" y="821"/>
                    </a:cubicBezTo>
                    <a:close/>
                    <a:moveTo>
                      <a:pt x="92" y="20396"/>
                    </a:moveTo>
                    <a:cubicBezTo>
                      <a:pt x="61" y="20457"/>
                      <a:pt x="61" y="20548"/>
                      <a:pt x="92" y="20609"/>
                    </a:cubicBezTo>
                    <a:cubicBezTo>
                      <a:pt x="92" y="20548"/>
                      <a:pt x="92" y="20457"/>
                      <a:pt x="92" y="203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813;p62">
                <a:extLst>
                  <a:ext uri="{FF2B5EF4-FFF2-40B4-BE49-F238E27FC236}">
                    <a16:creationId xmlns:a16="http://schemas.microsoft.com/office/drawing/2014/main" id="{94DBA949-C54A-76A9-30C6-E989B276FB1D}"/>
                  </a:ext>
                </a:extLst>
              </p:cNvPr>
              <p:cNvSpPr/>
              <p:nvPr/>
            </p:nvSpPr>
            <p:spPr>
              <a:xfrm>
                <a:off x="7793595" y="430860"/>
                <a:ext cx="120782" cy="10518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04" extrusionOk="0">
                    <a:moveTo>
                      <a:pt x="913" y="0"/>
                    </a:moveTo>
                    <a:lnTo>
                      <a:pt x="1" y="4104"/>
                    </a:lnTo>
                    <a:lnTo>
                      <a:pt x="4712" y="4104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2814;p62">
              <a:extLst>
                <a:ext uri="{FF2B5EF4-FFF2-40B4-BE49-F238E27FC236}">
                  <a16:creationId xmlns:a16="http://schemas.microsoft.com/office/drawing/2014/main" id="{37917D4B-D868-9DA9-084C-BFC28B577B51}"/>
                </a:ext>
              </a:extLst>
            </p:cNvPr>
            <p:cNvGrpSpPr/>
            <p:nvPr/>
          </p:nvGrpSpPr>
          <p:grpSpPr>
            <a:xfrm>
              <a:off x="7040445" y="1173426"/>
              <a:ext cx="1385466" cy="3430973"/>
              <a:chOff x="7044250" y="1225942"/>
              <a:chExt cx="1361637" cy="3371964"/>
            </a:xfrm>
          </p:grpSpPr>
          <p:sp>
            <p:nvSpPr>
              <p:cNvPr id="89" name="Google Shape;2815;p62">
                <a:extLst>
                  <a:ext uri="{FF2B5EF4-FFF2-40B4-BE49-F238E27FC236}">
                    <a16:creationId xmlns:a16="http://schemas.microsoft.com/office/drawing/2014/main" id="{7599489E-6F84-7C95-E26F-C4966541EAEB}"/>
                  </a:ext>
                </a:extLst>
              </p:cNvPr>
              <p:cNvSpPr/>
              <p:nvPr/>
            </p:nvSpPr>
            <p:spPr>
              <a:xfrm>
                <a:off x="7044250" y="1760650"/>
                <a:ext cx="852986" cy="811062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400" extrusionOk="0">
                    <a:moveTo>
                      <a:pt x="24803" y="0"/>
                    </a:moveTo>
                    <a:lnTo>
                      <a:pt x="16444" y="213"/>
                    </a:lnTo>
                    <a:lnTo>
                      <a:pt x="11399" y="1824"/>
                    </a:lnTo>
                    <a:cubicBezTo>
                      <a:pt x="6870" y="3283"/>
                      <a:pt x="5715" y="8602"/>
                      <a:pt x="5715" y="8602"/>
                    </a:cubicBezTo>
                    <a:cubicBezTo>
                      <a:pt x="4043" y="12675"/>
                      <a:pt x="1733" y="18633"/>
                      <a:pt x="1064" y="21885"/>
                    </a:cubicBezTo>
                    <a:cubicBezTo>
                      <a:pt x="0" y="27113"/>
                      <a:pt x="1824" y="28937"/>
                      <a:pt x="1824" y="28937"/>
                    </a:cubicBezTo>
                    <a:lnTo>
                      <a:pt x="8937" y="23891"/>
                    </a:lnTo>
                    <a:lnTo>
                      <a:pt x="10912" y="18420"/>
                    </a:lnTo>
                    <a:lnTo>
                      <a:pt x="11581" y="21156"/>
                    </a:lnTo>
                    <a:lnTo>
                      <a:pt x="12432" y="28542"/>
                    </a:lnTo>
                    <a:cubicBezTo>
                      <a:pt x="12766" y="29667"/>
                      <a:pt x="13344" y="31217"/>
                      <a:pt x="13952" y="31217"/>
                    </a:cubicBezTo>
                    <a:lnTo>
                      <a:pt x="31156" y="31399"/>
                    </a:lnTo>
                    <a:lnTo>
                      <a:pt x="31217" y="31338"/>
                    </a:lnTo>
                    <a:cubicBezTo>
                      <a:pt x="32767" y="29910"/>
                      <a:pt x="33284" y="27356"/>
                      <a:pt x="33071" y="25259"/>
                    </a:cubicBezTo>
                    <a:lnTo>
                      <a:pt x="30639" y="1551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816;p62">
                <a:extLst>
                  <a:ext uri="{FF2B5EF4-FFF2-40B4-BE49-F238E27FC236}">
                    <a16:creationId xmlns:a16="http://schemas.microsoft.com/office/drawing/2014/main" id="{1D48E55B-392B-C888-FE12-EC773D23165E}"/>
                  </a:ext>
                </a:extLst>
              </p:cNvPr>
              <p:cNvSpPr/>
              <p:nvPr/>
            </p:nvSpPr>
            <p:spPr>
              <a:xfrm>
                <a:off x="7829448" y="1800378"/>
                <a:ext cx="244614" cy="643518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5108" extrusionOk="0">
                    <a:moveTo>
                      <a:pt x="0" y="1"/>
                    </a:moveTo>
                    <a:lnTo>
                      <a:pt x="1824" y="21825"/>
                    </a:lnTo>
                    <a:lnTo>
                      <a:pt x="3860" y="25107"/>
                    </a:lnTo>
                    <a:lnTo>
                      <a:pt x="9544" y="22220"/>
                    </a:lnTo>
                    <a:cubicBezTo>
                      <a:pt x="9544" y="22220"/>
                      <a:pt x="4772" y="5867"/>
                      <a:pt x="3982" y="3830"/>
                    </a:cubicBezTo>
                    <a:cubicBezTo>
                      <a:pt x="2888" y="109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817;p62">
                <a:extLst>
                  <a:ext uri="{FF2B5EF4-FFF2-40B4-BE49-F238E27FC236}">
                    <a16:creationId xmlns:a16="http://schemas.microsoft.com/office/drawing/2014/main" id="{DF08B1EC-BF7D-8A63-65F5-BDB28BF39C5E}"/>
                  </a:ext>
                </a:extLst>
              </p:cNvPr>
              <p:cNvSpPr/>
              <p:nvPr/>
            </p:nvSpPr>
            <p:spPr>
              <a:xfrm>
                <a:off x="7065258" y="2309664"/>
                <a:ext cx="210351" cy="10928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264" extrusionOk="0">
                    <a:moveTo>
                      <a:pt x="5032" y="1"/>
                    </a:moveTo>
                    <a:cubicBezTo>
                      <a:pt x="3155" y="1"/>
                      <a:pt x="1374" y="1040"/>
                      <a:pt x="457" y="2805"/>
                    </a:cubicBezTo>
                    <a:cubicBezTo>
                      <a:pt x="305" y="3139"/>
                      <a:pt x="153" y="3473"/>
                      <a:pt x="62" y="3838"/>
                    </a:cubicBezTo>
                    <a:cubicBezTo>
                      <a:pt x="31" y="3990"/>
                      <a:pt x="1" y="4112"/>
                      <a:pt x="1" y="4264"/>
                    </a:cubicBezTo>
                    <a:cubicBezTo>
                      <a:pt x="153" y="3777"/>
                      <a:pt x="366" y="3321"/>
                      <a:pt x="609" y="2866"/>
                    </a:cubicBezTo>
                    <a:cubicBezTo>
                      <a:pt x="1540" y="1166"/>
                      <a:pt x="3291" y="180"/>
                      <a:pt x="5125" y="180"/>
                    </a:cubicBezTo>
                    <a:cubicBezTo>
                      <a:pt x="5686" y="180"/>
                      <a:pt x="6255" y="272"/>
                      <a:pt x="6810" y="464"/>
                    </a:cubicBezTo>
                    <a:cubicBezTo>
                      <a:pt x="7296" y="647"/>
                      <a:pt x="7752" y="859"/>
                      <a:pt x="8208" y="1103"/>
                    </a:cubicBezTo>
                    <a:cubicBezTo>
                      <a:pt x="8086" y="1011"/>
                      <a:pt x="7995" y="920"/>
                      <a:pt x="7873" y="859"/>
                    </a:cubicBezTo>
                    <a:cubicBezTo>
                      <a:pt x="7570" y="647"/>
                      <a:pt x="7235" y="464"/>
                      <a:pt x="6870" y="343"/>
                    </a:cubicBezTo>
                    <a:cubicBezTo>
                      <a:pt x="6265" y="111"/>
                      <a:pt x="5643" y="1"/>
                      <a:pt x="5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818;p62">
                <a:extLst>
                  <a:ext uri="{FF2B5EF4-FFF2-40B4-BE49-F238E27FC236}">
                    <a16:creationId xmlns:a16="http://schemas.microsoft.com/office/drawing/2014/main" id="{23213A89-683F-DE94-1B6D-962C277D429E}"/>
                  </a:ext>
                </a:extLst>
              </p:cNvPr>
              <p:cNvSpPr/>
              <p:nvPr/>
            </p:nvSpPr>
            <p:spPr>
              <a:xfrm>
                <a:off x="7864481" y="1980349"/>
                <a:ext cx="21066" cy="36071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4074" extrusionOk="0">
                    <a:moveTo>
                      <a:pt x="92" y="0"/>
                    </a:moveTo>
                    <a:cubicBezTo>
                      <a:pt x="1" y="699"/>
                      <a:pt x="1" y="1398"/>
                      <a:pt x="31" y="2067"/>
                    </a:cubicBezTo>
                    <a:cubicBezTo>
                      <a:pt x="62" y="3344"/>
                      <a:pt x="123" y="5106"/>
                      <a:pt x="244" y="7052"/>
                    </a:cubicBezTo>
                    <a:cubicBezTo>
                      <a:pt x="335" y="8967"/>
                      <a:pt x="457" y="10730"/>
                      <a:pt x="578" y="12006"/>
                    </a:cubicBezTo>
                    <a:cubicBezTo>
                      <a:pt x="639" y="12675"/>
                      <a:pt x="670" y="13161"/>
                      <a:pt x="730" y="13526"/>
                    </a:cubicBezTo>
                    <a:cubicBezTo>
                      <a:pt x="730" y="13708"/>
                      <a:pt x="761" y="13891"/>
                      <a:pt x="822" y="14073"/>
                    </a:cubicBezTo>
                    <a:cubicBezTo>
                      <a:pt x="822" y="13891"/>
                      <a:pt x="822" y="13708"/>
                      <a:pt x="822" y="13526"/>
                    </a:cubicBezTo>
                    <a:cubicBezTo>
                      <a:pt x="791" y="13131"/>
                      <a:pt x="761" y="12614"/>
                      <a:pt x="730" y="12006"/>
                    </a:cubicBezTo>
                    <a:cubicBezTo>
                      <a:pt x="639" y="10699"/>
                      <a:pt x="548" y="8967"/>
                      <a:pt x="427" y="7052"/>
                    </a:cubicBezTo>
                    <a:cubicBezTo>
                      <a:pt x="275" y="3465"/>
                      <a:pt x="153" y="1033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819;p62">
                <a:extLst>
                  <a:ext uri="{FF2B5EF4-FFF2-40B4-BE49-F238E27FC236}">
                    <a16:creationId xmlns:a16="http://schemas.microsoft.com/office/drawing/2014/main" id="{16F4986D-F11A-4A21-BA3C-54F4ACE29F90}"/>
                  </a:ext>
                </a:extLst>
              </p:cNvPr>
              <p:cNvSpPr/>
              <p:nvPr/>
            </p:nvSpPr>
            <p:spPr>
              <a:xfrm>
                <a:off x="7505387" y="2472694"/>
                <a:ext cx="46770" cy="9037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526" extrusionOk="0">
                    <a:moveTo>
                      <a:pt x="92" y="0"/>
                    </a:moveTo>
                    <a:cubicBezTo>
                      <a:pt x="31" y="182"/>
                      <a:pt x="1" y="395"/>
                      <a:pt x="31" y="608"/>
                    </a:cubicBezTo>
                    <a:cubicBezTo>
                      <a:pt x="61" y="1611"/>
                      <a:pt x="548" y="2553"/>
                      <a:pt x="1308" y="3222"/>
                    </a:cubicBezTo>
                    <a:cubicBezTo>
                      <a:pt x="1460" y="3344"/>
                      <a:pt x="1612" y="3465"/>
                      <a:pt x="1824" y="3526"/>
                    </a:cubicBezTo>
                    <a:cubicBezTo>
                      <a:pt x="1308" y="3070"/>
                      <a:pt x="912" y="2553"/>
                      <a:pt x="578" y="1945"/>
                    </a:cubicBezTo>
                    <a:cubicBezTo>
                      <a:pt x="305" y="1337"/>
                      <a:pt x="153" y="669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820;p62">
                <a:extLst>
                  <a:ext uri="{FF2B5EF4-FFF2-40B4-BE49-F238E27FC236}">
                    <a16:creationId xmlns:a16="http://schemas.microsoft.com/office/drawing/2014/main" id="{730FAB61-822D-4350-92B0-158BD2DDFA41}"/>
                  </a:ext>
                </a:extLst>
              </p:cNvPr>
              <p:cNvSpPr/>
              <p:nvPr/>
            </p:nvSpPr>
            <p:spPr>
              <a:xfrm>
                <a:off x="7765559" y="2423613"/>
                <a:ext cx="49897" cy="13791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381" extrusionOk="0">
                    <a:moveTo>
                      <a:pt x="1824" y="0"/>
                    </a:moveTo>
                    <a:cubicBezTo>
                      <a:pt x="1824" y="942"/>
                      <a:pt x="1672" y="1915"/>
                      <a:pt x="1399" y="2827"/>
                    </a:cubicBezTo>
                    <a:cubicBezTo>
                      <a:pt x="1034" y="3739"/>
                      <a:pt x="578" y="4590"/>
                      <a:pt x="1" y="5380"/>
                    </a:cubicBezTo>
                    <a:cubicBezTo>
                      <a:pt x="213" y="5198"/>
                      <a:pt x="426" y="4985"/>
                      <a:pt x="609" y="4742"/>
                    </a:cubicBezTo>
                    <a:cubicBezTo>
                      <a:pt x="1460" y="3617"/>
                      <a:pt x="1916" y="2249"/>
                      <a:pt x="1916" y="851"/>
                    </a:cubicBezTo>
                    <a:cubicBezTo>
                      <a:pt x="1946" y="547"/>
                      <a:pt x="1916" y="274"/>
                      <a:pt x="1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21;p62">
                <a:extLst>
                  <a:ext uri="{FF2B5EF4-FFF2-40B4-BE49-F238E27FC236}">
                    <a16:creationId xmlns:a16="http://schemas.microsoft.com/office/drawing/2014/main" id="{976207E1-555C-2863-F437-2076B0CC7351}"/>
                  </a:ext>
                </a:extLst>
              </p:cNvPr>
              <p:cNvSpPr/>
              <p:nvPr/>
            </p:nvSpPr>
            <p:spPr>
              <a:xfrm>
                <a:off x="7164975" y="2038759"/>
                <a:ext cx="123115" cy="2573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004" extrusionOk="0">
                    <a:moveTo>
                      <a:pt x="1" y="1"/>
                    </a:moveTo>
                    <a:cubicBezTo>
                      <a:pt x="761" y="244"/>
                      <a:pt x="1551" y="457"/>
                      <a:pt x="2371" y="578"/>
                    </a:cubicBezTo>
                    <a:cubicBezTo>
                      <a:pt x="3162" y="791"/>
                      <a:pt x="3982" y="913"/>
                      <a:pt x="4803" y="1004"/>
                    </a:cubicBezTo>
                    <a:cubicBezTo>
                      <a:pt x="4013" y="730"/>
                      <a:pt x="3223" y="517"/>
                      <a:pt x="2432" y="396"/>
                    </a:cubicBezTo>
                    <a:cubicBezTo>
                      <a:pt x="1612" y="183"/>
                      <a:pt x="821" y="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22;p62">
                <a:extLst>
                  <a:ext uri="{FF2B5EF4-FFF2-40B4-BE49-F238E27FC236}">
                    <a16:creationId xmlns:a16="http://schemas.microsoft.com/office/drawing/2014/main" id="{202D74FE-7765-0AA1-7D51-F715189B864B}"/>
                  </a:ext>
                </a:extLst>
              </p:cNvPr>
              <p:cNvSpPr/>
              <p:nvPr/>
            </p:nvSpPr>
            <p:spPr>
              <a:xfrm>
                <a:off x="7161874" y="2058238"/>
                <a:ext cx="127753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7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0" y="61"/>
                      <a:pt x="1155" y="244"/>
                      <a:pt x="2492" y="548"/>
                    </a:cubicBezTo>
                    <a:cubicBezTo>
                      <a:pt x="3730" y="823"/>
                      <a:pt x="4769" y="1073"/>
                      <a:pt x="4955" y="1073"/>
                    </a:cubicBezTo>
                    <a:cubicBezTo>
                      <a:pt x="4975" y="1073"/>
                      <a:pt x="4985" y="1070"/>
                      <a:pt x="4985" y="1064"/>
                    </a:cubicBezTo>
                    <a:cubicBezTo>
                      <a:pt x="3374" y="487"/>
                      <a:pt x="1702" y="122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23;p62">
                <a:extLst>
                  <a:ext uri="{FF2B5EF4-FFF2-40B4-BE49-F238E27FC236}">
                    <a16:creationId xmlns:a16="http://schemas.microsoft.com/office/drawing/2014/main" id="{6A007A40-FFA9-1EEA-DA2F-2641FF4C446C}"/>
                  </a:ext>
                </a:extLst>
              </p:cNvPr>
              <p:cNvSpPr/>
              <p:nvPr/>
            </p:nvSpPr>
            <p:spPr>
              <a:xfrm>
                <a:off x="7309874" y="2094862"/>
                <a:ext cx="556988" cy="36446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1422" extrusionOk="0">
                    <a:moveTo>
                      <a:pt x="18542" y="0"/>
                    </a:moveTo>
                    <a:cubicBezTo>
                      <a:pt x="16566" y="0"/>
                      <a:pt x="13830" y="61"/>
                      <a:pt x="10821" y="243"/>
                    </a:cubicBezTo>
                    <a:cubicBezTo>
                      <a:pt x="7842" y="456"/>
                      <a:pt x="5107" y="730"/>
                      <a:pt x="3161" y="942"/>
                    </a:cubicBezTo>
                    <a:cubicBezTo>
                      <a:pt x="2189" y="1064"/>
                      <a:pt x="1398" y="1186"/>
                      <a:pt x="851" y="1277"/>
                    </a:cubicBezTo>
                    <a:lnTo>
                      <a:pt x="213" y="1368"/>
                    </a:lnTo>
                    <a:cubicBezTo>
                      <a:pt x="152" y="1368"/>
                      <a:pt x="61" y="1398"/>
                      <a:pt x="0" y="1398"/>
                    </a:cubicBezTo>
                    <a:cubicBezTo>
                      <a:pt x="31" y="1414"/>
                      <a:pt x="69" y="1421"/>
                      <a:pt x="107" y="1421"/>
                    </a:cubicBezTo>
                    <a:cubicBezTo>
                      <a:pt x="145" y="1421"/>
                      <a:pt x="183" y="1414"/>
                      <a:pt x="213" y="1398"/>
                    </a:cubicBezTo>
                    <a:lnTo>
                      <a:pt x="851" y="1338"/>
                    </a:lnTo>
                    <a:lnTo>
                      <a:pt x="3161" y="1094"/>
                    </a:lnTo>
                    <a:cubicBezTo>
                      <a:pt x="5137" y="912"/>
                      <a:pt x="7842" y="638"/>
                      <a:pt x="10851" y="456"/>
                    </a:cubicBezTo>
                    <a:cubicBezTo>
                      <a:pt x="13830" y="274"/>
                      <a:pt x="16566" y="183"/>
                      <a:pt x="18542" y="152"/>
                    </a:cubicBezTo>
                    <a:lnTo>
                      <a:pt x="20852" y="91"/>
                    </a:lnTo>
                    <a:lnTo>
                      <a:pt x="21490" y="61"/>
                    </a:lnTo>
                    <a:cubicBezTo>
                      <a:pt x="21520" y="71"/>
                      <a:pt x="21547" y="74"/>
                      <a:pt x="21573" y="74"/>
                    </a:cubicBezTo>
                    <a:cubicBezTo>
                      <a:pt x="21625" y="74"/>
                      <a:pt x="21672" y="61"/>
                      <a:pt x="21733" y="61"/>
                    </a:cubicBezTo>
                    <a:cubicBezTo>
                      <a:pt x="21642" y="31"/>
                      <a:pt x="21581" y="31"/>
                      <a:pt x="214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24;p62">
                <a:extLst>
                  <a:ext uri="{FF2B5EF4-FFF2-40B4-BE49-F238E27FC236}">
                    <a16:creationId xmlns:a16="http://schemas.microsoft.com/office/drawing/2014/main" id="{6F56BE79-921E-9A15-43EB-F305E220AD05}"/>
                  </a:ext>
                </a:extLst>
              </p:cNvPr>
              <p:cNvSpPr/>
              <p:nvPr/>
            </p:nvSpPr>
            <p:spPr>
              <a:xfrm>
                <a:off x="7312206" y="2116673"/>
                <a:ext cx="557757" cy="42084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1642" extrusionOk="0">
                    <a:moveTo>
                      <a:pt x="20913" y="0"/>
                    </a:moveTo>
                    <a:cubicBezTo>
                      <a:pt x="20335" y="31"/>
                      <a:pt x="19545" y="31"/>
                      <a:pt x="18572" y="61"/>
                    </a:cubicBezTo>
                    <a:cubicBezTo>
                      <a:pt x="16596" y="152"/>
                      <a:pt x="13861" y="274"/>
                      <a:pt x="10852" y="487"/>
                    </a:cubicBezTo>
                    <a:cubicBezTo>
                      <a:pt x="7843" y="730"/>
                      <a:pt x="5137" y="1003"/>
                      <a:pt x="3162" y="1216"/>
                    </a:cubicBezTo>
                    <a:cubicBezTo>
                      <a:pt x="2189" y="1338"/>
                      <a:pt x="1399" y="1429"/>
                      <a:pt x="851" y="1490"/>
                    </a:cubicBezTo>
                    <a:lnTo>
                      <a:pt x="213" y="1581"/>
                    </a:lnTo>
                    <a:cubicBezTo>
                      <a:pt x="152" y="1611"/>
                      <a:pt x="61" y="1611"/>
                      <a:pt x="0" y="1642"/>
                    </a:cubicBezTo>
                    <a:lnTo>
                      <a:pt x="213" y="1642"/>
                    </a:lnTo>
                    <a:lnTo>
                      <a:pt x="851" y="1581"/>
                    </a:lnTo>
                    <a:lnTo>
                      <a:pt x="3192" y="1368"/>
                    </a:lnTo>
                    <a:cubicBezTo>
                      <a:pt x="5168" y="1186"/>
                      <a:pt x="7873" y="943"/>
                      <a:pt x="10882" y="699"/>
                    </a:cubicBezTo>
                    <a:cubicBezTo>
                      <a:pt x="13861" y="487"/>
                      <a:pt x="16596" y="335"/>
                      <a:pt x="18572" y="213"/>
                    </a:cubicBezTo>
                    <a:lnTo>
                      <a:pt x="20913" y="91"/>
                    </a:lnTo>
                    <a:lnTo>
                      <a:pt x="21521" y="61"/>
                    </a:lnTo>
                    <a:cubicBezTo>
                      <a:pt x="21612" y="61"/>
                      <a:pt x="21673" y="61"/>
                      <a:pt x="21764" y="31"/>
                    </a:cubicBezTo>
                    <a:cubicBezTo>
                      <a:pt x="21673" y="0"/>
                      <a:pt x="21612" y="0"/>
                      <a:pt x="215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25;p62">
                <a:extLst>
                  <a:ext uri="{FF2B5EF4-FFF2-40B4-BE49-F238E27FC236}">
                    <a16:creationId xmlns:a16="http://schemas.microsoft.com/office/drawing/2014/main" id="{63BD1E12-F2B6-6649-A10B-08A3B4A8C07F}"/>
                  </a:ext>
                </a:extLst>
              </p:cNvPr>
              <p:cNvSpPr/>
              <p:nvPr/>
            </p:nvSpPr>
            <p:spPr>
              <a:xfrm>
                <a:off x="7872272" y="2000597"/>
                <a:ext cx="88851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429" extrusionOk="0">
                    <a:moveTo>
                      <a:pt x="3466" y="0"/>
                    </a:moveTo>
                    <a:lnTo>
                      <a:pt x="3466" y="0"/>
                    </a:lnTo>
                    <a:cubicBezTo>
                      <a:pt x="2858" y="152"/>
                      <a:pt x="2281" y="365"/>
                      <a:pt x="1703" y="608"/>
                    </a:cubicBezTo>
                    <a:cubicBezTo>
                      <a:pt x="1095" y="821"/>
                      <a:pt x="548" y="1095"/>
                      <a:pt x="1" y="1429"/>
                    </a:cubicBezTo>
                    <a:cubicBezTo>
                      <a:pt x="609" y="1277"/>
                      <a:pt x="1217" y="1064"/>
                      <a:pt x="1764" y="791"/>
                    </a:cubicBezTo>
                    <a:cubicBezTo>
                      <a:pt x="2372" y="608"/>
                      <a:pt x="2919" y="335"/>
                      <a:pt x="34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26;p62">
                <a:extLst>
                  <a:ext uri="{FF2B5EF4-FFF2-40B4-BE49-F238E27FC236}">
                    <a16:creationId xmlns:a16="http://schemas.microsoft.com/office/drawing/2014/main" id="{2EAAA2E6-65C1-726A-08AC-1CCD8CC66282}"/>
                  </a:ext>
                </a:extLst>
              </p:cNvPr>
              <p:cNvSpPr/>
              <p:nvPr/>
            </p:nvSpPr>
            <p:spPr>
              <a:xfrm>
                <a:off x="7870734" y="2014616"/>
                <a:ext cx="99717" cy="49107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1916" extrusionOk="0">
                    <a:moveTo>
                      <a:pt x="3891" y="0"/>
                    </a:moveTo>
                    <a:cubicBezTo>
                      <a:pt x="3222" y="244"/>
                      <a:pt x="2553" y="517"/>
                      <a:pt x="1915" y="882"/>
                    </a:cubicBezTo>
                    <a:cubicBezTo>
                      <a:pt x="1246" y="1155"/>
                      <a:pt x="608" y="1520"/>
                      <a:pt x="0" y="1915"/>
                    </a:cubicBezTo>
                    <a:cubicBezTo>
                      <a:pt x="699" y="1703"/>
                      <a:pt x="1368" y="1399"/>
                      <a:pt x="2006" y="1064"/>
                    </a:cubicBezTo>
                    <a:cubicBezTo>
                      <a:pt x="2675" y="760"/>
                      <a:pt x="3313" y="426"/>
                      <a:pt x="38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27;p62">
                <a:extLst>
                  <a:ext uri="{FF2B5EF4-FFF2-40B4-BE49-F238E27FC236}">
                    <a16:creationId xmlns:a16="http://schemas.microsoft.com/office/drawing/2014/main" id="{044939DF-8887-05AC-3402-968CEEF9F785}"/>
                  </a:ext>
                </a:extLst>
              </p:cNvPr>
              <p:cNvSpPr/>
              <p:nvPr/>
            </p:nvSpPr>
            <p:spPr>
              <a:xfrm>
                <a:off x="7274046" y="2007594"/>
                <a:ext cx="50640" cy="26957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0518" extrusionOk="0">
                    <a:moveTo>
                      <a:pt x="182" y="1"/>
                    </a:moveTo>
                    <a:lnTo>
                      <a:pt x="182" y="31"/>
                    </a:lnTo>
                    <a:cubicBezTo>
                      <a:pt x="183" y="32"/>
                      <a:pt x="183" y="33"/>
                      <a:pt x="183" y="34"/>
                    </a:cubicBezTo>
                    <a:lnTo>
                      <a:pt x="183" y="34"/>
                    </a:lnTo>
                    <a:cubicBezTo>
                      <a:pt x="183" y="23"/>
                      <a:pt x="183" y="12"/>
                      <a:pt x="182" y="1"/>
                    </a:cubicBezTo>
                    <a:close/>
                    <a:moveTo>
                      <a:pt x="183" y="34"/>
                    </a:moveTo>
                    <a:lnTo>
                      <a:pt x="183" y="34"/>
                    </a:lnTo>
                    <a:cubicBezTo>
                      <a:pt x="213" y="1697"/>
                      <a:pt x="242" y="3568"/>
                      <a:pt x="122" y="5199"/>
                    </a:cubicBezTo>
                    <a:cubicBezTo>
                      <a:pt x="0" y="6840"/>
                      <a:pt x="182" y="9332"/>
                      <a:pt x="1337" y="10518"/>
                    </a:cubicBezTo>
                    <a:lnTo>
                      <a:pt x="1976" y="8694"/>
                    </a:lnTo>
                    <a:cubicBezTo>
                      <a:pt x="1976" y="8694"/>
                      <a:pt x="339" y="721"/>
                      <a:pt x="183" y="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28;p62">
                <a:extLst>
                  <a:ext uri="{FF2B5EF4-FFF2-40B4-BE49-F238E27FC236}">
                    <a16:creationId xmlns:a16="http://schemas.microsoft.com/office/drawing/2014/main" id="{FA1D788D-4102-5A55-8807-F175D750B7E9}"/>
                  </a:ext>
                </a:extLst>
              </p:cNvPr>
              <p:cNvSpPr/>
              <p:nvPr/>
            </p:nvSpPr>
            <p:spPr>
              <a:xfrm>
                <a:off x="7762458" y="2452421"/>
                <a:ext cx="60763" cy="11220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78" extrusionOk="0">
                    <a:moveTo>
                      <a:pt x="2006" y="1"/>
                    </a:moveTo>
                    <a:lnTo>
                      <a:pt x="2006" y="1"/>
                    </a:lnTo>
                    <a:cubicBezTo>
                      <a:pt x="1854" y="1612"/>
                      <a:pt x="1003" y="3131"/>
                      <a:pt x="0" y="4378"/>
                    </a:cubicBezTo>
                    <a:lnTo>
                      <a:pt x="578" y="4378"/>
                    </a:lnTo>
                    <a:cubicBezTo>
                      <a:pt x="547" y="4317"/>
                      <a:pt x="1094" y="4043"/>
                      <a:pt x="1398" y="3496"/>
                    </a:cubicBezTo>
                    <a:cubicBezTo>
                      <a:pt x="1672" y="2949"/>
                      <a:pt x="1885" y="2372"/>
                      <a:pt x="1976" y="1764"/>
                    </a:cubicBezTo>
                    <a:cubicBezTo>
                      <a:pt x="2097" y="1217"/>
                      <a:pt x="2371" y="426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29;p62">
                <a:extLst>
                  <a:ext uri="{FF2B5EF4-FFF2-40B4-BE49-F238E27FC236}">
                    <a16:creationId xmlns:a16="http://schemas.microsoft.com/office/drawing/2014/main" id="{96A16F6F-21DB-3100-A01C-B98CF171DBC0}"/>
                  </a:ext>
                </a:extLst>
              </p:cNvPr>
              <p:cNvSpPr/>
              <p:nvPr/>
            </p:nvSpPr>
            <p:spPr>
              <a:xfrm>
                <a:off x="7234298" y="4092280"/>
                <a:ext cx="366140" cy="50327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9636" extrusionOk="0">
                    <a:moveTo>
                      <a:pt x="9484" y="0"/>
                    </a:moveTo>
                    <a:lnTo>
                      <a:pt x="1" y="7782"/>
                    </a:lnTo>
                    <a:lnTo>
                      <a:pt x="9636" y="19636"/>
                    </a:lnTo>
                    <a:cubicBezTo>
                      <a:pt x="10700" y="18663"/>
                      <a:pt x="7995" y="10669"/>
                      <a:pt x="7995" y="10669"/>
                    </a:cubicBezTo>
                    <a:lnTo>
                      <a:pt x="14287" y="5928"/>
                    </a:lnTo>
                    <a:lnTo>
                      <a:pt x="94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30;p62">
                <a:extLst>
                  <a:ext uri="{FF2B5EF4-FFF2-40B4-BE49-F238E27FC236}">
                    <a16:creationId xmlns:a16="http://schemas.microsoft.com/office/drawing/2014/main" id="{5B7DB2DC-79F4-379B-46D5-FB10CFE1D2DE}"/>
                  </a:ext>
                </a:extLst>
              </p:cNvPr>
              <p:cNvSpPr/>
              <p:nvPr/>
            </p:nvSpPr>
            <p:spPr>
              <a:xfrm>
                <a:off x="7350365" y="4258155"/>
                <a:ext cx="34315" cy="29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152" extrusionOk="0">
                    <a:moveTo>
                      <a:pt x="655" y="1"/>
                    </a:moveTo>
                    <a:cubicBezTo>
                      <a:pt x="480" y="1"/>
                      <a:pt x="310" y="70"/>
                      <a:pt x="183" y="215"/>
                    </a:cubicBezTo>
                    <a:cubicBezTo>
                      <a:pt x="1" y="489"/>
                      <a:pt x="31" y="823"/>
                      <a:pt x="305" y="1036"/>
                    </a:cubicBezTo>
                    <a:cubicBezTo>
                      <a:pt x="419" y="1112"/>
                      <a:pt x="548" y="1151"/>
                      <a:pt x="676" y="1151"/>
                    </a:cubicBezTo>
                    <a:cubicBezTo>
                      <a:pt x="856" y="1151"/>
                      <a:pt x="1032" y="1074"/>
                      <a:pt x="1156" y="915"/>
                    </a:cubicBezTo>
                    <a:cubicBezTo>
                      <a:pt x="1338" y="641"/>
                      <a:pt x="1247" y="246"/>
                      <a:pt x="973" y="63"/>
                    </a:cubicBezTo>
                    <a:lnTo>
                      <a:pt x="973" y="63"/>
                    </a:lnTo>
                    <a:lnTo>
                      <a:pt x="1004" y="94"/>
                    </a:lnTo>
                    <a:cubicBezTo>
                      <a:pt x="894" y="33"/>
                      <a:pt x="773" y="1"/>
                      <a:pt x="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31;p62">
                <a:extLst>
                  <a:ext uri="{FF2B5EF4-FFF2-40B4-BE49-F238E27FC236}">
                    <a16:creationId xmlns:a16="http://schemas.microsoft.com/office/drawing/2014/main" id="{276587C9-60B2-1591-0555-5BB7B2EE60E4}"/>
                  </a:ext>
                </a:extLst>
              </p:cNvPr>
              <p:cNvSpPr/>
              <p:nvPr/>
            </p:nvSpPr>
            <p:spPr>
              <a:xfrm>
                <a:off x="7404901" y="4352010"/>
                <a:ext cx="41312" cy="1768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90" extrusionOk="0">
                    <a:moveTo>
                      <a:pt x="466" y="0"/>
                    </a:moveTo>
                    <a:cubicBezTo>
                      <a:pt x="185" y="0"/>
                      <a:pt x="1" y="99"/>
                      <a:pt x="1" y="140"/>
                    </a:cubicBezTo>
                    <a:cubicBezTo>
                      <a:pt x="31" y="231"/>
                      <a:pt x="396" y="171"/>
                      <a:pt x="821" y="322"/>
                    </a:cubicBezTo>
                    <a:cubicBezTo>
                      <a:pt x="1225" y="438"/>
                      <a:pt x="1464" y="690"/>
                      <a:pt x="1540" y="690"/>
                    </a:cubicBezTo>
                    <a:cubicBezTo>
                      <a:pt x="1544" y="690"/>
                      <a:pt x="1548" y="689"/>
                      <a:pt x="1551" y="687"/>
                    </a:cubicBezTo>
                    <a:cubicBezTo>
                      <a:pt x="1611" y="657"/>
                      <a:pt x="1429" y="231"/>
                      <a:pt x="912" y="79"/>
                    </a:cubicBezTo>
                    <a:cubicBezTo>
                      <a:pt x="749" y="22"/>
                      <a:pt x="597" y="0"/>
                      <a:pt x="4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32;p62">
                <a:extLst>
                  <a:ext uri="{FF2B5EF4-FFF2-40B4-BE49-F238E27FC236}">
                    <a16:creationId xmlns:a16="http://schemas.microsoft.com/office/drawing/2014/main" id="{59F0EC75-2C44-F056-B2E5-65F1A95DE493}"/>
                  </a:ext>
                </a:extLst>
              </p:cNvPr>
              <p:cNvSpPr/>
              <p:nvPr/>
            </p:nvSpPr>
            <p:spPr>
              <a:xfrm>
                <a:off x="7417356" y="4402321"/>
                <a:ext cx="41312" cy="973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80" extrusionOk="0">
                    <a:moveTo>
                      <a:pt x="822" y="1"/>
                    </a:moveTo>
                    <a:cubicBezTo>
                      <a:pt x="305" y="1"/>
                      <a:pt x="1" y="305"/>
                      <a:pt x="62" y="366"/>
                    </a:cubicBezTo>
                    <a:cubicBezTo>
                      <a:pt x="67" y="376"/>
                      <a:pt x="79" y="380"/>
                      <a:pt x="99" y="380"/>
                    </a:cubicBezTo>
                    <a:cubicBezTo>
                      <a:pt x="197" y="380"/>
                      <a:pt x="467" y="274"/>
                      <a:pt x="822" y="274"/>
                    </a:cubicBezTo>
                    <a:cubicBezTo>
                      <a:pt x="1151" y="274"/>
                      <a:pt x="1417" y="380"/>
                      <a:pt x="1531" y="380"/>
                    </a:cubicBezTo>
                    <a:cubicBezTo>
                      <a:pt x="1554" y="380"/>
                      <a:pt x="1571" y="376"/>
                      <a:pt x="1581" y="366"/>
                    </a:cubicBezTo>
                    <a:cubicBezTo>
                      <a:pt x="1612" y="335"/>
                      <a:pt x="1308" y="1"/>
                      <a:pt x="8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33;p62">
                <a:extLst>
                  <a:ext uri="{FF2B5EF4-FFF2-40B4-BE49-F238E27FC236}">
                    <a16:creationId xmlns:a16="http://schemas.microsoft.com/office/drawing/2014/main" id="{9905AABF-69F9-3B46-829B-DEB91239FB8A}"/>
                  </a:ext>
                </a:extLst>
              </p:cNvPr>
              <p:cNvSpPr/>
              <p:nvPr/>
            </p:nvSpPr>
            <p:spPr>
              <a:xfrm>
                <a:off x="7432938" y="4448019"/>
                <a:ext cx="36468" cy="1307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10" extrusionOk="0">
                    <a:moveTo>
                      <a:pt x="944" y="1"/>
                    </a:moveTo>
                    <a:cubicBezTo>
                      <a:pt x="851" y="1"/>
                      <a:pt x="749" y="12"/>
                      <a:pt x="639" y="42"/>
                    </a:cubicBezTo>
                    <a:cubicBezTo>
                      <a:pt x="214" y="133"/>
                      <a:pt x="1" y="467"/>
                      <a:pt x="62" y="498"/>
                    </a:cubicBezTo>
                    <a:cubicBezTo>
                      <a:pt x="66" y="506"/>
                      <a:pt x="75" y="510"/>
                      <a:pt x="88" y="510"/>
                    </a:cubicBezTo>
                    <a:cubicBezTo>
                      <a:pt x="169" y="510"/>
                      <a:pt x="416" y="363"/>
                      <a:pt x="730" y="285"/>
                    </a:cubicBezTo>
                    <a:cubicBezTo>
                      <a:pt x="1065" y="194"/>
                      <a:pt x="1399" y="224"/>
                      <a:pt x="1399" y="163"/>
                    </a:cubicBezTo>
                    <a:cubicBezTo>
                      <a:pt x="1422" y="117"/>
                      <a:pt x="1235" y="1"/>
                      <a:pt x="9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34;p62">
                <a:extLst>
                  <a:ext uri="{FF2B5EF4-FFF2-40B4-BE49-F238E27FC236}">
                    <a16:creationId xmlns:a16="http://schemas.microsoft.com/office/drawing/2014/main" id="{6499AD97-ACEF-122C-FFB3-EE2434BDB1AF}"/>
                  </a:ext>
                </a:extLst>
              </p:cNvPr>
              <p:cNvSpPr/>
              <p:nvPr/>
            </p:nvSpPr>
            <p:spPr>
              <a:xfrm>
                <a:off x="7450851" y="4306774"/>
                <a:ext cx="29625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7" extrusionOk="0">
                    <a:moveTo>
                      <a:pt x="68" y="0"/>
                    </a:moveTo>
                    <a:cubicBezTo>
                      <a:pt x="31" y="0"/>
                      <a:pt x="7" y="8"/>
                      <a:pt x="1" y="21"/>
                    </a:cubicBezTo>
                    <a:cubicBezTo>
                      <a:pt x="1" y="112"/>
                      <a:pt x="305" y="264"/>
                      <a:pt x="578" y="568"/>
                    </a:cubicBezTo>
                    <a:cubicBezTo>
                      <a:pt x="882" y="902"/>
                      <a:pt x="1004" y="1206"/>
                      <a:pt x="1095" y="1206"/>
                    </a:cubicBezTo>
                    <a:cubicBezTo>
                      <a:pt x="1156" y="1206"/>
                      <a:pt x="1095" y="780"/>
                      <a:pt x="761" y="416"/>
                    </a:cubicBezTo>
                    <a:cubicBezTo>
                      <a:pt x="521" y="104"/>
                      <a:pt x="205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35;p62">
                <a:extLst>
                  <a:ext uri="{FF2B5EF4-FFF2-40B4-BE49-F238E27FC236}">
                    <a16:creationId xmlns:a16="http://schemas.microsoft.com/office/drawing/2014/main" id="{565CCB97-78CC-302D-2052-42A5CA9E30D4}"/>
                  </a:ext>
                </a:extLst>
              </p:cNvPr>
              <p:cNvSpPr/>
              <p:nvPr/>
            </p:nvSpPr>
            <p:spPr>
              <a:xfrm>
                <a:off x="7485910" y="4238728"/>
                <a:ext cx="27293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63" extrusionOk="0">
                    <a:moveTo>
                      <a:pt x="332" y="270"/>
                    </a:moveTo>
                    <a:cubicBezTo>
                      <a:pt x="409" y="270"/>
                      <a:pt x="466" y="381"/>
                      <a:pt x="548" y="518"/>
                    </a:cubicBezTo>
                    <a:cubicBezTo>
                      <a:pt x="730" y="882"/>
                      <a:pt x="821" y="1308"/>
                      <a:pt x="852" y="1703"/>
                    </a:cubicBezTo>
                    <a:cubicBezTo>
                      <a:pt x="868" y="1946"/>
                      <a:pt x="850" y="2147"/>
                      <a:pt x="838" y="2280"/>
                    </a:cubicBezTo>
                    <a:lnTo>
                      <a:pt x="838" y="2280"/>
                    </a:lnTo>
                    <a:cubicBezTo>
                      <a:pt x="751" y="2098"/>
                      <a:pt x="674" y="1931"/>
                      <a:pt x="578" y="1764"/>
                    </a:cubicBezTo>
                    <a:cubicBezTo>
                      <a:pt x="457" y="1521"/>
                      <a:pt x="365" y="1277"/>
                      <a:pt x="305" y="1004"/>
                    </a:cubicBezTo>
                    <a:cubicBezTo>
                      <a:pt x="274" y="852"/>
                      <a:pt x="274" y="700"/>
                      <a:pt x="244" y="548"/>
                    </a:cubicBezTo>
                    <a:cubicBezTo>
                      <a:pt x="244" y="487"/>
                      <a:pt x="244" y="396"/>
                      <a:pt x="244" y="335"/>
                    </a:cubicBezTo>
                    <a:cubicBezTo>
                      <a:pt x="274" y="274"/>
                      <a:pt x="213" y="274"/>
                      <a:pt x="305" y="274"/>
                    </a:cubicBezTo>
                    <a:cubicBezTo>
                      <a:pt x="314" y="271"/>
                      <a:pt x="323" y="270"/>
                      <a:pt x="332" y="270"/>
                    </a:cubicBezTo>
                    <a:close/>
                    <a:moveTo>
                      <a:pt x="305" y="1"/>
                    </a:moveTo>
                    <a:cubicBezTo>
                      <a:pt x="153" y="31"/>
                      <a:pt x="31" y="153"/>
                      <a:pt x="1" y="305"/>
                    </a:cubicBezTo>
                    <a:cubicBezTo>
                      <a:pt x="1" y="396"/>
                      <a:pt x="1" y="487"/>
                      <a:pt x="1" y="578"/>
                    </a:cubicBezTo>
                    <a:cubicBezTo>
                      <a:pt x="31" y="761"/>
                      <a:pt x="61" y="913"/>
                      <a:pt x="92" y="1065"/>
                    </a:cubicBezTo>
                    <a:cubicBezTo>
                      <a:pt x="183" y="1338"/>
                      <a:pt x="274" y="1581"/>
                      <a:pt x="426" y="1825"/>
                    </a:cubicBezTo>
                    <a:cubicBezTo>
                      <a:pt x="573" y="2118"/>
                      <a:pt x="735" y="2311"/>
                      <a:pt x="830" y="2392"/>
                    </a:cubicBezTo>
                    <a:lnTo>
                      <a:pt x="830" y="2392"/>
                    </a:lnTo>
                    <a:cubicBezTo>
                      <a:pt x="829" y="2438"/>
                      <a:pt x="834" y="2463"/>
                      <a:pt x="852" y="2463"/>
                    </a:cubicBezTo>
                    <a:cubicBezTo>
                      <a:pt x="859" y="2450"/>
                      <a:pt x="866" y="2437"/>
                      <a:pt x="874" y="2423"/>
                    </a:cubicBezTo>
                    <a:lnTo>
                      <a:pt x="874" y="2423"/>
                    </a:lnTo>
                    <a:cubicBezTo>
                      <a:pt x="887" y="2431"/>
                      <a:pt x="897" y="2435"/>
                      <a:pt x="904" y="2435"/>
                    </a:cubicBezTo>
                    <a:cubicBezTo>
                      <a:pt x="908" y="2435"/>
                      <a:pt x="911" y="2434"/>
                      <a:pt x="913" y="2432"/>
                    </a:cubicBezTo>
                    <a:cubicBezTo>
                      <a:pt x="905" y="2418"/>
                      <a:pt x="898" y="2404"/>
                      <a:pt x="891" y="2389"/>
                    </a:cubicBezTo>
                    <a:lnTo>
                      <a:pt x="891" y="2389"/>
                    </a:lnTo>
                    <a:cubicBezTo>
                      <a:pt x="992" y="2189"/>
                      <a:pt x="1061" y="1946"/>
                      <a:pt x="1034" y="1703"/>
                    </a:cubicBezTo>
                    <a:cubicBezTo>
                      <a:pt x="1065" y="1429"/>
                      <a:pt x="1034" y="1156"/>
                      <a:pt x="943" y="882"/>
                    </a:cubicBezTo>
                    <a:cubicBezTo>
                      <a:pt x="913" y="730"/>
                      <a:pt x="852" y="548"/>
                      <a:pt x="791" y="396"/>
                    </a:cubicBezTo>
                    <a:cubicBezTo>
                      <a:pt x="730" y="305"/>
                      <a:pt x="700" y="244"/>
                      <a:pt x="639" y="153"/>
                    </a:cubicBezTo>
                    <a:cubicBezTo>
                      <a:pt x="548" y="62"/>
                      <a:pt x="426" y="1"/>
                      <a:pt x="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36;p62">
                <a:extLst>
                  <a:ext uri="{FF2B5EF4-FFF2-40B4-BE49-F238E27FC236}">
                    <a16:creationId xmlns:a16="http://schemas.microsoft.com/office/drawing/2014/main" id="{4518480E-085A-B57D-735E-2701909A9472}"/>
                  </a:ext>
                </a:extLst>
              </p:cNvPr>
              <p:cNvSpPr/>
              <p:nvPr/>
            </p:nvSpPr>
            <p:spPr>
              <a:xfrm>
                <a:off x="7369073" y="4283144"/>
                <a:ext cx="394945" cy="314762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2281" extrusionOk="0">
                    <a:moveTo>
                      <a:pt x="0" y="0"/>
                    </a:moveTo>
                    <a:lnTo>
                      <a:pt x="122" y="12280"/>
                    </a:lnTo>
                    <a:lnTo>
                      <a:pt x="15411" y="12219"/>
                    </a:lnTo>
                    <a:cubicBezTo>
                      <a:pt x="15320" y="10760"/>
                      <a:pt x="7386" y="7873"/>
                      <a:pt x="7386" y="7873"/>
                    </a:cubicBez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37;p62">
                <a:extLst>
                  <a:ext uri="{FF2B5EF4-FFF2-40B4-BE49-F238E27FC236}">
                    <a16:creationId xmlns:a16="http://schemas.microsoft.com/office/drawing/2014/main" id="{555D17D9-DDD5-536E-EA2D-446AC43823EF}"/>
                  </a:ext>
                </a:extLst>
              </p:cNvPr>
              <p:cNvSpPr/>
              <p:nvPr/>
            </p:nvSpPr>
            <p:spPr>
              <a:xfrm>
                <a:off x="7491369" y="4358700"/>
                <a:ext cx="60788" cy="3352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08" extrusionOk="0">
                    <a:moveTo>
                      <a:pt x="459" y="285"/>
                    </a:moveTo>
                    <a:cubicBezTo>
                      <a:pt x="513" y="285"/>
                      <a:pt x="576" y="292"/>
                      <a:pt x="639" y="305"/>
                    </a:cubicBezTo>
                    <a:cubicBezTo>
                      <a:pt x="791" y="335"/>
                      <a:pt x="943" y="365"/>
                      <a:pt x="1095" y="426"/>
                    </a:cubicBezTo>
                    <a:cubicBezTo>
                      <a:pt x="1338" y="517"/>
                      <a:pt x="1551" y="669"/>
                      <a:pt x="1763" y="821"/>
                    </a:cubicBezTo>
                    <a:cubicBezTo>
                      <a:pt x="1960" y="969"/>
                      <a:pt x="2104" y="1099"/>
                      <a:pt x="2200" y="1188"/>
                    </a:cubicBezTo>
                    <a:lnTo>
                      <a:pt x="2200" y="1188"/>
                    </a:lnTo>
                    <a:cubicBezTo>
                      <a:pt x="2014" y="1129"/>
                      <a:pt x="1828" y="1088"/>
                      <a:pt x="1642" y="1065"/>
                    </a:cubicBezTo>
                    <a:cubicBezTo>
                      <a:pt x="1368" y="1004"/>
                      <a:pt x="1125" y="882"/>
                      <a:pt x="882" y="791"/>
                    </a:cubicBezTo>
                    <a:cubicBezTo>
                      <a:pt x="730" y="700"/>
                      <a:pt x="608" y="639"/>
                      <a:pt x="487" y="548"/>
                    </a:cubicBezTo>
                    <a:cubicBezTo>
                      <a:pt x="396" y="517"/>
                      <a:pt x="365" y="457"/>
                      <a:pt x="304" y="426"/>
                    </a:cubicBezTo>
                    <a:cubicBezTo>
                      <a:pt x="304" y="365"/>
                      <a:pt x="274" y="396"/>
                      <a:pt x="304" y="335"/>
                    </a:cubicBezTo>
                    <a:cubicBezTo>
                      <a:pt x="322" y="299"/>
                      <a:pt x="382" y="285"/>
                      <a:pt x="459" y="285"/>
                    </a:cubicBezTo>
                    <a:close/>
                    <a:moveTo>
                      <a:pt x="426" y="1"/>
                    </a:moveTo>
                    <a:cubicBezTo>
                      <a:pt x="274" y="1"/>
                      <a:pt x="152" y="92"/>
                      <a:pt x="92" y="183"/>
                    </a:cubicBezTo>
                    <a:cubicBezTo>
                      <a:pt x="0" y="305"/>
                      <a:pt x="31" y="487"/>
                      <a:pt x="122" y="578"/>
                    </a:cubicBezTo>
                    <a:cubicBezTo>
                      <a:pt x="183" y="639"/>
                      <a:pt x="274" y="700"/>
                      <a:pt x="365" y="761"/>
                    </a:cubicBezTo>
                    <a:cubicBezTo>
                      <a:pt x="487" y="852"/>
                      <a:pt x="639" y="913"/>
                      <a:pt x="791" y="1004"/>
                    </a:cubicBezTo>
                    <a:cubicBezTo>
                      <a:pt x="1064" y="1095"/>
                      <a:pt x="1307" y="1186"/>
                      <a:pt x="1611" y="1247"/>
                    </a:cubicBezTo>
                    <a:cubicBezTo>
                      <a:pt x="1733" y="1277"/>
                      <a:pt x="1855" y="1293"/>
                      <a:pt x="1980" y="1293"/>
                    </a:cubicBezTo>
                    <a:cubicBezTo>
                      <a:pt x="2078" y="1293"/>
                      <a:pt x="2178" y="1283"/>
                      <a:pt x="2283" y="1265"/>
                    </a:cubicBezTo>
                    <a:lnTo>
                      <a:pt x="2283" y="1265"/>
                    </a:lnTo>
                    <a:cubicBezTo>
                      <a:pt x="2314" y="1292"/>
                      <a:pt x="2333" y="1308"/>
                      <a:pt x="2341" y="1308"/>
                    </a:cubicBezTo>
                    <a:cubicBezTo>
                      <a:pt x="2348" y="1301"/>
                      <a:pt x="2347" y="1282"/>
                      <a:pt x="2338" y="1254"/>
                    </a:cubicBezTo>
                    <a:lnTo>
                      <a:pt x="2338" y="1254"/>
                    </a:lnTo>
                    <a:cubicBezTo>
                      <a:pt x="2349" y="1252"/>
                      <a:pt x="2360" y="1249"/>
                      <a:pt x="2371" y="1247"/>
                    </a:cubicBezTo>
                    <a:cubicBezTo>
                      <a:pt x="2357" y="1242"/>
                      <a:pt x="2344" y="1237"/>
                      <a:pt x="2330" y="1232"/>
                    </a:cubicBezTo>
                    <a:lnTo>
                      <a:pt x="2330" y="1232"/>
                    </a:lnTo>
                    <a:cubicBezTo>
                      <a:pt x="2286" y="1123"/>
                      <a:pt x="2150" y="912"/>
                      <a:pt x="1885" y="669"/>
                    </a:cubicBezTo>
                    <a:cubicBezTo>
                      <a:pt x="1672" y="487"/>
                      <a:pt x="1429" y="335"/>
                      <a:pt x="1186" y="213"/>
                    </a:cubicBezTo>
                    <a:cubicBezTo>
                      <a:pt x="1034" y="153"/>
                      <a:pt x="852" y="92"/>
                      <a:pt x="700" y="61"/>
                    </a:cubicBezTo>
                    <a:cubicBezTo>
                      <a:pt x="608" y="31"/>
                      <a:pt x="517" y="1"/>
                      <a:pt x="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38;p62">
                <a:extLst>
                  <a:ext uri="{FF2B5EF4-FFF2-40B4-BE49-F238E27FC236}">
                    <a16:creationId xmlns:a16="http://schemas.microsoft.com/office/drawing/2014/main" id="{BCB54774-EB08-B08F-9006-1DB794DBE031}"/>
                  </a:ext>
                </a:extLst>
              </p:cNvPr>
              <p:cNvSpPr/>
              <p:nvPr/>
            </p:nvSpPr>
            <p:spPr>
              <a:xfrm>
                <a:off x="7210156" y="2560706"/>
                <a:ext cx="539074" cy="1870503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72981" extrusionOk="0">
                    <a:moveTo>
                      <a:pt x="7478" y="1"/>
                    </a:moveTo>
                    <a:cubicBezTo>
                      <a:pt x="7478" y="1"/>
                      <a:pt x="5441" y="2159"/>
                      <a:pt x="4438" y="4256"/>
                    </a:cubicBezTo>
                    <a:cubicBezTo>
                      <a:pt x="3435" y="6323"/>
                      <a:pt x="2797" y="11308"/>
                      <a:pt x="2797" y="11308"/>
                    </a:cubicBezTo>
                    <a:cubicBezTo>
                      <a:pt x="2797" y="11308"/>
                      <a:pt x="1" y="17569"/>
                      <a:pt x="426" y="20761"/>
                    </a:cubicBezTo>
                    <a:cubicBezTo>
                      <a:pt x="852" y="23952"/>
                      <a:pt x="3709" y="45837"/>
                      <a:pt x="3709" y="45837"/>
                    </a:cubicBezTo>
                    <a:cubicBezTo>
                      <a:pt x="3709" y="45837"/>
                      <a:pt x="3557" y="67114"/>
                      <a:pt x="5624" y="70914"/>
                    </a:cubicBezTo>
                    <a:lnTo>
                      <a:pt x="6049" y="72980"/>
                    </a:lnTo>
                    <a:lnTo>
                      <a:pt x="14226" y="71522"/>
                    </a:lnTo>
                    <a:lnTo>
                      <a:pt x="14712" y="70366"/>
                    </a:lnTo>
                    <a:lnTo>
                      <a:pt x="15958" y="28573"/>
                    </a:lnTo>
                    <a:lnTo>
                      <a:pt x="21034" y="183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39;p62">
                <a:extLst>
                  <a:ext uri="{FF2B5EF4-FFF2-40B4-BE49-F238E27FC236}">
                    <a16:creationId xmlns:a16="http://schemas.microsoft.com/office/drawing/2014/main" id="{612D9DB8-2AB8-8307-5947-22972CDB5975}"/>
                  </a:ext>
                </a:extLst>
              </p:cNvPr>
              <p:cNvSpPr/>
              <p:nvPr/>
            </p:nvSpPr>
            <p:spPr>
              <a:xfrm>
                <a:off x="7446956" y="2563833"/>
                <a:ext cx="659831" cy="1746633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68148" extrusionOk="0">
                    <a:moveTo>
                      <a:pt x="10427" y="0"/>
                    </a:moveTo>
                    <a:lnTo>
                      <a:pt x="6384" y="16505"/>
                    </a:lnTo>
                    <a:lnTo>
                      <a:pt x="5867" y="28542"/>
                    </a:lnTo>
                    <a:lnTo>
                      <a:pt x="12342" y="42493"/>
                    </a:lnTo>
                    <a:lnTo>
                      <a:pt x="12372" y="44864"/>
                    </a:lnTo>
                    <a:lnTo>
                      <a:pt x="12980" y="46293"/>
                    </a:lnTo>
                    <a:lnTo>
                      <a:pt x="12463" y="48572"/>
                    </a:lnTo>
                    <a:lnTo>
                      <a:pt x="9849" y="49758"/>
                    </a:lnTo>
                    <a:lnTo>
                      <a:pt x="1" y="61004"/>
                    </a:lnTo>
                    <a:lnTo>
                      <a:pt x="5411" y="68147"/>
                    </a:lnTo>
                    <a:cubicBezTo>
                      <a:pt x="5411" y="68147"/>
                      <a:pt x="24317" y="50244"/>
                      <a:pt x="25047" y="48785"/>
                    </a:cubicBezTo>
                    <a:cubicBezTo>
                      <a:pt x="25746" y="47357"/>
                      <a:pt x="20427" y="22827"/>
                      <a:pt x="20123" y="21885"/>
                    </a:cubicBezTo>
                    <a:cubicBezTo>
                      <a:pt x="19819" y="20973"/>
                      <a:pt x="17904" y="19545"/>
                      <a:pt x="17904" y="19545"/>
                    </a:cubicBezTo>
                    <a:lnTo>
                      <a:pt x="18664" y="17569"/>
                    </a:lnTo>
                    <a:cubicBezTo>
                      <a:pt x="18664" y="17569"/>
                      <a:pt x="18269" y="9605"/>
                      <a:pt x="17995" y="7022"/>
                    </a:cubicBezTo>
                    <a:cubicBezTo>
                      <a:pt x="17752" y="4438"/>
                      <a:pt x="15959" y="2310"/>
                      <a:pt x="15959" y="2310"/>
                    </a:cubicBezTo>
                    <a:lnTo>
                      <a:pt x="15503" y="61"/>
                    </a:lnTo>
                    <a:lnTo>
                      <a:pt x="10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40;p62">
                <a:extLst>
                  <a:ext uri="{FF2B5EF4-FFF2-40B4-BE49-F238E27FC236}">
                    <a16:creationId xmlns:a16="http://schemas.microsoft.com/office/drawing/2014/main" id="{4AC32E7C-83AB-3946-66FA-D75663A50C2F}"/>
                  </a:ext>
                </a:extLst>
              </p:cNvPr>
              <p:cNvSpPr/>
              <p:nvPr/>
            </p:nvSpPr>
            <p:spPr>
              <a:xfrm>
                <a:off x="7493701" y="2561501"/>
                <a:ext cx="17939" cy="21813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11" extrusionOk="0">
                    <a:moveTo>
                      <a:pt x="669" y="0"/>
                    </a:moveTo>
                    <a:lnTo>
                      <a:pt x="669" y="0"/>
                    </a:lnTo>
                    <a:cubicBezTo>
                      <a:pt x="609" y="426"/>
                      <a:pt x="548" y="821"/>
                      <a:pt x="517" y="1246"/>
                    </a:cubicBezTo>
                    <a:cubicBezTo>
                      <a:pt x="426" y="2067"/>
                      <a:pt x="305" y="3100"/>
                      <a:pt x="153" y="4225"/>
                    </a:cubicBezTo>
                    <a:cubicBezTo>
                      <a:pt x="61" y="5228"/>
                      <a:pt x="1" y="6231"/>
                      <a:pt x="1" y="7234"/>
                    </a:cubicBezTo>
                    <a:cubicBezTo>
                      <a:pt x="1" y="7629"/>
                      <a:pt x="1" y="7964"/>
                      <a:pt x="31" y="8177"/>
                    </a:cubicBezTo>
                    <a:cubicBezTo>
                      <a:pt x="31" y="8268"/>
                      <a:pt x="61" y="8389"/>
                      <a:pt x="92" y="8511"/>
                    </a:cubicBezTo>
                    <a:cubicBezTo>
                      <a:pt x="122" y="8511"/>
                      <a:pt x="92" y="8025"/>
                      <a:pt x="122" y="7265"/>
                    </a:cubicBezTo>
                    <a:cubicBezTo>
                      <a:pt x="153" y="6474"/>
                      <a:pt x="244" y="5411"/>
                      <a:pt x="365" y="4255"/>
                    </a:cubicBezTo>
                    <a:cubicBezTo>
                      <a:pt x="487" y="3100"/>
                      <a:pt x="609" y="2037"/>
                      <a:pt x="639" y="1277"/>
                    </a:cubicBezTo>
                    <a:cubicBezTo>
                      <a:pt x="700" y="851"/>
                      <a:pt x="700" y="426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41;p62">
                <a:extLst>
                  <a:ext uri="{FF2B5EF4-FFF2-40B4-BE49-F238E27FC236}">
                    <a16:creationId xmlns:a16="http://schemas.microsoft.com/office/drawing/2014/main" id="{F36BA62A-01D9-02A2-82B8-3E048AA882D4}"/>
                  </a:ext>
                </a:extLst>
              </p:cNvPr>
              <p:cNvSpPr/>
              <p:nvPr/>
            </p:nvSpPr>
            <p:spPr>
              <a:xfrm>
                <a:off x="7520968" y="2562270"/>
                <a:ext cx="14044" cy="8806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436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0" y="578"/>
                      <a:pt x="31" y="1186"/>
                      <a:pt x="122" y="1733"/>
                    </a:cubicBezTo>
                    <a:cubicBezTo>
                      <a:pt x="183" y="2341"/>
                      <a:pt x="304" y="2888"/>
                      <a:pt x="548" y="3435"/>
                    </a:cubicBezTo>
                    <a:cubicBezTo>
                      <a:pt x="487" y="2858"/>
                      <a:pt x="426" y="2280"/>
                      <a:pt x="304" y="1733"/>
                    </a:cubicBezTo>
                    <a:cubicBezTo>
                      <a:pt x="274" y="1156"/>
                      <a:pt x="183" y="578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842;p62">
                <a:extLst>
                  <a:ext uri="{FF2B5EF4-FFF2-40B4-BE49-F238E27FC236}">
                    <a16:creationId xmlns:a16="http://schemas.microsoft.com/office/drawing/2014/main" id="{9AB568D6-B366-BCB4-D078-93C8B74C5766}"/>
                  </a:ext>
                </a:extLst>
              </p:cNvPr>
              <p:cNvSpPr/>
              <p:nvPr/>
            </p:nvSpPr>
            <p:spPr>
              <a:xfrm>
                <a:off x="7617559" y="3033572"/>
                <a:ext cx="35084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42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308" y="153"/>
                      <a:pt x="1277" y="335"/>
                      <a:pt x="1277" y="487"/>
                    </a:cubicBezTo>
                    <a:cubicBezTo>
                      <a:pt x="1216" y="791"/>
                      <a:pt x="1125" y="1247"/>
                      <a:pt x="1034" y="1794"/>
                    </a:cubicBezTo>
                    <a:cubicBezTo>
                      <a:pt x="852" y="2919"/>
                      <a:pt x="669" y="4439"/>
                      <a:pt x="456" y="6141"/>
                    </a:cubicBezTo>
                    <a:cubicBezTo>
                      <a:pt x="244" y="7873"/>
                      <a:pt x="153" y="9423"/>
                      <a:pt x="92" y="10518"/>
                    </a:cubicBezTo>
                    <a:cubicBezTo>
                      <a:pt x="61" y="11095"/>
                      <a:pt x="31" y="11551"/>
                      <a:pt x="31" y="11855"/>
                    </a:cubicBezTo>
                    <a:cubicBezTo>
                      <a:pt x="1" y="12037"/>
                      <a:pt x="1" y="12189"/>
                      <a:pt x="31" y="12341"/>
                    </a:cubicBezTo>
                    <a:cubicBezTo>
                      <a:pt x="61" y="12189"/>
                      <a:pt x="92" y="12037"/>
                      <a:pt x="92" y="11855"/>
                    </a:cubicBezTo>
                    <a:cubicBezTo>
                      <a:pt x="122" y="11521"/>
                      <a:pt x="153" y="11065"/>
                      <a:pt x="213" y="10548"/>
                    </a:cubicBezTo>
                    <a:cubicBezTo>
                      <a:pt x="304" y="9423"/>
                      <a:pt x="426" y="7873"/>
                      <a:pt x="608" y="6171"/>
                    </a:cubicBezTo>
                    <a:cubicBezTo>
                      <a:pt x="821" y="4469"/>
                      <a:pt x="1004" y="2919"/>
                      <a:pt x="1156" y="1825"/>
                    </a:cubicBezTo>
                    <a:lnTo>
                      <a:pt x="1308" y="487"/>
                    </a:lnTo>
                    <a:cubicBezTo>
                      <a:pt x="1338" y="335"/>
                      <a:pt x="1368" y="183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843;p62">
                <a:extLst>
                  <a:ext uri="{FF2B5EF4-FFF2-40B4-BE49-F238E27FC236}">
                    <a16:creationId xmlns:a16="http://schemas.microsoft.com/office/drawing/2014/main" id="{50ADC33C-6436-6116-7CDB-B86A5B4E4D11}"/>
                  </a:ext>
                </a:extLst>
              </p:cNvPr>
              <p:cNvSpPr/>
              <p:nvPr/>
            </p:nvSpPr>
            <p:spPr>
              <a:xfrm>
                <a:off x="7661972" y="2564602"/>
                <a:ext cx="39748" cy="39890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564" extrusionOk="0">
                    <a:moveTo>
                      <a:pt x="1550" y="1"/>
                    </a:moveTo>
                    <a:cubicBezTo>
                      <a:pt x="1489" y="183"/>
                      <a:pt x="1459" y="396"/>
                      <a:pt x="1459" y="609"/>
                    </a:cubicBezTo>
                    <a:cubicBezTo>
                      <a:pt x="1429" y="1034"/>
                      <a:pt x="1368" y="1581"/>
                      <a:pt x="1307" y="2280"/>
                    </a:cubicBezTo>
                    <a:cubicBezTo>
                      <a:pt x="1155" y="3709"/>
                      <a:pt x="973" y="5624"/>
                      <a:pt x="760" y="7782"/>
                    </a:cubicBezTo>
                    <a:cubicBezTo>
                      <a:pt x="547" y="9910"/>
                      <a:pt x="365" y="11825"/>
                      <a:pt x="213" y="13284"/>
                    </a:cubicBezTo>
                    <a:cubicBezTo>
                      <a:pt x="152" y="13952"/>
                      <a:pt x="91" y="14499"/>
                      <a:pt x="61" y="14925"/>
                    </a:cubicBezTo>
                    <a:cubicBezTo>
                      <a:pt x="30" y="15138"/>
                      <a:pt x="0" y="15350"/>
                      <a:pt x="0" y="15563"/>
                    </a:cubicBezTo>
                    <a:cubicBezTo>
                      <a:pt x="61" y="15350"/>
                      <a:pt x="91" y="15138"/>
                      <a:pt x="122" y="14955"/>
                    </a:cubicBezTo>
                    <a:cubicBezTo>
                      <a:pt x="182" y="14560"/>
                      <a:pt x="274" y="13983"/>
                      <a:pt x="334" y="13284"/>
                    </a:cubicBezTo>
                    <a:cubicBezTo>
                      <a:pt x="517" y="11885"/>
                      <a:pt x="760" y="9940"/>
                      <a:pt x="973" y="7782"/>
                    </a:cubicBezTo>
                    <a:cubicBezTo>
                      <a:pt x="1155" y="5654"/>
                      <a:pt x="1337" y="3679"/>
                      <a:pt x="1429" y="2280"/>
                    </a:cubicBezTo>
                    <a:cubicBezTo>
                      <a:pt x="1489" y="1581"/>
                      <a:pt x="1520" y="1004"/>
                      <a:pt x="1550" y="609"/>
                    </a:cubicBezTo>
                    <a:cubicBezTo>
                      <a:pt x="1550" y="396"/>
                      <a:pt x="1550" y="213"/>
                      <a:pt x="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844;p62">
                <a:extLst>
                  <a:ext uri="{FF2B5EF4-FFF2-40B4-BE49-F238E27FC236}">
                    <a16:creationId xmlns:a16="http://schemas.microsoft.com/office/drawing/2014/main" id="{29C45D56-8910-F409-1FD1-CDB033419479}"/>
                  </a:ext>
                </a:extLst>
              </p:cNvPr>
              <p:cNvSpPr/>
              <p:nvPr/>
            </p:nvSpPr>
            <p:spPr>
              <a:xfrm>
                <a:off x="7628476" y="2588258"/>
                <a:ext cx="41312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08" extrusionOk="0">
                    <a:moveTo>
                      <a:pt x="908" y="1"/>
                    </a:moveTo>
                    <a:cubicBezTo>
                      <a:pt x="817" y="1"/>
                      <a:pt x="726" y="18"/>
                      <a:pt x="638" y="50"/>
                    </a:cubicBezTo>
                    <a:cubicBezTo>
                      <a:pt x="0" y="294"/>
                      <a:pt x="0" y="1236"/>
                      <a:pt x="669" y="1479"/>
                    </a:cubicBezTo>
                    <a:cubicBezTo>
                      <a:pt x="742" y="1497"/>
                      <a:pt x="819" y="1507"/>
                      <a:pt x="895" y="1507"/>
                    </a:cubicBezTo>
                    <a:cubicBezTo>
                      <a:pt x="1069" y="1507"/>
                      <a:pt x="1241" y="1454"/>
                      <a:pt x="1368" y="1327"/>
                    </a:cubicBezTo>
                    <a:cubicBezTo>
                      <a:pt x="1489" y="1236"/>
                      <a:pt x="1581" y="1084"/>
                      <a:pt x="1611" y="901"/>
                    </a:cubicBezTo>
                    <a:cubicBezTo>
                      <a:pt x="1611" y="810"/>
                      <a:pt x="1581" y="749"/>
                      <a:pt x="1581" y="749"/>
                    </a:cubicBezTo>
                    <a:cubicBezTo>
                      <a:pt x="1550" y="932"/>
                      <a:pt x="1429" y="1084"/>
                      <a:pt x="1277" y="1205"/>
                    </a:cubicBezTo>
                    <a:cubicBezTo>
                      <a:pt x="1198" y="1270"/>
                      <a:pt x="1115" y="1299"/>
                      <a:pt x="1034" y="1299"/>
                    </a:cubicBezTo>
                    <a:cubicBezTo>
                      <a:pt x="586" y="1299"/>
                      <a:pt x="189" y="434"/>
                      <a:pt x="730" y="202"/>
                    </a:cubicBezTo>
                    <a:cubicBezTo>
                      <a:pt x="794" y="181"/>
                      <a:pt x="863" y="171"/>
                      <a:pt x="931" y="171"/>
                    </a:cubicBezTo>
                    <a:cubicBezTo>
                      <a:pt x="1055" y="171"/>
                      <a:pt x="1179" y="204"/>
                      <a:pt x="1277" y="263"/>
                    </a:cubicBezTo>
                    <a:cubicBezTo>
                      <a:pt x="1581" y="476"/>
                      <a:pt x="1550" y="749"/>
                      <a:pt x="1581" y="749"/>
                    </a:cubicBezTo>
                    <a:cubicBezTo>
                      <a:pt x="1611" y="749"/>
                      <a:pt x="1611" y="689"/>
                      <a:pt x="1611" y="567"/>
                    </a:cubicBezTo>
                    <a:cubicBezTo>
                      <a:pt x="1581" y="415"/>
                      <a:pt x="1489" y="263"/>
                      <a:pt x="1368" y="172"/>
                    </a:cubicBezTo>
                    <a:cubicBezTo>
                      <a:pt x="1231" y="55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845;p62">
                <a:extLst>
                  <a:ext uri="{FF2B5EF4-FFF2-40B4-BE49-F238E27FC236}">
                    <a16:creationId xmlns:a16="http://schemas.microsoft.com/office/drawing/2014/main" id="{F259E389-B139-4DED-929E-3E3503353F6A}"/>
                  </a:ext>
                </a:extLst>
              </p:cNvPr>
              <p:cNvSpPr/>
              <p:nvPr/>
            </p:nvSpPr>
            <p:spPr>
              <a:xfrm>
                <a:off x="7542778" y="2968140"/>
                <a:ext cx="97385" cy="18233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114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"/>
                      <a:pt x="365" y="305"/>
                      <a:pt x="852" y="882"/>
                    </a:cubicBezTo>
                    <a:cubicBezTo>
                      <a:pt x="2159" y="2311"/>
                      <a:pt x="3071" y="4043"/>
                      <a:pt x="3526" y="5928"/>
                    </a:cubicBezTo>
                    <a:cubicBezTo>
                      <a:pt x="3678" y="6657"/>
                      <a:pt x="3739" y="7113"/>
                      <a:pt x="3770" y="7113"/>
                    </a:cubicBezTo>
                    <a:cubicBezTo>
                      <a:pt x="3800" y="6992"/>
                      <a:pt x="3800" y="6900"/>
                      <a:pt x="3770" y="6779"/>
                    </a:cubicBezTo>
                    <a:cubicBezTo>
                      <a:pt x="3739" y="6505"/>
                      <a:pt x="3709" y="6201"/>
                      <a:pt x="3648" y="5897"/>
                    </a:cubicBezTo>
                    <a:cubicBezTo>
                      <a:pt x="3283" y="3982"/>
                      <a:pt x="2341" y="2189"/>
                      <a:pt x="973" y="791"/>
                    </a:cubicBezTo>
                    <a:cubicBezTo>
                      <a:pt x="760" y="548"/>
                      <a:pt x="517" y="365"/>
                      <a:pt x="304" y="183"/>
                    </a:cubicBezTo>
                    <a:cubicBezTo>
                      <a:pt x="213" y="92"/>
                      <a:pt x="122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846;p62">
                <a:extLst>
                  <a:ext uri="{FF2B5EF4-FFF2-40B4-BE49-F238E27FC236}">
                    <a16:creationId xmlns:a16="http://schemas.microsoft.com/office/drawing/2014/main" id="{9400C747-44EA-9644-E59E-AF886DA74F00}"/>
                  </a:ext>
                </a:extLst>
              </p:cNvPr>
              <p:cNvSpPr/>
              <p:nvPr/>
            </p:nvSpPr>
            <p:spPr>
              <a:xfrm>
                <a:off x="7783472" y="3748664"/>
                <a:ext cx="171397" cy="3437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341" extrusionOk="0">
                    <a:moveTo>
                      <a:pt x="6680" y="0"/>
                    </a:moveTo>
                    <a:cubicBezTo>
                      <a:pt x="6622" y="0"/>
                      <a:pt x="6321" y="233"/>
                      <a:pt x="5776" y="520"/>
                    </a:cubicBezTo>
                    <a:cubicBezTo>
                      <a:pt x="5442" y="672"/>
                      <a:pt x="5077" y="793"/>
                      <a:pt x="4743" y="884"/>
                    </a:cubicBezTo>
                    <a:cubicBezTo>
                      <a:pt x="4184" y="1038"/>
                      <a:pt x="3614" y="1119"/>
                      <a:pt x="3039" y="1119"/>
                    </a:cubicBezTo>
                    <a:cubicBezTo>
                      <a:pt x="2706" y="1119"/>
                      <a:pt x="2372" y="1092"/>
                      <a:pt x="2037" y="1036"/>
                    </a:cubicBezTo>
                    <a:cubicBezTo>
                      <a:pt x="1673" y="976"/>
                      <a:pt x="1308" y="884"/>
                      <a:pt x="973" y="763"/>
                    </a:cubicBezTo>
                    <a:cubicBezTo>
                      <a:pt x="405" y="592"/>
                      <a:pt x="76" y="395"/>
                      <a:pt x="11" y="395"/>
                    </a:cubicBezTo>
                    <a:cubicBezTo>
                      <a:pt x="6" y="395"/>
                      <a:pt x="3" y="396"/>
                      <a:pt x="1" y="398"/>
                    </a:cubicBezTo>
                    <a:cubicBezTo>
                      <a:pt x="1" y="398"/>
                      <a:pt x="92" y="459"/>
                      <a:pt x="244" y="550"/>
                    </a:cubicBezTo>
                    <a:cubicBezTo>
                      <a:pt x="457" y="702"/>
                      <a:pt x="670" y="824"/>
                      <a:pt x="913" y="915"/>
                    </a:cubicBezTo>
                    <a:cubicBezTo>
                      <a:pt x="1277" y="1067"/>
                      <a:pt x="1642" y="1158"/>
                      <a:pt x="2007" y="1249"/>
                    </a:cubicBezTo>
                    <a:cubicBezTo>
                      <a:pt x="2463" y="1310"/>
                      <a:pt x="2949" y="1340"/>
                      <a:pt x="3405" y="1340"/>
                    </a:cubicBezTo>
                    <a:cubicBezTo>
                      <a:pt x="3861" y="1310"/>
                      <a:pt x="4347" y="1219"/>
                      <a:pt x="4773" y="1067"/>
                    </a:cubicBezTo>
                    <a:cubicBezTo>
                      <a:pt x="5138" y="976"/>
                      <a:pt x="5502" y="824"/>
                      <a:pt x="5837" y="641"/>
                    </a:cubicBezTo>
                    <a:cubicBezTo>
                      <a:pt x="6050" y="520"/>
                      <a:pt x="6262" y="368"/>
                      <a:pt x="6475" y="216"/>
                    </a:cubicBezTo>
                    <a:cubicBezTo>
                      <a:pt x="6627" y="94"/>
                      <a:pt x="6688" y="3"/>
                      <a:pt x="6688" y="3"/>
                    </a:cubicBezTo>
                    <a:cubicBezTo>
                      <a:pt x="6686" y="1"/>
                      <a:pt x="6684" y="0"/>
                      <a:pt x="6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847;p62">
                <a:extLst>
                  <a:ext uri="{FF2B5EF4-FFF2-40B4-BE49-F238E27FC236}">
                    <a16:creationId xmlns:a16="http://schemas.microsoft.com/office/drawing/2014/main" id="{04922145-6227-DA6D-1790-B9B68EA41D86}"/>
                  </a:ext>
                </a:extLst>
              </p:cNvPr>
              <p:cNvSpPr/>
              <p:nvPr/>
            </p:nvSpPr>
            <p:spPr>
              <a:xfrm>
                <a:off x="7759331" y="3807612"/>
                <a:ext cx="10597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38" extrusionOk="0">
                    <a:moveTo>
                      <a:pt x="1666" y="1"/>
                    </a:moveTo>
                    <a:cubicBezTo>
                      <a:pt x="1114" y="1"/>
                      <a:pt x="560" y="25"/>
                      <a:pt x="1" y="74"/>
                    </a:cubicBezTo>
                    <a:cubicBezTo>
                      <a:pt x="700" y="195"/>
                      <a:pt x="1399" y="226"/>
                      <a:pt x="2067" y="226"/>
                    </a:cubicBezTo>
                    <a:cubicBezTo>
                      <a:pt x="2255" y="234"/>
                      <a:pt x="2442" y="238"/>
                      <a:pt x="2629" y="238"/>
                    </a:cubicBezTo>
                    <a:cubicBezTo>
                      <a:pt x="3139" y="238"/>
                      <a:pt x="3645" y="210"/>
                      <a:pt x="4134" y="165"/>
                    </a:cubicBezTo>
                    <a:cubicBezTo>
                      <a:pt x="3314" y="56"/>
                      <a:pt x="2493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848;p62">
                <a:extLst>
                  <a:ext uri="{FF2B5EF4-FFF2-40B4-BE49-F238E27FC236}">
                    <a16:creationId xmlns:a16="http://schemas.microsoft.com/office/drawing/2014/main" id="{21203118-7827-B862-4D45-8E6A0A95CF86}"/>
                  </a:ext>
                </a:extLst>
              </p:cNvPr>
              <p:cNvSpPr/>
              <p:nvPr/>
            </p:nvSpPr>
            <p:spPr>
              <a:xfrm>
                <a:off x="7585627" y="3790004"/>
                <a:ext cx="18708" cy="5741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2403" extrusionOk="0">
                    <a:moveTo>
                      <a:pt x="699" y="1"/>
                    </a:moveTo>
                    <a:cubicBezTo>
                      <a:pt x="699" y="62"/>
                      <a:pt x="699" y="153"/>
                      <a:pt x="699" y="214"/>
                    </a:cubicBezTo>
                    <a:lnTo>
                      <a:pt x="699" y="882"/>
                    </a:lnTo>
                    <a:cubicBezTo>
                      <a:pt x="699" y="609"/>
                      <a:pt x="730" y="396"/>
                      <a:pt x="730" y="214"/>
                    </a:cubicBezTo>
                    <a:cubicBezTo>
                      <a:pt x="699" y="153"/>
                      <a:pt x="699" y="62"/>
                      <a:pt x="699" y="1"/>
                    </a:cubicBezTo>
                    <a:close/>
                    <a:moveTo>
                      <a:pt x="699" y="882"/>
                    </a:moveTo>
                    <a:lnTo>
                      <a:pt x="699" y="882"/>
                    </a:lnTo>
                    <a:cubicBezTo>
                      <a:pt x="669" y="1460"/>
                      <a:pt x="639" y="2281"/>
                      <a:pt x="578" y="3284"/>
                    </a:cubicBezTo>
                    <a:cubicBezTo>
                      <a:pt x="487" y="5320"/>
                      <a:pt x="365" y="8086"/>
                      <a:pt x="243" y="11187"/>
                    </a:cubicBezTo>
                    <a:cubicBezTo>
                      <a:pt x="122" y="14287"/>
                      <a:pt x="31" y="17083"/>
                      <a:pt x="31" y="19120"/>
                    </a:cubicBezTo>
                    <a:cubicBezTo>
                      <a:pt x="0" y="20153"/>
                      <a:pt x="31" y="20974"/>
                      <a:pt x="31" y="21521"/>
                    </a:cubicBezTo>
                    <a:lnTo>
                      <a:pt x="31" y="22190"/>
                    </a:lnTo>
                    <a:cubicBezTo>
                      <a:pt x="31" y="22250"/>
                      <a:pt x="31" y="22342"/>
                      <a:pt x="61" y="22402"/>
                    </a:cubicBezTo>
                    <a:cubicBezTo>
                      <a:pt x="61" y="22342"/>
                      <a:pt x="61" y="22250"/>
                      <a:pt x="61" y="22190"/>
                    </a:cubicBezTo>
                    <a:lnTo>
                      <a:pt x="61" y="21521"/>
                    </a:lnTo>
                    <a:cubicBezTo>
                      <a:pt x="61" y="20943"/>
                      <a:pt x="91" y="20123"/>
                      <a:pt x="91" y="19120"/>
                    </a:cubicBezTo>
                    <a:cubicBezTo>
                      <a:pt x="152" y="17114"/>
                      <a:pt x="243" y="14287"/>
                      <a:pt x="365" y="11217"/>
                    </a:cubicBezTo>
                    <a:cubicBezTo>
                      <a:pt x="487" y="8117"/>
                      <a:pt x="608" y="5320"/>
                      <a:pt x="669" y="3284"/>
                    </a:cubicBezTo>
                    <a:cubicBezTo>
                      <a:pt x="699" y="2250"/>
                      <a:pt x="699" y="143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849;p62">
                <a:extLst>
                  <a:ext uri="{FF2B5EF4-FFF2-40B4-BE49-F238E27FC236}">
                    <a16:creationId xmlns:a16="http://schemas.microsoft.com/office/drawing/2014/main" id="{AE364388-F9A1-97D9-58B3-03A93B5AB825}"/>
                  </a:ext>
                </a:extLst>
              </p:cNvPr>
              <p:cNvSpPr/>
              <p:nvPr/>
            </p:nvSpPr>
            <p:spPr>
              <a:xfrm>
                <a:off x="7078507" y="2299745"/>
                <a:ext cx="483001" cy="242024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9443" extrusionOk="0">
                    <a:moveTo>
                      <a:pt x="17873" y="0"/>
                    </a:moveTo>
                    <a:lnTo>
                      <a:pt x="4742" y="1915"/>
                    </a:lnTo>
                    <a:cubicBezTo>
                      <a:pt x="2919" y="2158"/>
                      <a:pt x="1338" y="3374"/>
                      <a:pt x="609" y="5076"/>
                    </a:cubicBezTo>
                    <a:cubicBezTo>
                      <a:pt x="213" y="6049"/>
                      <a:pt x="1" y="7143"/>
                      <a:pt x="487" y="7903"/>
                    </a:cubicBezTo>
                    <a:cubicBezTo>
                      <a:pt x="1235" y="9043"/>
                      <a:pt x="2141" y="9442"/>
                      <a:pt x="3098" y="9442"/>
                    </a:cubicBezTo>
                    <a:cubicBezTo>
                      <a:pt x="3774" y="9442"/>
                      <a:pt x="4476" y="9244"/>
                      <a:pt x="5168" y="8967"/>
                    </a:cubicBezTo>
                    <a:cubicBezTo>
                      <a:pt x="6870" y="8298"/>
                      <a:pt x="18846" y="3830"/>
                      <a:pt x="18846" y="3830"/>
                    </a:cubicBezTo>
                    <a:lnTo>
                      <a:pt x="17873" y="0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850;p62">
                <a:extLst>
                  <a:ext uri="{FF2B5EF4-FFF2-40B4-BE49-F238E27FC236}">
                    <a16:creationId xmlns:a16="http://schemas.microsoft.com/office/drawing/2014/main" id="{3AD48BF2-F121-23D7-08E6-18EA3DDD5DD4}"/>
                  </a:ext>
                </a:extLst>
              </p:cNvPr>
              <p:cNvSpPr/>
              <p:nvPr/>
            </p:nvSpPr>
            <p:spPr>
              <a:xfrm>
                <a:off x="7526427" y="2162627"/>
                <a:ext cx="269550" cy="24932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728" extrusionOk="0">
                    <a:moveTo>
                      <a:pt x="6292" y="1"/>
                    </a:moveTo>
                    <a:lnTo>
                      <a:pt x="3405" y="2463"/>
                    </a:lnTo>
                    <a:lnTo>
                      <a:pt x="669" y="5320"/>
                    </a:lnTo>
                    <a:lnTo>
                      <a:pt x="0" y="5411"/>
                    </a:lnTo>
                    <a:lnTo>
                      <a:pt x="122" y="9727"/>
                    </a:lnTo>
                    <a:cubicBezTo>
                      <a:pt x="122" y="9727"/>
                      <a:pt x="2736" y="9180"/>
                      <a:pt x="3435" y="8755"/>
                    </a:cubicBezTo>
                    <a:cubicBezTo>
                      <a:pt x="4134" y="8329"/>
                      <a:pt x="7082" y="5198"/>
                      <a:pt x="7082" y="5198"/>
                    </a:cubicBezTo>
                    <a:cubicBezTo>
                      <a:pt x="7082" y="5198"/>
                      <a:pt x="8724" y="4894"/>
                      <a:pt x="9149" y="4469"/>
                    </a:cubicBezTo>
                    <a:cubicBezTo>
                      <a:pt x="9393" y="4256"/>
                      <a:pt x="9544" y="3952"/>
                      <a:pt x="9575" y="3648"/>
                    </a:cubicBezTo>
                    <a:lnTo>
                      <a:pt x="9575" y="3648"/>
                    </a:lnTo>
                    <a:lnTo>
                      <a:pt x="6900" y="4104"/>
                    </a:lnTo>
                    <a:lnTo>
                      <a:pt x="5745" y="4803"/>
                    </a:lnTo>
                    <a:cubicBezTo>
                      <a:pt x="5745" y="4803"/>
                      <a:pt x="6019" y="4469"/>
                      <a:pt x="6231" y="4134"/>
                    </a:cubicBezTo>
                    <a:cubicBezTo>
                      <a:pt x="6566" y="3739"/>
                      <a:pt x="6930" y="3374"/>
                      <a:pt x="7326" y="3040"/>
                    </a:cubicBezTo>
                    <a:lnTo>
                      <a:pt x="9332" y="2675"/>
                    </a:lnTo>
                    <a:cubicBezTo>
                      <a:pt x="9332" y="2675"/>
                      <a:pt x="10487" y="2493"/>
                      <a:pt x="10487" y="1703"/>
                    </a:cubicBezTo>
                    <a:lnTo>
                      <a:pt x="8937" y="1703"/>
                    </a:lnTo>
                    <a:cubicBezTo>
                      <a:pt x="8937" y="1703"/>
                      <a:pt x="10517" y="1460"/>
                      <a:pt x="10396" y="669"/>
                    </a:cubicBezTo>
                    <a:lnTo>
                      <a:pt x="9210" y="548"/>
                    </a:lnTo>
                    <a:cubicBezTo>
                      <a:pt x="9453" y="517"/>
                      <a:pt x="9605" y="305"/>
                      <a:pt x="9544" y="92"/>
                    </a:cubicBezTo>
                    <a:lnTo>
                      <a:pt x="629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851;p62">
                <a:extLst>
                  <a:ext uri="{FF2B5EF4-FFF2-40B4-BE49-F238E27FC236}">
                    <a16:creationId xmlns:a16="http://schemas.microsoft.com/office/drawing/2014/main" id="{B822669B-47A3-F4E2-14D1-4903CE0CF40F}"/>
                  </a:ext>
                </a:extLst>
              </p:cNvPr>
              <p:cNvSpPr/>
              <p:nvPr/>
            </p:nvSpPr>
            <p:spPr>
              <a:xfrm>
                <a:off x="7451646" y="2158731"/>
                <a:ext cx="345869" cy="255557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9971" extrusionOk="0">
                    <a:moveTo>
                      <a:pt x="3646" y="5350"/>
                    </a:moveTo>
                    <a:lnTo>
                      <a:pt x="3645" y="5351"/>
                    </a:lnTo>
                    <a:lnTo>
                      <a:pt x="3645" y="5351"/>
                    </a:lnTo>
                    <a:lnTo>
                      <a:pt x="3648" y="5350"/>
                    </a:lnTo>
                    <a:close/>
                    <a:moveTo>
                      <a:pt x="3645" y="5351"/>
                    </a:moveTo>
                    <a:lnTo>
                      <a:pt x="912" y="5745"/>
                    </a:lnTo>
                    <a:lnTo>
                      <a:pt x="183" y="5837"/>
                    </a:lnTo>
                    <a:lnTo>
                      <a:pt x="0" y="5867"/>
                    </a:lnTo>
                    <a:lnTo>
                      <a:pt x="152" y="5867"/>
                    </a:lnTo>
                    <a:lnTo>
                      <a:pt x="882" y="5776"/>
                    </a:lnTo>
                    <a:lnTo>
                      <a:pt x="3587" y="5411"/>
                    </a:lnTo>
                    <a:lnTo>
                      <a:pt x="3645" y="5351"/>
                    </a:lnTo>
                    <a:close/>
                    <a:moveTo>
                      <a:pt x="9241" y="1"/>
                    </a:moveTo>
                    <a:lnTo>
                      <a:pt x="9241" y="31"/>
                    </a:lnTo>
                    <a:lnTo>
                      <a:pt x="6353" y="2463"/>
                    </a:lnTo>
                    <a:lnTo>
                      <a:pt x="3617" y="5350"/>
                    </a:lnTo>
                    <a:lnTo>
                      <a:pt x="3646" y="5350"/>
                    </a:lnTo>
                    <a:lnTo>
                      <a:pt x="6353" y="2554"/>
                    </a:lnTo>
                    <a:lnTo>
                      <a:pt x="9239" y="123"/>
                    </a:lnTo>
                    <a:lnTo>
                      <a:pt x="9239" y="123"/>
                    </a:lnTo>
                    <a:lnTo>
                      <a:pt x="12352" y="241"/>
                    </a:lnTo>
                    <a:lnTo>
                      <a:pt x="12352" y="241"/>
                    </a:lnTo>
                    <a:cubicBezTo>
                      <a:pt x="12357" y="312"/>
                      <a:pt x="12328" y="378"/>
                      <a:pt x="12280" y="426"/>
                    </a:cubicBezTo>
                    <a:cubicBezTo>
                      <a:pt x="12219" y="487"/>
                      <a:pt x="12128" y="548"/>
                      <a:pt x="12037" y="548"/>
                    </a:cubicBezTo>
                    <a:lnTo>
                      <a:pt x="11520" y="669"/>
                    </a:lnTo>
                    <a:lnTo>
                      <a:pt x="12037" y="700"/>
                    </a:lnTo>
                    <a:lnTo>
                      <a:pt x="12098" y="704"/>
                    </a:lnTo>
                    <a:lnTo>
                      <a:pt x="12098" y="704"/>
                    </a:lnTo>
                    <a:lnTo>
                      <a:pt x="12098" y="730"/>
                    </a:lnTo>
                    <a:cubicBezTo>
                      <a:pt x="12121" y="724"/>
                      <a:pt x="12145" y="717"/>
                      <a:pt x="12168" y="709"/>
                    </a:cubicBezTo>
                    <a:lnTo>
                      <a:pt x="12168" y="709"/>
                    </a:lnTo>
                    <a:lnTo>
                      <a:pt x="13230" y="785"/>
                    </a:lnTo>
                    <a:lnTo>
                      <a:pt x="13230" y="785"/>
                    </a:lnTo>
                    <a:cubicBezTo>
                      <a:pt x="13234" y="895"/>
                      <a:pt x="13179" y="1017"/>
                      <a:pt x="13101" y="1095"/>
                    </a:cubicBezTo>
                    <a:cubicBezTo>
                      <a:pt x="12979" y="1216"/>
                      <a:pt x="12858" y="1308"/>
                      <a:pt x="12736" y="1368"/>
                    </a:cubicBezTo>
                    <a:cubicBezTo>
                      <a:pt x="12432" y="1520"/>
                      <a:pt x="12128" y="1612"/>
                      <a:pt x="11794" y="1672"/>
                    </a:cubicBezTo>
                    <a:lnTo>
                      <a:pt x="11794" y="1824"/>
                    </a:lnTo>
                    <a:lnTo>
                      <a:pt x="13275" y="1824"/>
                    </a:lnTo>
                    <a:cubicBezTo>
                      <a:pt x="13251" y="1968"/>
                      <a:pt x="13171" y="2094"/>
                      <a:pt x="13070" y="2219"/>
                    </a:cubicBezTo>
                    <a:cubicBezTo>
                      <a:pt x="12949" y="2341"/>
                      <a:pt x="12797" y="2432"/>
                      <a:pt x="12614" y="2523"/>
                    </a:cubicBezTo>
                    <a:cubicBezTo>
                      <a:pt x="12523" y="2554"/>
                      <a:pt x="12432" y="2584"/>
                      <a:pt x="12341" y="2615"/>
                    </a:cubicBezTo>
                    <a:cubicBezTo>
                      <a:pt x="12250" y="2645"/>
                      <a:pt x="12128" y="2645"/>
                      <a:pt x="12037" y="2675"/>
                    </a:cubicBezTo>
                    <a:lnTo>
                      <a:pt x="11399" y="2797"/>
                    </a:lnTo>
                    <a:lnTo>
                      <a:pt x="10213" y="3010"/>
                    </a:lnTo>
                    <a:lnTo>
                      <a:pt x="10183" y="3010"/>
                    </a:lnTo>
                    <a:cubicBezTo>
                      <a:pt x="9879" y="3283"/>
                      <a:pt x="9575" y="3557"/>
                      <a:pt x="9301" y="3830"/>
                    </a:cubicBezTo>
                    <a:cubicBezTo>
                      <a:pt x="9241" y="3922"/>
                      <a:pt x="9149" y="3982"/>
                      <a:pt x="9089" y="4074"/>
                    </a:cubicBezTo>
                    <a:lnTo>
                      <a:pt x="8937" y="4317"/>
                    </a:lnTo>
                    <a:lnTo>
                      <a:pt x="8602" y="4773"/>
                    </a:lnTo>
                    <a:lnTo>
                      <a:pt x="8359" y="5077"/>
                    </a:lnTo>
                    <a:lnTo>
                      <a:pt x="8693" y="4894"/>
                    </a:lnTo>
                    <a:lnTo>
                      <a:pt x="8704" y="4888"/>
                    </a:lnTo>
                    <a:lnTo>
                      <a:pt x="8754" y="4955"/>
                    </a:lnTo>
                    <a:lnTo>
                      <a:pt x="8873" y="4783"/>
                    </a:lnTo>
                    <a:lnTo>
                      <a:pt x="9818" y="4195"/>
                    </a:lnTo>
                    <a:lnTo>
                      <a:pt x="9788" y="4195"/>
                    </a:lnTo>
                    <a:lnTo>
                      <a:pt x="12398" y="3726"/>
                    </a:lnTo>
                    <a:lnTo>
                      <a:pt x="12398" y="3726"/>
                    </a:lnTo>
                    <a:cubicBezTo>
                      <a:pt x="12387" y="3822"/>
                      <a:pt x="12358" y="3917"/>
                      <a:pt x="12311" y="4013"/>
                    </a:cubicBezTo>
                    <a:cubicBezTo>
                      <a:pt x="12250" y="4134"/>
                      <a:pt x="12159" y="4256"/>
                      <a:pt x="12067" y="4347"/>
                    </a:cubicBezTo>
                    <a:cubicBezTo>
                      <a:pt x="11885" y="4530"/>
                      <a:pt x="11672" y="4651"/>
                      <a:pt x="11429" y="4742"/>
                    </a:cubicBezTo>
                    <a:cubicBezTo>
                      <a:pt x="10943" y="4925"/>
                      <a:pt x="10456" y="5046"/>
                      <a:pt x="9970" y="5137"/>
                    </a:cubicBezTo>
                    <a:cubicBezTo>
                      <a:pt x="8997" y="6141"/>
                      <a:pt x="8116" y="7052"/>
                      <a:pt x="7295" y="7843"/>
                    </a:cubicBezTo>
                    <a:cubicBezTo>
                      <a:pt x="7082" y="8055"/>
                      <a:pt x="6900" y="8238"/>
                      <a:pt x="6687" y="8420"/>
                    </a:cubicBezTo>
                    <a:cubicBezTo>
                      <a:pt x="6535" y="8572"/>
                      <a:pt x="6323" y="8724"/>
                      <a:pt x="6079" y="8815"/>
                    </a:cubicBezTo>
                    <a:cubicBezTo>
                      <a:pt x="5684" y="8998"/>
                      <a:pt x="5259" y="9119"/>
                      <a:pt x="4833" y="9241"/>
                    </a:cubicBezTo>
                    <a:cubicBezTo>
                      <a:pt x="4073" y="9454"/>
                      <a:pt x="3435" y="9575"/>
                      <a:pt x="3009" y="9697"/>
                    </a:cubicBezTo>
                    <a:lnTo>
                      <a:pt x="2553" y="9788"/>
                    </a:lnTo>
                    <a:lnTo>
                      <a:pt x="2432" y="9818"/>
                    </a:lnTo>
                    <a:lnTo>
                      <a:pt x="2402" y="9970"/>
                    </a:lnTo>
                    <a:lnTo>
                      <a:pt x="2584" y="9970"/>
                    </a:lnTo>
                    <a:lnTo>
                      <a:pt x="3040" y="9879"/>
                    </a:lnTo>
                    <a:cubicBezTo>
                      <a:pt x="3465" y="9788"/>
                      <a:pt x="4073" y="9636"/>
                      <a:pt x="4864" y="9454"/>
                    </a:cubicBezTo>
                    <a:cubicBezTo>
                      <a:pt x="5289" y="9332"/>
                      <a:pt x="5715" y="9210"/>
                      <a:pt x="6140" y="9058"/>
                    </a:cubicBezTo>
                    <a:cubicBezTo>
                      <a:pt x="6383" y="8937"/>
                      <a:pt x="6596" y="8785"/>
                      <a:pt x="6778" y="8633"/>
                    </a:cubicBezTo>
                    <a:cubicBezTo>
                      <a:pt x="6991" y="8451"/>
                      <a:pt x="7174" y="8268"/>
                      <a:pt x="7386" y="8055"/>
                    </a:cubicBezTo>
                    <a:cubicBezTo>
                      <a:pt x="8207" y="7265"/>
                      <a:pt x="9089" y="6353"/>
                      <a:pt x="10031" y="5350"/>
                    </a:cubicBezTo>
                    <a:lnTo>
                      <a:pt x="10000" y="5350"/>
                    </a:lnTo>
                    <a:cubicBezTo>
                      <a:pt x="10517" y="5259"/>
                      <a:pt x="11003" y="5137"/>
                      <a:pt x="11490" y="4955"/>
                    </a:cubicBezTo>
                    <a:cubicBezTo>
                      <a:pt x="11611" y="4925"/>
                      <a:pt x="11763" y="4864"/>
                      <a:pt x="11885" y="4803"/>
                    </a:cubicBezTo>
                    <a:cubicBezTo>
                      <a:pt x="11946" y="4773"/>
                      <a:pt x="12007" y="4712"/>
                      <a:pt x="12067" y="4682"/>
                    </a:cubicBezTo>
                    <a:lnTo>
                      <a:pt x="12128" y="4621"/>
                    </a:lnTo>
                    <a:lnTo>
                      <a:pt x="12219" y="4530"/>
                    </a:lnTo>
                    <a:cubicBezTo>
                      <a:pt x="12311" y="4438"/>
                      <a:pt x="12402" y="4317"/>
                      <a:pt x="12462" y="4195"/>
                    </a:cubicBezTo>
                    <a:cubicBezTo>
                      <a:pt x="12523" y="4043"/>
                      <a:pt x="12554" y="3891"/>
                      <a:pt x="12584" y="3739"/>
                    </a:cubicBezTo>
                    <a:lnTo>
                      <a:pt x="12584" y="3678"/>
                    </a:lnTo>
                    <a:lnTo>
                      <a:pt x="12493" y="3678"/>
                    </a:lnTo>
                    <a:lnTo>
                      <a:pt x="12457" y="3685"/>
                    </a:lnTo>
                    <a:lnTo>
                      <a:pt x="12457" y="3685"/>
                    </a:lnTo>
                    <a:lnTo>
                      <a:pt x="12402" y="3648"/>
                    </a:lnTo>
                    <a:cubicBezTo>
                      <a:pt x="12402" y="3663"/>
                      <a:pt x="12401" y="3679"/>
                      <a:pt x="12400" y="3694"/>
                    </a:cubicBezTo>
                    <a:lnTo>
                      <a:pt x="12400" y="3694"/>
                    </a:lnTo>
                    <a:lnTo>
                      <a:pt x="9818" y="4134"/>
                    </a:lnTo>
                    <a:lnTo>
                      <a:pt x="8962" y="4652"/>
                    </a:lnTo>
                    <a:lnTo>
                      <a:pt x="9089" y="4469"/>
                    </a:lnTo>
                    <a:lnTo>
                      <a:pt x="9271" y="4226"/>
                    </a:lnTo>
                    <a:cubicBezTo>
                      <a:pt x="9332" y="4165"/>
                      <a:pt x="9393" y="4104"/>
                      <a:pt x="9453" y="4013"/>
                    </a:cubicBezTo>
                    <a:cubicBezTo>
                      <a:pt x="9727" y="3739"/>
                      <a:pt x="10031" y="3466"/>
                      <a:pt x="10335" y="3192"/>
                    </a:cubicBezTo>
                    <a:lnTo>
                      <a:pt x="10304" y="3192"/>
                    </a:lnTo>
                    <a:lnTo>
                      <a:pt x="11520" y="2979"/>
                    </a:lnTo>
                    <a:lnTo>
                      <a:pt x="12128" y="2858"/>
                    </a:lnTo>
                    <a:cubicBezTo>
                      <a:pt x="12219" y="2827"/>
                      <a:pt x="12341" y="2827"/>
                      <a:pt x="12432" y="2797"/>
                    </a:cubicBezTo>
                    <a:cubicBezTo>
                      <a:pt x="12554" y="2767"/>
                      <a:pt x="12645" y="2736"/>
                      <a:pt x="12766" y="2675"/>
                    </a:cubicBezTo>
                    <a:cubicBezTo>
                      <a:pt x="12949" y="2615"/>
                      <a:pt x="13131" y="2493"/>
                      <a:pt x="13253" y="2341"/>
                    </a:cubicBezTo>
                    <a:cubicBezTo>
                      <a:pt x="13405" y="2189"/>
                      <a:pt x="13496" y="2007"/>
                      <a:pt x="13496" y="1794"/>
                    </a:cubicBezTo>
                    <a:lnTo>
                      <a:pt x="13496" y="1703"/>
                    </a:lnTo>
                    <a:lnTo>
                      <a:pt x="13435" y="1703"/>
                    </a:lnTo>
                    <a:lnTo>
                      <a:pt x="12462" y="1684"/>
                    </a:lnTo>
                    <a:lnTo>
                      <a:pt x="12462" y="1684"/>
                    </a:lnTo>
                    <a:cubicBezTo>
                      <a:pt x="12585" y="1637"/>
                      <a:pt x="12706" y="1581"/>
                      <a:pt x="12827" y="1520"/>
                    </a:cubicBezTo>
                    <a:cubicBezTo>
                      <a:pt x="13010" y="1460"/>
                      <a:pt x="13131" y="1338"/>
                      <a:pt x="13253" y="1216"/>
                    </a:cubicBezTo>
                    <a:cubicBezTo>
                      <a:pt x="13374" y="1095"/>
                      <a:pt x="13435" y="912"/>
                      <a:pt x="13405" y="700"/>
                    </a:cubicBezTo>
                    <a:lnTo>
                      <a:pt x="13405" y="639"/>
                    </a:lnTo>
                    <a:lnTo>
                      <a:pt x="13344" y="639"/>
                    </a:lnTo>
                    <a:lnTo>
                      <a:pt x="12383" y="592"/>
                    </a:lnTo>
                    <a:lnTo>
                      <a:pt x="12383" y="592"/>
                    </a:lnTo>
                    <a:cubicBezTo>
                      <a:pt x="12400" y="578"/>
                      <a:pt x="12416" y="563"/>
                      <a:pt x="12432" y="548"/>
                    </a:cubicBezTo>
                    <a:cubicBezTo>
                      <a:pt x="12523" y="426"/>
                      <a:pt x="12554" y="305"/>
                      <a:pt x="12523" y="153"/>
                    </a:cubicBezTo>
                    <a:lnTo>
                      <a:pt x="12523" y="92"/>
                    </a:lnTo>
                    <a:lnTo>
                      <a:pt x="12493" y="92"/>
                    </a:lnTo>
                    <a:lnTo>
                      <a:pt x="9271" y="1"/>
                    </a:ln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852;p62">
                <a:extLst>
                  <a:ext uri="{FF2B5EF4-FFF2-40B4-BE49-F238E27FC236}">
                    <a16:creationId xmlns:a16="http://schemas.microsoft.com/office/drawing/2014/main" id="{071689B8-CEB3-07BD-CF9D-FA2FAF5AE1CF}"/>
                  </a:ext>
                </a:extLst>
              </p:cNvPr>
              <p:cNvSpPr/>
              <p:nvPr/>
            </p:nvSpPr>
            <p:spPr>
              <a:xfrm>
                <a:off x="7657282" y="2203916"/>
                <a:ext cx="98948" cy="44442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734" extrusionOk="0">
                    <a:moveTo>
                      <a:pt x="3253" y="1"/>
                    </a:moveTo>
                    <a:cubicBezTo>
                      <a:pt x="2888" y="1"/>
                      <a:pt x="2372" y="1"/>
                      <a:pt x="1794" y="61"/>
                    </a:cubicBezTo>
                    <a:lnTo>
                      <a:pt x="1764" y="61"/>
                    </a:lnTo>
                    <a:lnTo>
                      <a:pt x="1642" y="183"/>
                    </a:lnTo>
                    <a:cubicBezTo>
                      <a:pt x="1186" y="578"/>
                      <a:pt x="791" y="973"/>
                      <a:pt x="487" y="1247"/>
                    </a:cubicBezTo>
                    <a:cubicBezTo>
                      <a:pt x="305" y="1368"/>
                      <a:pt x="153" y="1551"/>
                      <a:pt x="1" y="1733"/>
                    </a:cubicBezTo>
                    <a:cubicBezTo>
                      <a:pt x="183" y="1612"/>
                      <a:pt x="365" y="1490"/>
                      <a:pt x="517" y="1338"/>
                    </a:cubicBezTo>
                    <a:cubicBezTo>
                      <a:pt x="821" y="1095"/>
                      <a:pt x="1247" y="730"/>
                      <a:pt x="1703" y="304"/>
                    </a:cubicBezTo>
                    <a:lnTo>
                      <a:pt x="1855" y="213"/>
                    </a:lnTo>
                    <a:lnTo>
                      <a:pt x="1824" y="213"/>
                    </a:lnTo>
                    <a:cubicBezTo>
                      <a:pt x="2372" y="183"/>
                      <a:pt x="2888" y="153"/>
                      <a:pt x="3253" y="122"/>
                    </a:cubicBezTo>
                    <a:cubicBezTo>
                      <a:pt x="3466" y="122"/>
                      <a:pt x="3648" y="92"/>
                      <a:pt x="3861" y="31"/>
                    </a:cubicBezTo>
                    <a:cubicBezTo>
                      <a:pt x="3648" y="1"/>
                      <a:pt x="3466" y="1"/>
                      <a:pt x="325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853;p62">
                <a:extLst>
                  <a:ext uri="{FF2B5EF4-FFF2-40B4-BE49-F238E27FC236}">
                    <a16:creationId xmlns:a16="http://schemas.microsoft.com/office/drawing/2014/main" id="{8F313F4B-A8C4-3436-72DC-2929D7D77710}"/>
                  </a:ext>
                </a:extLst>
              </p:cNvPr>
              <p:cNvSpPr/>
              <p:nvPr/>
            </p:nvSpPr>
            <p:spPr>
              <a:xfrm>
                <a:off x="7662740" y="2172751"/>
                <a:ext cx="101280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460" extrusionOk="0">
                    <a:moveTo>
                      <a:pt x="1520" y="1"/>
                    </a:moveTo>
                    <a:lnTo>
                      <a:pt x="1520" y="31"/>
                    </a:lnTo>
                    <a:cubicBezTo>
                      <a:pt x="1095" y="396"/>
                      <a:pt x="700" y="761"/>
                      <a:pt x="456" y="1004"/>
                    </a:cubicBezTo>
                    <a:cubicBezTo>
                      <a:pt x="274" y="1125"/>
                      <a:pt x="122" y="1308"/>
                      <a:pt x="0" y="1460"/>
                    </a:cubicBezTo>
                    <a:cubicBezTo>
                      <a:pt x="183" y="1369"/>
                      <a:pt x="335" y="1247"/>
                      <a:pt x="487" y="1125"/>
                    </a:cubicBezTo>
                    <a:cubicBezTo>
                      <a:pt x="760" y="882"/>
                      <a:pt x="1156" y="548"/>
                      <a:pt x="1581" y="153"/>
                    </a:cubicBezTo>
                    <a:lnTo>
                      <a:pt x="3314" y="153"/>
                    </a:lnTo>
                    <a:cubicBezTo>
                      <a:pt x="3376" y="162"/>
                      <a:pt x="3438" y="165"/>
                      <a:pt x="3501" y="165"/>
                    </a:cubicBezTo>
                    <a:cubicBezTo>
                      <a:pt x="3651" y="165"/>
                      <a:pt x="3801" y="144"/>
                      <a:pt x="3952" y="122"/>
                    </a:cubicBezTo>
                    <a:cubicBezTo>
                      <a:pt x="3739" y="62"/>
                      <a:pt x="3526" y="62"/>
                      <a:pt x="3314" y="62"/>
                    </a:cubicBezTo>
                    <a:cubicBezTo>
                      <a:pt x="2888" y="31"/>
                      <a:pt x="2341" y="1"/>
                      <a:pt x="173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854;p62">
                <a:extLst>
                  <a:ext uri="{FF2B5EF4-FFF2-40B4-BE49-F238E27FC236}">
                    <a16:creationId xmlns:a16="http://schemas.microsoft.com/office/drawing/2014/main" id="{FC16A692-3494-2785-5EFA-D83207342643}"/>
                  </a:ext>
                </a:extLst>
              </p:cNvPr>
              <p:cNvSpPr/>
              <p:nvPr/>
            </p:nvSpPr>
            <p:spPr>
              <a:xfrm>
                <a:off x="7424378" y="1297910"/>
                <a:ext cx="6155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214" extrusionOk="0">
                    <a:moveTo>
                      <a:pt x="1429" y="0"/>
                    </a:moveTo>
                    <a:cubicBezTo>
                      <a:pt x="1186" y="0"/>
                      <a:pt x="578" y="1399"/>
                      <a:pt x="517" y="1611"/>
                    </a:cubicBezTo>
                    <a:cubicBezTo>
                      <a:pt x="61" y="3040"/>
                      <a:pt x="0" y="4529"/>
                      <a:pt x="274" y="5988"/>
                    </a:cubicBezTo>
                    <a:cubicBezTo>
                      <a:pt x="578" y="7417"/>
                      <a:pt x="973" y="8815"/>
                      <a:pt x="1520" y="10213"/>
                    </a:cubicBezTo>
                    <a:lnTo>
                      <a:pt x="1520" y="10183"/>
                    </a:lnTo>
                    <a:cubicBezTo>
                      <a:pt x="1915" y="8785"/>
                      <a:pt x="2189" y="7326"/>
                      <a:pt x="2280" y="5836"/>
                    </a:cubicBezTo>
                    <a:cubicBezTo>
                      <a:pt x="2402" y="4317"/>
                      <a:pt x="2067" y="2797"/>
                      <a:pt x="1277" y="1459"/>
                    </a:cubicBezTo>
                    <a:cubicBezTo>
                      <a:pt x="1216" y="1338"/>
                      <a:pt x="1581" y="0"/>
                      <a:pt x="14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855;p62">
                <a:extLst>
                  <a:ext uri="{FF2B5EF4-FFF2-40B4-BE49-F238E27FC236}">
                    <a16:creationId xmlns:a16="http://schemas.microsoft.com/office/drawing/2014/main" id="{173A1370-35F2-626A-C7E4-204849DF2B6B}"/>
                  </a:ext>
                </a:extLst>
              </p:cNvPr>
              <p:cNvSpPr/>
              <p:nvPr/>
            </p:nvSpPr>
            <p:spPr>
              <a:xfrm>
                <a:off x="7449314" y="1235579"/>
                <a:ext cx="326392" cy="634189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24744" extrusionOk="0">
                    <a:moveTo>
                      <a:pt x="5623" y="1"/>
                    </a:moveTo>
                    <a:cubicBezTo>
                      <a:pt x="1945" y="122"/>
                      <a:pt x="0" y="3314"/>
                      <a:pt x="243" y="6992"/>
                    </a:cubicBezTo>
                    <a:lnTo>
                      <a:pt x="638" y="20700"/>
                    </a:lnTo>
                    <a:cubicBezTo>
                      <a:pt x="699" y="22961"/>
                      <a:pt x="2552" y="24743"/>
                      <a:pt x="4806" y="24743"/>
                    </a:cubicBezTo>
                    <a:cubicBezTo>
                      <a:pt x="4825" y="24743"/>
                      <a:pt x="4844" y="24743"/>
                      <a:pt x="4863" y="24743"/>
                    </a:cubicBezTo>
                    <a:cubicBezTo>
                      <a:pt x="7204" y="24743"/>
                      <a:pt x="9058" y="22798"/>
                      <a:pt x="9028" y="20487"/>
                    </a:cubicBezTo>
                    <a:cubicBezTo>
                      <a:pt x="8997" y="19454"/>
                      <a:pt x="8997" y="18633"/>
                      <a:pt x="8997" y="18633"/>
                    </a:cubicBezTo>
                    <a:cubicBezTo>
                      <a:pt x="8997" y="18633"/>
                      <a:pt x="12553" y="18147"/>
                      <a:pt x="12675" y="14621"/>
                    </a:cubicBezTo>
                    <a:cubicBezTo>
                      <a:pt x="12736" y="12919"/>
                      <a:pt x="12584" y="9393"/>
                      <a:pt x="12402" y="6202"/>
                    </a:cubicBezTo>
                    <a:cubicBezTo>
                      <a:pt x="12189" y="2767"/>
                      <a:pt x="9423" y="62"/>
                      <a:pt x="5988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856;p62">
                <a:extLst>
                  <a:ext uri="{FF2B5EF4-FFF2-40B4-BE49-F238E27FC236}">
                    <a16:creationId xmlns:a16="http://schemas.microsoft.com/office/drawing/2014/main" id="{121BFDAD-198D-3063-653F-55D10CC1E17D}"/>
                  </a:ext>
                </a:extLst>
              </p:cNvPr>
              <p:cNvSpPr/>
              <p:nvPr/>
            </p:nvSpPr>
            <p:spPr>
              <a:xfrm>
                <a:off x="7563023" y="1676510"/>
                <a:ext cx="117656" cy="6112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85" extrusionOk="0">
                    <a:moveTo>
                      <a:pt x="1" y="1"/>
                    </a:moveTo>
                    <a:cubicBezTo>
                      <a:pt x="1" y="1"/>
                      <a:pt x="982" y="2384"/>
                      <a:pt x="4184" y="2384"/>
                    </a:cubicBezTo>
                    <a:cubicBezTo>
                      <a:pt x="4316" y="2384"/>
                      <a:pt x="4451" y="2380"/>
                      <a:pt x="4591" y="2372"/>
                    </a:cubicBezTo>
                    <a:lnTo>
                      <a:pt x="4560" y="1460"/>
                    </a:lnTo>
                    <a:cubicBezTo>
                      <a:pt x="2919" y="1429"/>
                      <a:pt x="1338" y="913"/>
                      <a:pt x="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857;p62">
                <a:extLst>
                  <a:ext uri="{FF2B5EF4-FFF2-40B4-BE49-F238E27FC236}">
                    <a16:creationId xmlns:a16="http://schemas.microsoft.com/office/drawing/2014/main" id="{45B81CA8-0580-4815-C944-F604411E599F}"/>
                  </a:ext>
                </a:extLst>
              </p:cNvPr>
              <p:cNvSpPr/>
              <p:nvPr/>
            </p:nvSpPr>
            <p:spPr>
              <a:xfrm>
                <a:off x="7608205" y="1563484"/>
                <a:ext cx="47078" cy="371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48" extrusionOk="0">
                    <a:moveTo>
                      <a:pt x="643" y="1"/>
                    </a:moveTo>
                    <a:cubicBezTo>
                      <a:pt x="525" y="1"/>
                      <a:pt x="408" y="47"/>
                      <a:pt x="305" y="155"/>
                    </a:cubicBezTo>
                    <a:lnTo>
                      <a:pt x="308" y="153"/>
                    </a:lnTo>
                    <a:lnTo>
                      <a:pt x="308" y="153"/>
                    </a:lnTo>
                    <a:cubicBezTo>
                      <a:pt x="212" y="241"/>
                      <a:pt x="136" y="357"/>
                      <a:pt x="92" y="490"/>
                    </a:cubicBezTo>
                    <a:cubicBezTo>
                      <a:pt x="1" y="702"/>
                      <a:pt x="31" y="946"/>
                      <a:pt x="153" y="1128"/>
                    </a:cubicBezTo>
                    <a:cubicBezTo>
                      <a:pt x="244" y="1250"/>
                      <a:pt x="396" y="1341"/>
                      <a:pt x="548" y="1402"/>
                    </a:cubicBezTo>
                    <a:cubicBezTo>
                      <a:pt x="639" y="1432"/>
                      <a:pt x="738" y="1447"/>
                      <a:pt x="840" y="1447"/>
                    </a:cubicBezTo>
                    <a:cubicBezTo>
                      <a:pt x="943" y="1447"/>
                      <a:pt x="1049" y="1432"/>
                      <a:pt x="1156" y="1402"/>
                    </a:cubicBezTo>
                    <a:cubicBezTo>
                      <a:pt x="1837" y="1099"/>
                      <a:pt x="1220" y="1"/>
                      <a:pt x="64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858;p62">
                <a:extLst>
                  <a:ext uri="{FF2B5EF4-FFF2-40B4-BE49-F238E27FC236}">
                    <a16:creationId xmlns:a16="http://schemas.microsoft.com/office/drawing/2014/main" id="{E0F7C48E-7F37-C093-17E4-0897EAFC4DAA}"/>
                  </a:ext>
                </a:extLst>
              </p:cNvPr>
              <p:cNvSpPr/>
              <p:nvPr/>
            </p:nvSpPr>
            <p:spPr>
              <a:xfrm>
                <a:off x="7717276" y="1452866"/>
                <a:ext cx="25730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6" extrusionOk="0">
                    <a:moveTo>
                      <a:pt x="539" y="0"/>
                    </a:moveTo>
                    <a:cubicBezTo>
                      <a:pt x="521" y="0"/>
                      <a:pt x="504" y="1"/>
                      <a:pt x="487" y="3"/>
                    </a:cubicBezTo>
                    <a:cubicBezTo>
                      <a:pt x="213" y="3"/>
                      <a:pt x="0" y="216"/>
                      <a:pt x="0" y="490"/>
                    </a:cubicBezTo>
                    <a:cubicBezTo>
                      <a:pt x="0" y="763"/>
                      <a:pt x="243" y="976"/>
                      <a:pt x="517" y="976"/>
                    </a:cubicBezTo>
                    <a:cubicBezTo>
                      <a:pt x="790" y="945"/>
                      <a:pt x="1003" y="733"/>
                      <a:pt x="1003" y="459"/>
                    </a:cubicBezTo>
                    <a:cubicBezTo>
                      <a:pt x="1003" y="203"/>
                      <a:pt x="79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859;p62">
                <a:extLst>
                  <a:ext uri="{FF2B5EF4-FFF2-40B4-BE49-F238E27FC236}">
                    <a16:creationId xmlns:a16="http://schemas.microsoft.com/office/drawing/2014/main" id="{90C63E6C-5450-EC3A-BF9A-D1594E9EF241}"/>
                  </a:ext>
                </a:extLst>
              </p:cNvPr>
              <p:cNvSpPr/>
              <p:nvPr/>
            </p:nvSpPr>
            <p:spPr>
              <a:xfrm>
                <a:off x="7694673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60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8" y="499"/>
                      <a:pt x="79" y="502"/>
                      <a:pt x="94" y="502"/>
                    </a:cubicBezTo>
                    <a:cubicBezTo>
                      <a:pt x="212" y="502"/>
                      <a:pt x="578" y="310"/>
                      <a:pt x="1065" y="310"/>
                    </a:cubicBezTo>
                    <a:cubicBezTo>
                      <a:pt x="1562" y="310"/>
                      <a:pt x="1909" y="561"/>
                      <a:pt x="2013" y="561"/>
                    </a:cubicBezTo>
                    <a:cubicBezTo>
                      <a:pt x="2024" y="561"/>
                      <a:pt x="2032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5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860;p62">
                <a:extLst>
                  <a:ext uri="{FF2B5EF4-FFF2-40B4-BE49-F238E27FC236}">
                    <a16:creationId xmlns:a16="http://schemas.microsoft.com/office/drawing/2014/main" id="{28CAF362-2EA2-6D81-A1EF-961508E70D6B}"/>
                  </a:ext>
                </a:extLst>
              </p:cNvPr>
              <p:cNvSpPr/>
              <p:nvPr/>
            </p:nvSpPr>
            <p:spPr>
              <a:xfrm>
                <a:off x="7587959" y="1452149"/>
                <a:ext cx="25730" cy="249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487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61"/>
                      <a:pt x="244" y="973"/>
                      <a:pt x="517" y="973"/>
                    </a:cubicBezTo>
                    <a:cubicBezTo>
                      <a:pt x="791" y="973"/>
                      <a:pt x="1004" y="730"/>
                      <a:pt x="1004" y="487"/>
                    </a:cubicBezTo>
                    <a:cubicBezTo>
                      <a:pt x="1004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861;p62">
                <a:extLst>
                  <a:ext uri="{FF2B5EF4-FFF2-40B4-BE49-F238E27FC236}">
                    <a16:creationId xmlns:a16="http://schemas.microsoft.com/office/drawing/2014/main" id="{D8B667E5-8B0A-8E76-8031-D51678C37040}"/>
                  </a:ext>
                </a:extLst>
              </p:cNvPr>
              <p:cNvSpPr/>
              <p:nvPr/>
            </p:nvSpPr>
            <p:spPr>
              <a:xfrm>
                <a:off x="7560691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59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5" y="499"/>
                      <a:pt x="73" y="502"/>
                      <a:pt x="86" y="502"/>
                    </a:cubicBezTo>
                    <a:cubicBezTo>
                      <a:pt x="188" y="502"/>
                      <a:pt x="578" y="310"/>
                      <a:pt x="1064" y="310"/>
                    </a:cubicBezTo>
                    <a:cubicBezTo>
                      <a:pt x="1557" y="337"/>
                      <a:pt x="1902" y="562"/>
                      <a:pt x="2010" y="562"/>
                    </a:cubicBezTo>
                    <a:cubicBezTo>
                      <a:pt x="2022" y="562"/>
                      <a:pt x="2031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4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862;p62">
                <a:extLst>
                  <a:ext uri="{FF2B5EF4-FFF2-40B4-BE49-F238E27FC236}">
                    <a16:creationId xmlns:a16="http://schemas.microsoft.com/office/drawing/2014/main" id="{81085CAE-9E8F-6171-78D6-1038665DA9F6}"/>
                  </a:ext>
                </a:extLst>
              </p:cNvPr>
              <p:cNvSpPr/>
              <p:nvPr/>
            </p:nvSpPr>
            <p:spPr>
              <a:xfrm>
                <a:off x="7652618" y="1427211"/>
                <a:ext cx="41312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581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1"/>
                    </a:cubicBezTo>
                    <a:cubicBezTo>
                      <a:pt x="0" y="32"/>
                      <a:pt x="395" y="1278"/>
                      <a:pt x="912" y="2798"/>
                    </a:cubicBezTo>
                    <a:lnTo>
                      <a:pt x="1307" y="3861"/>
                    </a:lnTo>
                    <a:cubicBezTo>
                      <a:pt x="1368" y="3983"/>
                      <a:pt x="1399" y="4135"/>
                      <a:pt x="1368" y="4257"/>
                    </a:cubicBezTo>
                    <a:cubicBezTo>
                      <a:pt x="1368" y="4378"/>
                      <a:pt x="1216" y="4409"/>
                      <a:pt x="1095" y="4409"/>
                    </a:cubicBezTo>
                    <a:cubicBezTo>
                      <a:pt x="791" y="4409"/>
                      <a:pt x="487" y="4439"/>
                      <a:pt x="183" y="4530"/>
                    </a:cubicBezTo>
                    <a:cubicBezTo>
                      <a:pt x="361" y="4566"/>
                      <a:pt x="539" y="4580"/>
                      <a:pt x="717" y="4580"/>
                    </a:cubicBezTo>
                    <a:cubicBezTo>
                      <a:pt x="843" y="4580"/>
                      <a:pt x="969" y="4573"/>
                      <a:pt x="1095" y="4560"/>
                    </a:cubicBezTo>
                    <a:cubicBezTo>
                      <a:pt x="1186" y="4560"/>
                      <a:pt x="1277" y="4560"/>
                      <a:pt x="1338" y="4530"/>
                    </a:cubicBezTo>
                    <a:cubicBezTo>
                      <a:pt x="1459" y="4500"/>
                      <a:pt x="1520" y="4439"/>
                      <a:pt x="1581" y="4317"/>
                    </a:cubicBezTo>
                    <a:cubicBezTo>
                      <a:pt x="1611" y="4135"/>
                      <a:pt x="1611" y="3953"/>
                      <a:pt x="1520" y="3770"/>
                    </a:cubicBezTo>
                    <a:lnTo>
                      <a:pt x="1125" y="2706"/>
                    </a:lnTo>
                    <a:cubicBezTo>
                      <a:pt x="615" y="1205"/>
                      <a:pt x="13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863;p62">
                <a:extLst>
                  <a:ext uri="{FF2B5EF4-FFF2-40B4-BE49-F238E27FC236}">
                    <a16:creationId xmlns:a16="http://schemas.microsoft.com/office/drawing/2014/main" id="{F726C87A-7626-2DDF-0B1F-67909D585BDB}"/>
                  </a:ext>
                </a:extLst>
              </p:cNvPr>
              <p:cNvSpPr/>
              <p:nvPr/>
            </p:nvSpPr>
            <p:spPr>
              <a:xfrm>
                <a:off x="7613664" y="1551874"/>
                <a:ext cx="45976" cy="4131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12" extrusionOk="0">
                    <a:moveTo>
                      <a:pt x="92" y="0"/>
                    </a:moveTo>
                    <a:cubicBezTo>
                      <a:pt x="61" y="0"/>
                      <a:pt x="1" y="152"/>
                      <a:pt x="1" y="396"/>
                    </a:cubicBezTo>
                    <a:cubicBezTo>
                      <a:pt x="31" y="730"/>
                      <a:pt x="213" y="1034"/>
                      <a:pt x="456" y="1247"/>
                    </a:cubicBezTo>
                    <a:cubicBezTo>
                      <a:pt x="700" y="1459"/>
                      <a:pt x="1034" y="1611"/>
                      <a:pt x="1399" y="1611"/>
                    </a:cubicBezTo>
                    <a:cubicBezTo>
                      <a:pt x="1672" y="1611"/>
                      <a:pt x="1794" y="1581"/>
                      <a:pt x="1794" y="1490"/>
                    </a:cubicBezTo>
                    <a:cubicBezTo>
                      <a:pt x="1794" y="1399"/>
                      <a:pt x="1156" y="1459"/>
                      <a:pt x="669" y="1034"/>
                    </a:cubicBezTo>
                    <a:cubicBezTo>
                      <a:pt x="183" y="608"/>
                      <a:pt x="18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864;p62">
                <a:extLst>
                  <a:ext uri="{FF2B5EF4-FFF2-40B4-BE49-F238E27FC236}">
                    <a16:creationId xmlns:a16="http://schemas.microsoft.com/office/drawing/2014/main" id="{C1AD1E32-DD6C-EA87-02EC-65DD3D0DD2D3}"/>
                  </a:ext>
                </a:extLst>
              </p:cNvPr>
              <p:cNvSpPr/>
              <p:nvPr/>
            </p:nvSpPr>
            <p:spPr>
              <a:xfrm>
                <a:off x="7399442" y="1480059"/>
                <a:ext cx="63121" cy="943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681" extrusionOk="0">
                    <a:moveTo>
                      <a:pt x="1579" y="0"/>
                    </a:moveTo>
                    <a:cubicBezTo>
                      <a:pt x="884" y="0"/>
                      <a:pt x="1" y="294"/>
                      <a:pt x="1" y="1769"/>
                    </a:cubicBezTo>
                    <a:cubicBezTo>
                      <a:pt x="21" y="3388"/>
                      <a:pt x="1134" y="3681"/>
                      <a:pt x="1856" y="3681"/>
                    </a:cubicBezTo>
                    <a:cubicBezTo>
                      <a:pt x="2205" y="3681"/>
                      <a:pt x="2463" y="3613"/>
                      <a:pt x="2463" y="3593"/>
                    </a:cubicBezTo>
                    <a:cubicBezTo>
                      <a:pt x="2463" y="3532"/>
                      <a:pt x="2402" y="128"/>
                      <a:pt x="2402" y="128"/>
                    </a:cubicBezTo>
                    <a:cubicBezTo>
                      <a:pt x="2379" y="116"/>
                      <a:pt x="2016" y="0"/>
                      <a:pt x="1579" y="0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865;p62">
                <a:extLst>
                  <a:ext uri="{FF2B5EF4-FFF2-40B4-BE49-F238E27FC236}">
                    <a16:creationId xmlns:a16="http://schemas.microsoft.com/office/drawing/2014/main" id="{70B8ACF0-7AC4-BFE7-36CA-79FE992E0819}"/>
                  </a:ext>
                </a:extLst>
              </p:cNvPr>
              <p:cNvSpPr/>
              <p:nvPr/>
            </p:nvSpPr>
            <p:spPr>
              <a:xfrm>
                <a:off x="7415024" y="1499384"/>
                <a:ext cx="28857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122" extrusionOk="0">
                    <a:moveTo>
                      <a:pt x="663" y="0"/>
                    </a:moveTo>
                    <a:cubicBezTo>
                      <a:pt x="643" y="0"/>
                      <a:pt x="625" y="4"/>
                      <a:pt x="609" y="12"/>
                    </a:cubicBezTo>
                    <a:cubicBezTo>
                      <a:pt x="396" y="42"/>
                      <a:pt x="244" y="194"/>
                      <a:pt x="153" y="377"/>
                    </a:cubicBezTo>
                    <a:cubicBezTo>
                      <a:pt x="61" y="589"/>
                      <a:pt x="1" y="833"/>
                      <a:pt x="31" y="1076"/>
                    </a:cubicBezTo>
                    <a:cubicBezTo>
                      <a:pt x="1" y="1501"/>
                      <a:pt x="244" y="1927"/>
                      <a:pt x="639" y="2109"/>
                    </a:cubicBezTo>
                    <a:cubicBezTo>
                      <a:pt x="672" y="2117"/>
                      <a:pt x="706" y="2121"/>
                      <a:pt x="742" y="2121"/>
                    </a:cubicBezTo>
                    <a:cubicBezTo>
                      <a:pt x="840" y="2121"/>
                      <a:pt x="945" y="2093"/>
                      <a:pt x="1034" y="2048"/>
                    </a:cubicBezTo>
                    <a:cubicBezTo>
                      <a:pt x="1095" y="1988"/>
                      <a:pt x="1125" y="1927"/>
                      <a:pt x="1095" y="1927"/>
                    </a:cubicBezTo>
                    <a:cubicBezTo>
                      <a:pt x="1095" y="1927"/>
                      <a:pt x="1064" y="1957"/>
                      <a:pt x="1004" y="1988"/>
                    </a:cubicBezTo>
                    <a:cubicBezTo>
                      <a:pt x="943" y="2003"/>
                      <a:pt x="890" y="2010"/>
                      <a:pt x="837" y="2010"/>
                    </a:cubicBezTo>
                    <a:cubicBezTo>
                      <a:pt x="783" y="2010"/>
                      <a:pt x="730" y="2003"/>
                      <a:pt x="669" y="1988"/>
                    </a:cubicBezTo>
                    <a:cubicBezTo>
                      <a:pt x="365" y="1775"/>
                      <a:pt x="183" y="1441"/>
                      <a:pt x="183" y="1045"/>
                    </a:cubicBezTo>
                    <a:cubicBezTo>
                      <a:pt x="183" y="863"/>
                      <a:pt x="213" y="650"/>
                      <a:pt x="305" y="468"/>
                    </a:cubicBezTo>
                    <a:cubicBezTo>
                      <a:pt x="335" y="286"/>
                      <a:pt x="457" y="164"/>
                      <a:pt x="609" y="134"/>
                    </a:cubicBezTo>
                    <a:cubicBezTo>
                      <a:pt x="637" y="126"/>
                      <a:pt x="664" y="123"/>
                      <a:pt x="689" y="123"/>
                    </a:cubicBezTo>
                    <a:cubicBezTo>
                      <a:pt x="770" y="123"/>
                      <a:pt x="829" y="162"/>
                      <a:pt x="852" y="255"/>
                    </a:cubicBezTo>
                    <a:cubicBezTo>
                      <a:pt x="913" y="316"/>
                      <a:pt x="852" y="346"/>
                      <a:pt x="913" y="346"/>
                    </a:cubicBezTo>
                    <a:cubicBezTo>
                      <a:pt x="943" y="346"/>
                      <a:pt x="943" y="316"/>
                      <a:pt x="943" y="225"/>
                    </a:cubicBezTo>
                    <a:cubicBezTo>
                      <a:pt x="913" y="164"/>
                      <a:pt x="882" y="103"/>
                      <a:pt x="821" y="73"/>
                    </a:cubicBezTo>
                    <a:cubicBezTo>
                      <a:pt x="777" y="28"/>
                      <a:pt x="716" y="0"/>
                      <a:pt x="66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866;p62">
                <a:extLst>
                  <a:ext uri="{FF2B5EF4-FFF2-40B4-BE49-F238E27FC236}">
                    <a16:creationId xmlns:a16="http://schemas.microsoft.com/office/drawing/2014/main" id="{6617D8E1-8A69-CF82-2D54-CD9368EDD571}"/>
                  </a:ext>
                </a:extLst>
              </p:cNvPr>
              <p:cNvSpPr/>
              <p:nvPr/>
            </p:nvSpPr>
            <p:spPr>
              <a:xfrm>
                <a:off x="7427479" y="1225942"/>
                <a:ext cx="309298" cy="302998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11822" extrusionOk="0">
                    <a:moveTo>
                      <a:pt x="6131" y="0"/>
                    </a:moveTo>
                    <a:cubicBezTo>
                      <a:pt x="5641" y="0"/>
                      <a:pt x="5186" y="51"/>
                      <a:pt x="4803" y="164"/>
                    </a:cubicBezTo>
                    <a:cubicBezTo>
                      <a:pt x="3223" y="650"/>
                      <a:pt x="1886" y="1471"/>
                      <a:pt x="1095" y="2960"/>
                    </a:cubicBezTo>
                    <a:cubicBezTo>
                      <a:pt x="335" y="4450"/>
                      <a:pt x="1" y="6152"/>
                      <a:pt x="123" y="7824"/>
                    </a:cubicBezTo>
                    <a:cubicBezTo>
                      <a:pt x="92" y="8340"/>
                      <a:pt x="244" y="8857"/>
                      <a:pt x="487" y="9283"/>
                    </a:cubicBezTo>
                    <a:cubicBezTo>
                      <a:pt x="822" y="9830"/>
                      <a:pt x="1490" y="10134"/>
                      <a:pt x="1490" y="10863"/>
                    </a:cubicBezTo>
                    <a:cubicBezTo>
                      <a:pt x="1460" y="11106"/>
                      <a:pt x="1551" y="11380"/>
                      <a:pt x="1703" y="11593"/>
                    </a:cubicBezTo>
                    <a:cubicBezTo>
                      <a:pt x="1846" y="11755"/>
                      <a:pt x="1998" y="11821"/>
                      <a:pt x="2146" y="11821"/>
                    </a:cubicBezTo>
                    <a:cubicBezTo>
                      <a:pt x="2472" y="11821"/>
                      <a:pt x="2782" y="11501"/>
                      <a:pt x="2949" y="11167"/>
                    </a:cubicBezTo>
                    <a:cubicBezTo>
                      <a:pt x="3466" y="10225"/>
                      <a:pt x="3527" y="9100"/>
                      <a:pt x="3557" y="8037"/>
                    </a:cubicBezTo>
                    <a:cubicBezTo>
                      <a:pt x="3618" y="7155"/>
                      <a:pt x="3557" y="6304"/>
                      <a:pt x="3375" y="5453"/>
                    </a:cubicBezTo>
                    <a:cubicBezTo>
                      <a:pt x="3314" y="5179"/>
                      <a:pt x="3284" y="4906"/>
                      <a:pt x="3284" y="4632"/>
                    </a:cubicBezTo>
                    <a:cubicBezTo>
                      <a:pt x="3284" y="4176"/>
                      <a:pt x="3436" y="3720"/>
                      <a:pt x="3679" y="3356"/>
                    </a:cubicBezTo>
                    <a:cubicBezTo>
                      <a:pt x="3740" y="3264"/>
                      <a:pt x="3800" y="3204"/>
                      <a:pt x="3892" y="3143"/>
                    </a:cubicBezTo>
                    <a:cubicBezTo>
                      <a:pt x="4279" y="2796"/>
                      <a:pt x="4776" y="2627"/>
                      <a:pt x="5282" y="2627"/>
                    </a:cubicBezTo>
                    <a:cubicBezTo>
                      <a:pt x="5530" y="2627"/>
                      <a:pt x="5779" y="2668"/>
                      <a:pt x="6019" y="2748"/>
                    </a:cubicBezTo>
                    <a:cubicBezTo>
                      <a:pt x="7001" y="3075"/>
                      <a:pt x="7857" y="3559"/>
                      <a:pt x="8847" y="3559"/>
                    </a:cubicBezTo>
                    <a:cubicBezTo>
                      <a:pt x="9236" y="3559"/>
                      <a:pt x="9646" y="3484"/>
                      <a:pt x="10092" y="3295"/>
                    </a:cubicBezTo>
                    <a:cubicBezTo>
                      <a:pt x="10336" y="3143"/>
                      <a:pt x="10579" y="2930"/>
                      <a:pt x="10761" y="2687"/>
                    </a:cubicBezTo>
                    <a:cubicBezTo>
                      <a:pt x="10898" y="2550"/>
                      <a:pt x="11065" y="2482"/>
                      <a:pt x="11232" y="2482"/>
                    </a:cubicBezTo>
                    <a:cubicBezTo>
                      <a:pt x="11399" y="2482"/>
                      <a:pt x="11567" y="2550"/>
                      <a:pt x="11703" y="2687"/>
                    </a:cubicBezTo>
                    <a:cubicBezTo>
                      <a:pt x="12068" y="2474"/>
                      <a:pt x="10822" y="1167"/>
                      <a:pt x="9849" y="772"/>
                    </a:cubicBezTo>
                    <a:cubicBezTo>
                      <a:pt x="8786" y="316"/>
                      <a:pt x="7351" y="0"/>
                      <a:pt x="6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867;p62">
                <a:extLst>
                  <a:ext uri="{FF2B5EF4-FFF2-40B4-BE49-F238E27FC236}">
                    <a16:creationId xmlns:a16="http://schemas.microsoft.com/office/drawing/2014/main" id="{CB512785-F554-41B9-D58C-C8D342D1168C}"/>
                  </a:ext>
                </a:extLst>
              </p:cNvPr>
              <p:cNvSpPr/>
              <p:nvPr/>
            </p:nvSpPr>
            <p:spPr>
              <a:xfrm>
                <a:off x="7429042" y="1557410"/>
                <a:ext cx="3352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38" extrusionOk="0">
                    <a:moveTo>
                      <a:pt x="811" y="0"/>
                    </a:moveTo>
                    <a:cubicBezTo>
                      <a:pt x="731" y="0"/>
                      <a:pt x="608" y="21"/>
                      <a:pt x="457" y="88"/>
                    </a:cubicBezTo>
                    <a:cubicBezTo>
                      <a:pt x="305" y="180"/>
                      <a:pt x="183" y="332"/>
                      <a:pt x="122" y="484"/>
                    </a:cubicBezTo>
                    <a:cubicBezTo>
                      <a:pt x="31" y="666"/>
                      <a:pt x="1" y="909"/>
                      <a:pt x="62" y="1122"/>
                    </a:cubicBezTo>
                    <a:cubicBezTo>
                      <a:pt x="122" y="1335"/>
                      <a:pt x="244" y="1517"/>
                      <a:pt x="457" y="1608"/>
                    </a:cubicBezTo>
                    <a:cubicBezTo>
                      <a:pt x="582" y="1683"/>
                      <a:pt x="707" y="1738"/>
                      <a:pt x="849" y="1738"/>
                    </a:cubicBezTo>
                    <a:cubicBezTo>
                      <a:pt x="879" y="1738"/>
                      <a:pt x="911" y="1735"/>
                      <a:pt x="943" y="1730"/>
                    </a:cubicBezTo>
                    <a:cubicBezTo>
                      <a:pt x="1065" y="1730"/>
                      <a:pt x="1186" y="1669"/>
                      <a:pt x="1277" y="1578"/>
                    </a:cubicBezTo>
                    <a:cubicBezTo>
                      <a:pt x="1308" y="1487"/>
                      <a:pt x="1308" y="1426"/>
                      <a:pt x="1308" y="1426"/>
                    </a:cubicBezTo>
                    <a:cubicBezTo>
                      <a:pt x="1277" y="1426"/>
                      <a:pt x="1277" y="1487"/>
                      <a:pt x="1217" y="1517"/>
                    </a:cubicBezTo>
                    <a:cubicBezTo>
                      <a:pt x="1150" y="1561"/>
                      <a:pt x="1083" y="1590"/>
                      <a:pt x="1016" y="1590"/>
                    </a:cubicBezTo>
                    <a:cubicBezTo>
                      <a:pt x="992" y="1590"/>
                      <a:pt x="967" y="1586"/>
                      <a:pt x="943" y="1578"/>
                    </a:cubicBezTo>
                    <a:cubicBezTo>
                      <a:pt x="609" y="1578"/>
                      <a:pt x="335" y="1365"/>
                      <a:pt x="244" y="1061"/>
                    </a:cubicBezTo>
                    <a:cubicBezTo>
                      <a:pt x="153" y="757"/>
                      <a:pt x="274" y="423"/>
                      <a:pt x="548" y="210"/>
                    </a:cubicBezTo>
                    <a:cubicBezTo>
                      <a:pt x="761" y="58"/>
                      <a:pt x="913" y="28"/>
                      <a:pt x="913" y="28"/>
                    </a:cubicBezTo>
                    <a:cubicBezTo>
                      <a:pt x="913" y="14"/>
                      <a:pt x="876" y="0"/>
                      <a:pt x="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68;p62">
                <a:extLst>
                  <a:ext uri="{FF2B5EF4-FFF2-40B4-BE49-F238E27FC236}">
                    <a16:creationId xmlns:a16="http://schemas.microsoft.com/office/drawing/2014/main" id="{F32BAEB8-C806-B05D-E0F7-557FD9F95043}"/>
                  </a:ext>
                </a:extLst>
              </p:cNvPr>
              <p:cNvSpPr/>
              <p:nvPr/>
            </p:nvSpPr>
            <p:spPr>
              <a:xfrm>
                <a:off x="7793595" y="2524825"/>
                <a:ext cx="31983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62" extrusionOk="0">
                    <a:moveTo>
                      <a:pt x="1182" y="1"/>
                    </a:moveTo>
                    <a:cubicBezTo>
                      <a:pt x="1138" y="1"/>
                      <a:pt x="930" y="321"/>
                      <a:pt x="639" y="641"/>
                    </a:cubicBezTo>
                    <a:cubicBezTo>
                      <a:pt x="305" y="1006"/>
                      <a:pt x="1" y="1218"/>
                      <a:pt x="31" y="1249"/>
                    </a:cubicBezTo>
                    <a:cubicBezTo>
                      <a:pt x="31" y="1257"/>
                      <a:pt x="39" y="1262"/>
                      <a:pt x="54" y="1262"/>
                    </a:cubicBezTo>
                    <a:cubicBezTo>
                      <a:pt x="144" y="1262"/>
                      <a:pt x="479" y="1105"/>
                      <a:pt x="791" y="793"/>
                    </a:cubicBezTo>
                    <a:cubicBezTo>
                      <a:pt x="1126" y="428"/>
                      <a:pt x="1247" y="33"/>
                      <a:pt x="1186" y="3"/>
                    </a:cubicBezTo>
                    <a:cubicBezTo>
                      <a:pt x="1185" y="1"/>
                      <a:pt x="1183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69;p62">
                <a:extLst>
                  <a:ext uri="{FF2B5EF4-FFF2-40B4-BE49-F238E27FC236}">
                    <a16:creationId xmlns:a16="http://schemas.microsoft.com/office/drawing/2014/main" id="{49D68A97-A116-0034-6E9E-CF063434B434}"/>
                  </a:ext>
                </a:extLst>
              </p:cNvPr>
              <p:cNvSpPr/>
              <p:nvPr/>
            </p:nvSpPr>
            <p:spPr>
              <a:xfrm>
                <a:off x="7765559" y="2004492"/>
                <a:ext cx="640329" cy="371686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14502" extrusionOk="0">
                    <a:moveTo>
                      <a:pt x="24226" y="0"/>
                    </a:moveTo>
                    <a:lnTo>
                      <a:pt x="11338" y="213"/>
                    </a:lnTo>
                    <a:cubicBezTo>
                      <a:pt x="11004" y="213"/>
                      <a:pt x="10761" y="426"/>
                      <a:pt x="10670" y="730"/>
                    </a:cubicBezTo>
                    <a:lnTo>
                      <a:pt x="7721" y="12614"/>
                    </a:lnTo>
                    <a:cubicBezTo>
                      <a:pt x="7660" y="12918"/>
                      <a:pt x="7417" y="13101"/>
                      <a:pt x="7113" y="13131"/>
                    </a:cubicBezTo>
                    <a:lnTo>
                      <a:pt x="1" y="13891"/>
                    </a:lnTo>
                    <a:cubicBezTo>
                      <a:pt x="30" y="14237"/>
                      <a:pt x="305" y="14501"/>
                      <a:pt x="645" y="14501"/>
                    </a:cubicBezTo>
                    <a:cubicBezTo>
                      <a:pt x="663" y="14501"/>
                      <a:pt x="681" y="14501"/>
                      <a:pt x="700" y="14499"/>
                    </a:cubicBezTo>
                    <a:lnTo>
                      <a:pt x="21339" y="13162"/>
                    </a:lnTo>
                    <a:cubicBezTo>
                      <a:pt x="21612" y="13131"/>
                      <a:pt x="21886" y="12918"/>
                      <a:pt x="21946" y="12645"/>
                    </a:cubicBezTo>
                    <a:lnTo>
                      <a:pt x="24895" y="851"/>
                    </a:lnTo>
                    <a:cubicBezTo>
                      <a:pt x="24986" y="426"/>
                      <a:pt x="24652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70;p62">
                <a:extLst>
                  <a:ext uri="{FF2B5EF4-FFF2-40B4-BE49-F238E27FC236}">
                    <a16:creationId xmlns:a16="http://schemas.microsoft.com/office/drawing/2014/main" id="{1BFE4980-D007-9B87-734F-C27AC8C156C7}"/>
                  </a:ext>
                </a:extLst>
              </p:cNvPr>
              <p:cNvSpPr/>
              <p:nvPr/>
            </p:nvSpPr>
            <p:spPr>
              <a:xfrm>
                <a:off x="7767891" y="2020075"/>
                <a:ext cx="306941" cy="344929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3458" extrusionOk="0">
                    <a:moveTo>
                      <a:pt x="11977" y="0"/>
                    </a:moveTo>
                    <a:cubicBezTo>
                      <a:pt x="11916" y="0"/>
                      <a:pt x="11855" y="31"/>
                      <a:pt x="11794" y="61"/>
                    </a:cubicBezTo>
                    <a:cubicBezTo>
                      <a:pt x="11612" y="183"/>
                      <a:pt x="11460" y="335"/>
                      <a:pt x="11339" y="517"/>
                    </a:cubicBezTo>
                    <a:cubicBezTo>
                      <a:pt x="11187" y="821"/>
                      <a:pt x="11065" y="1125"/>
                      <a:pt x="11004" y="1459"/>
                    </a:cubicBezTo>
                    <a:lnTo>
                      <a:pt x="10670" y="2736"/>
                    </a:lnTo>
                    <a:lnTo>
                      <a:pt x="8755" y="10122"/>
                    </a:lnTo>
                    <a:cubicBezTo>
                      <a:pt x="8572" y="10851"/>
                      <a:pt x="8390" y="11551"/>
                      <a:pt x="8208" y="12219"/>
                    </a:cubicBezTo>
                    <a:cubicBezTo>
                      <a:pt x="8147" y="12371"/>
                      <a:pt x="8086" y="12523"/>
                      <a:pt x="7965" y="12645"/>
                    </a:cubicBezTo>
                    <a:cubicBezTo>
                      <a:pt x="7843" y="12766"/>
                      <a:pt x="7721" y="12827"/>
                      <a:pt x="7539" y="12888"/>
                    </a:cubicBezTo>
                    <a:cubicBezTo>
                      <a:pt x="7235" y="12949"/>
                      <a:pt x="6901" y="12979"/>
                      <a:pt x="6597" y="12979"/>
                    </a:cubicBezTo>
                    <a:lnTo>
                      <a:pt x="3162" y="13192"/>
                    </a:lnTo>
                    <a:lnTo>
                      <a:pt x="852" y="13374"/>
                    </a:lnTo>
                    <a:lnTo>
                      <a:pt x="214" y="13405"/>
                    </a:lnTo>
                    <a:lnTo>
                      <a:pt x="1" y="13435"/>
                    </a:lnTo>
                    <a:cubicBezTo>
                      <a:pt x="46" y="13450"/>
                      <a:pt x="84" y="13458"/>
                      <a:pt x="119" y="13458"/>
                    </a:cubicBezTo>
                    <a:cubicBezTo>
                      <a:pt x="153" y="13458"/>
                      <a:pt x="183" y="13450"/>
                      <a:pt x="214" y="13435"/>
                    </a:cubicBezTo>
                    <a:lnTo>
                      <a:pt x="852" y="13405"/>
                    </a:lnTo>
                    <a:lnTo>
                      <a:pt x="3162" y="13313"/>
                    </a:lnTo>
                    <a:lnTo>
                      <a:pt x="6597" y="13101"/>
                    </a:lnTo>
                    <a:cubicBezTo>
                      <a:pt x="6931" y="13101"/>
                      <a:pt x="7265" y="13070"/>
                      <a:pt x="7600" y="13009"/>
                    </a:cubicBezTo>
                    <a:cubicBezTo>
                      <a:pt x="7752" y="12949"/>
                      <a:pt x="7934" y="12858"/>
                      <a:pt x="8056" y="12736"/>
                    </a:cubicBezTo>
                    <a:cubicBezTo>
                      <a:pt x="8177" y="12614"/>
                      <a:pt x="8269" y="12432"/>
                      <a:pt x="8329" y="12280"/>
                    </a:cubicBezTo>
                    <a:cubicBezTo>
                      <a:pt x="8542" y="11581"/>
                      <a:pt x="8694" y="10882"/>
                      <a:pt x="8907" y="10152"/>
                    </a:cubicBezTo>
                    <a:lnTo>
                      <a:pt x="10731" y="2766"/>
                    </a:lnTo>
                    <a:cubicBezTo>
                      <a:pt x="11004" y="1824"/>
                      <a:pt x="11126" y="1003"/>
                      <a:pt x="11399" y="547"/>
                    </a:cubicBezTo>
                    <a:cubicBezTo>
                      <a:pt x="11490" y="365"/>
                      <a:pt x="11612" y="213"/>
                      <a:pt x="11794" y="91"/>
                    </a:cubicBezTo>
                    <a:cubicBezTo>
                      <a:pt x="11916" y="31"/>
                      <a:pt x="1197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71;p62">
                <a:extLst>
                  <a:ext uri="{FF2B5EF4-FFF2-40B4-BE49-F238E27FC236}">
                    <a16:creationId xmlns:a16="http://schemas.microsoft.com/office/drawing/2014/main" id="{314EC4BF-AF48-3172-6980-7E55489C4C3E}"/>
                  </a:ext>
                </a:extLst>
              </p:cNvPr>
              <p:cNvSpPr/>
              <p:nvPr/>
            </p:nvSpPr>
            <p:spPr>
              <a:xfrm>
                <a:off x="8087288" y="2012284"/>
                <a:ext cx="300687" cy="7817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305" extrusionOk="0">
                    <a:moveTo>
                      <a:pt x="10365" y="0"/>
                    </a:moveTo>
                    <a:cubicBezTo>
                      <a:pt x="9210" y="0"/>
                      <a:pt x="7629" y="31"/>
                      <a:pt x="5867" y="91"/>
                    </a:cubicBezTo>
                    <a:lnTo>
                      <a:pt x="1368" y="243"/>
                    </a:lnTo>
                    <a:lnTo>
                      <a:pt x="0" y="304"/>
                    </a:lnTo>
                    <a:lnTo>
                      <a:pt x="1368" y="304"/>
                    </a:lnTo>
                    <a:cubicBezTo>
                      <a:pt x="2523" y="274"/>
                      <a:pt x="4104" y="243"/>
                      <a:pt x="5867" y="183"/>
                    </a:cubicBezTo>
                    <a:cubicBezTo>
                      <a:pt x="7629" y="122"/>
                      <a:pt x="9240" y="61"/>
                      <a:pt x="10365" y="31"/>
                    </a:cubicBez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72;p62">
                <a:extLst>
                  <a:ext uri="{FF2B5EF4-FFF2-40B4-BE49-F238E27FC236}">
                    <a16:creationId xmlns:a16="http://schemas.microsoft.com/office/drawing/2014/main" id="{1A7C5F9B-390F-E149-79FA-953CCEA2A053}"/>
                  </a:ext>
                </a:extLst>
              </p:cNvPr>
              <p:cNvSpPr/>
              <p:nvPr/>
            </p:nvSpPr>
            <p:spPr>
              <a:xfrm>
                <a:off x="8213068" y="2068977"/>
                <a:ext cx="23013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57" extrusionOk="0">
                    <a:moveTo>
                      <a:pt x="489" y="1"/>
                    </a:moveTo>
                    <a:cubicBezTo>
                      <a:pt x="171" y="1"/>
                      <a:pt x="1" y="361"/>
                      <a:pt x="199" y="615"/>
                    </a:cubicBezTo>
                    <a:cubicBezTo>
                      <a:pt x="275" y="713"/>
                      <a:pt x="378" y="756"/>
                      <a:pt x="481" y="756"/>
                    </a:cubicBezTo>
                    <a:cubicBezTo>
                      <a:pt x="665" y="756"/>
                      <a:pt x="848" y="617"/>
                      <a:pt x="867" y="402"/>
                    </a:cubicBezTo>
                    <a:cubicBezTo>
                      <a:pt x="898" y="220"/>
                      <a:pt x="746" y="38"/>
                      <a:pt x="563" y="7"/>
                    </a:cubicBezTo>
                    <a:cubicBezTo>
                      <a:pt x="538" y="3"/>
                      <a:pt x="51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73;p62">
                <a:extLst>
                  <a:ext uri="{FF2B5EF4-FFF2-40B4-BE49-F238E27FC236}">
                    <a16:creationId xmlns:a16="http://schemas.microsoft.com/office/drawing/2014/main" id="{F8FD40C3-FAF9-AE6E-5FD9-B2D43A7996C7}"/>
                  </a:ext>
                </a:extLst>
              </p:cNvPr>
              <p:cNvSpPr/>
              <p:nvPr/>
            </p:nvSpPr>
            <p:spPr>
              <a:xfrm>
                <a:off x="7886316" y="2349595"/>
                <a:ext cx="313168" cy="15178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5922" extrusionOk="0">
                    <a:moveTo>
                      <a:pt x="11642" y="1"/>
                    </a:moveTo>
                    <a:lnTo>
                      <a:pt x="0" y="730"/>
                    </a:lnTo>
                    <a:cubicBezTo>
                      <a:pt x="0" y="730"/>
                      <a:pt x="1277" y="5411"/>
                      <a:pt x="3982" y="5897"/>
                    </a:cubicBezTo>
                    <a:cubicBezTo>
                      <a:pt x="4077" y="5914"/>
                      <a:pt x="4177" y="5921"/>
                      <a:pt x="4282" y="5921"/>
                    </a:cubicBezTo>
                    <a:cubicBezTo>
                      <a:pt x="6905" y="5921"/>
                      <a:pt x="12219" y="973"/>
                      <a:pt x="12219" y="973"/>
                    </a:cubicBezTo>
                    <a:lnTo>
                      <a:pt x="1164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74;p62">
                <a:extLst>
                  <a:ext uri="{FF2B5EF4-FFF2-40B4-BE49-F238E27FC236}">
                    <a16:creationId xmlns:a16="http://schemas.microsoft.com/office/drawing/2014/main" id="{D32FF97A-B559-C4F9-5789-A87713453372}"/>
                  </a:ext>
                </a:extLst>
              </p:cNvPr>
              <p:cNvSpPr/>
              <p:nvPr/>
            </p:nvSpPr>
            <p:spPr>
              <a:xfrm>
                <a:off x="8063915" y="2277345"/>
                <a:ext cx="250073" cy="136147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5312" extrusionOk="0">
                    <a:moveTo>
                      <a:pt x="7325" y="1"/>
                    </a:moveTo>
                    <a:cubicBezTo>
                      <a:pt x="7128" y="1"/>
                      <a:pt x="6809" y="540"/>
                      <a:pt x="6809" y="540"/>
                    </a:cubicBezTo>
                    <a:cubicBezTo>
                      <a:pt x="6839" y="297"/>
                      <a:pt x="6566" y="84"/>
                      <a:pt x="6566" y="84"/>
                    </a:cubicBezTo>
                    <a:cubicBezTo>
                      <a:pt x="6554" y="82"/>
                      <a:pt x="6541" y="81"/>
                      <a:pt x="6529" y="81"/>
                    </a:cubicBezTo>
                    <a:cubicBezTo>
                      <a:pt x="5896" y="81"/>
                      <a:pt x="5107" y="2333"/>
                      <a:pt x="5107" y="2333"/>
                    </a:cubicBezTo>
                    <a:lnTo>
                      <a:pt x="4651" y="2272"/>
                    </a:lnTo>
                    <a:cubicBezTo>
                      <a:pt x="4651" y="2272"/>
                      <a:pt x="5107" y="1361"/>
                      <a:pt x="5320" y="905"/>
                    </a:cubicBezTo>
                    <a:cubicBezTo>
                      <a:pt x="5502" y="449"/>
                      <a:pt x="5441" y="388"/>
                      <a:pt x="5228" y="266"/>
                    </a:cubicBezTo>
                    <a:cubicBezTo>
                      <a:pt x="5209" y="255"/>
                      <a:pt x="5187" y="250"/>
                      <a:pt x="5163" y="250"/>
                    </a:cubicBezTo>
                    <a:cubicBezTo>
                      <a:pt x="4928" y="250"/>
                      <a:pt x="4499" y="767"/>
                      <a:pt x="4195" y="1209"/>
                    </a:cubicBezTo>
                    <a:cubicBezTo>
                      <a:pt x="3921" y="1573"/>
                      <a:pt x="3557" y="1908"/>
                      <a:pt x="3192" y="2181"/>
                    </a:cubicBezTo>
                    <a:cubicBezTo>
                      <a:pt x="3192" y="2181"/>
                      <a:pt x="2026" y="2337"/>
                      <a:pt x="1417" y="2337"/>
                    </a:cubicBezTo>
                    <a:cubicBezTo>
                      <a:pt x="1366" y="2337"/>
                      <a:pt x="1319" y="2336"/>
                      <a:pt x="1277" y="2333"/>
                    </a:cubicBezTo>
                    <a:cubicBezTo>
                      <a:pt x="760" y="2333"/>
                      <a:pt x="0" y="3367"/>
                      <a:pt x="0" y="3367"/>
                    </a:cubicBezTo>
                    <a:lnTo>
                      <a:pt x="1672" y="5312"/>
                    </a:lnTo>
                    <a:cubicBezTo>
                      <a:pt x="1672" y="5312"/>
                      <a:pt x="5411" y="3762"/>
                      <a:pt x="5867" y="3610"/>
                    </a:cubicBezTo>
                    <a:cubicBezTo>
                      <a:pt x="6292" y="3458"/>
                      <a:pt x="8572" y="2516"/>
                      <a:pt x="8572" y="2516"/>
                    </a:cubicBezTo>
                    <a:cubicBezTo>
                      <a:pt x="8572" y="2516"/>
                      <a:pt x="9393" y="1087"/>
                      <a:pt x="9545" y="783"/>
                    </a:cubicBezTo>
                    <a:cubicBezTo>
                      <a:pt x="9697" y="509"/>
                      <a:pt x="9757" y="114"/>
                      <a:pt x="9423" y="23"/>
                    </a:cubicBezTo>
                    <a:cubicBezTo>
                      <a:pt x="9416" y="21"/>
                      <a:pt x="9409" y="20"/>
                      <a:pt x="9402" y="20"/>
                    </a:cubicBezTo>
                    <a:cubicBezTo>
                      <a:pt x="9033" y="20"/>
                      <a:pt x="7660" y="2212"/>
                      <a:pt x="7660" y="2212"/>
                    </a:cubicBezTo>
                    <a:lnTo>
                      <a:pt x="7174" y="2303"/>
                    </a:lnTo>
                    <a:cubicBezTo>
                      <a:pt x="7174" y="2303"/>
                      <a:pt x="7265" y="1938"/>
                      <a:pt x="7386" y="1361"/>
                    </a:cubicBezTo>
                    <a:cubicBezTo>
                      <a:pt x="7508" y="783"/>
                      <a:pt x="7569" y="205"/>
                      <a:pt x="7386" y="23"/>
                    </a:cubicBezTo>
                    <a:cubicBezTo>
                      <a:pt x="7368" y="8"/>
                      <a:pt x="7347" y="1"/>
                      <a:pt x="7325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75;p62">
                <a:extLst>
                  <a:ext uri="{FF2B5EF4-FFF2-40B4-BE49-F238E27FC236}">
                    <a16:creationId xmlns:a16="http://schemas.microsoft.com/office/drawing/2014/main" id="{EC4E41EC-1FA5-AB20-CA61-F9304105A83B}"/>
                  </a:ext>
                </a:extLst>
              </p:cNvPr>
              <p:cNvSpPr/>
              <p:nvPr/>
            </p:nvSpPr>
            <p:spPr>
              <a:xfrm>
                <a:off x="8065479" y="2356618"/>
                <a:ext cx="1248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07" extrusionOk="0">
                    <a:moveTo>
                      <a:pt x="182" y="0"/>
                    </a:moveTo>
                    <a:cubicBezTo>
                      <a:pt x="152" y="0"/>
                      <a:pt x="91" y="30"/>
                      <a:pt x="61" y="122"/>
                    </a:cubicBezTo>
                    <a:cubicBezTo>
                      <a:pt x="0" y="274"/>
                      <a:pt x="0" y="426"/>
                      <a:pt x="61" y="578"/>
                    </a:cubicBezTo>
                    <a:cubicBezTo>
                      <a:pt x="144" y="856"/>
                      <a:pt x="355" y="1007"/>
                      <a:pt x="414" y="1007"/>
                    </a:cubicBezTo>
                    <a:cubicBezTo>
                      <a:pt x="419" y="1007"/>
                      <a:pt x="423" y="1006"/>
                      <a:pt x="426" y="1003"/>
                    </a:cubicBezTo>
                    <a:cubicBezTo>
                      <a:pt x="486" y="942"/>
                      <a:pt x="365" y="760"/>
                      <a:pt x="243" y="486"/>
                    </a:cubicBezTo>
                    <a:cubicBezTo>
                      <a:pt x="152" y="243"/>
                      <a:pt x="182" y="30"/>
                      <a:pt x="182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76;p62">
                <a:extLst>
                  <a:ext uri="{FF2B5EF4-FFF2-40B4-BE49-F238E27FC236}">
                    <a16:creationId xmlns:a16="http://schemas.microsoft.com/office/drawing/2014/main" id="{3B21E569-FFD6-CA50-F3AC-68E12DC08634}"/>
                  </a:ext>
                </a:extLst>
              </p:cNvPr>
              <p:cNvSpPr/>
              <p:nvPr/>
            </p:nvSpPr>
            <p:spPr>
              <a:xfrm>
                <a:off x="7970426" y="2359719"/>
                <a:ext cx="99742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284" extrusionOk="0">
                    <a:moveTo>
                      <a:pt x="3891" y="1"/>
                    </a:moveTo>
                    <a:lnTo>
                      <a:pt x="3891" y="1"/>
                    </a:lnTo>
                    <a:cubicBezTo>
                      <a:pt x="3618" y="31"/>
                      <a:pt x="3375" y="92"/>
                      <a:pt x="3132" y="213"/>
                    </a:cubicBezTo>
                    <a:cubicBezTo>
                      <a:pt x="2524" y="396"/>
                      <a:pt x="1946" y="669"/>
                      <a:pt x="1429" y="1065"/>
                    </a:cubicBezTo>
                    <a:cubicBezTo>
                      <a:pt x="913" y="1429"/>
                      <a:pt x="487" y="1946"/>
                      <a:pt x="214" y="2523"/>
                    </a:cubicBezTo>
                    <a:cubicBezTo>
                      <a:pt x="62" y="2736"/>
                      <a:pt x="1" y="3010"/>
                      <a:pt x="1" y="3283"/>
                    </a:cubicBezTo>
                    <a:cubicBezTo>
                      <a:pt x="31" y="3283"/>
                      <a:pt x="92" y="2979"/>
                      <a:pt x="335" y="2584"/>
                    </a:cubicBezTo>
                    <a:cubicBezTo>
                      <a:pt x="609" y="2037"/>
                      <a:pt x="1034" y="1581"/>
                      <a:pt x="1551" y="1216"/>
                    </a:cubicBezTo>
                    <a:cubicBezTo>
                      <a:pt x="2037" y="852"/>
                      <a:pt x="2615" y="548"/>
                      <a:pt x="3192" y="335"/>
                    </a:cubicBezTo>
                    <a:cubicBezTo>
                      <a:pt x="3436" y="244"/>
                      <a:pt x="3679" y="122"/>
                      <a:pt x="389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77;p62">
                <a:extLst>
                  <a:ext uri="{FF2B5EF4-FFF2-40B4-BE49-F238E27FC236}">
                    <a16:creationId xmlns:a16="http://schemas.microsoft.com/office/drawing/2014/main" id="{8FBC4796-1828-D849-E962-69191B01A052}"/>
                  </a:ext>
                </a:extLst>
              </p:cNvPr>
              <p:cNvSpPr/>
              <p:nvPr/>
            </p:nvSpPr>
            <p:spPr>
              <a:xfrm>
                <a:off x="8138697" y="2334807"/>
                <a:ext cx="45207" cy="1871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30" extrusionOk="0">
                    <a:moveTo>
                      <a:pt x="1733" y="0"/>
                    </a:moveTo>
                    <a:lnTo>
                      <a:pt x="1733" y="0"/>
                    </a:lnTo>
                    <a:cubicBezTo>
                      <a:pt x="1429" y="91"/>
                      <a:pt x="1155" y="182"/>
                      <a:pt x="851" y="334"/>
                    </a:cubicBezTo>
                    <a:cubicBezTo>
                      <a:pt x="578" y="426"/>
                      <a:pt x="274" y="547"/>
                      <a:pt x="0" y="729"/>
                    </a:cubicBezTo>
                    <a:cubicBezTo>
                      <a:pt x="335" y="729"/>
                      <a:pt x="669" y="669"/>
                      <a:pt x="943" y="517"/>
                    </a:cubicBezTo>
                    <a:cubicBezTo>
                      <a:pt x="1429" y="334"/>
                      <a:pt x="1763" y="61"/>
                      <a:pt x="173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878;p62">
                <a:extLst>
                  <a:ext uri="{FF2B5EF4-FFF2-40B4-BE49-F238E27FC236}">
                    <a16:creationId xmlns:a16="http://schemas.microsoft.com/office/drawing/2014/main" id="{A388CC7E-89B7-0003-9317-7B78B4BBECF6}"/>
                  </a:ext>
                </a:extLst>
              </p:cNvPr>
              <p:cNvSpPr/>
              <p:nvPr/>
            </p:nvSpPr>
            <p:spPr>
              <a:xfrm>
                <a:off x="8180752" y="2289622"/>
                <a:ext cx="60020" cy="704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748" extrusionOk="0">
                    <a:moveTo>
                      <a:pt x="2341" y="0"/>
                    </a:moveTo>
                    <a:cubicBezTo>
                      <a:pt x="2311" y="0"/>
                      <a:pt x="2189" y="182"/>
                      <a:pt x="2098" y="547"/>
                    </a:cubicBezTo>
                    <a:cubicBezTo>
                      <a:pt x="2007" y="973"/>
                      <a:pt x="1855" y="1398"/>
                      <a:pt x="1612" y="1793"/>
                    </a:cubicBezTo>
                    <a:cubicBezTo>
                      <a:pt x="1338" y="2158"/>
                      <a:pt x="973" y="2401"/>
                      <a:pt x="548" y="2523"/>
                    </a:cubicBezTo>
                    <a:cubicBezTo>
                      <a:pt x="335" y="2584"/>
                      <a:pt x="183" y="2644"/>
                      <a:pt x="1" y="2736"/>
                    </a:cubicBezTo>
                    <a:cubicBezTo>
                      <a:pt x="58" y="2744"/>
                      <a:pt x="112" y="2748"/>
                      <a:pt x="166" y="2748"/>
                    </a:cubicBezTo>
                    <a:cubicBezTo>
                      <a:pt x="311" y="2748"/>
                      <a:pt x="445" y="2719"/>
                      <a:pt x="578" y="2675"/>
                    </a:cubicBezTo>
                    <a:cubicBezTo>
                      <a:pt x="1064" y="2553"/>
                      <a:pt x="1490" y="2280"/>
                      <a:pt x="1794" y="1915"/>
                    </a:cubicBezTo>
                    <a:cubicBezTo>
                      <a:pt x="2037" y="1489"/>
                      <a:pt x="2189" y="1034"/>
                      <a:pt x="2220" y="547"/>
                    </a:cubicBezTo>
                    <a:cubicBezTo>
                      <a:pt x="2280" y="365"/>
                      <a:pt x="2311" y="182"/>
                      <a:pt x="2341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25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62"/>
          <p:cNvGrpSpPr/>
          <p:nvPr/>
        </p:nvGrpSpPr>
        <p:grpSpPr>
          <a:xfrm>
            <a:off x="2413966" y="217135"/>
            <a:ext cx="5776141" cy="4931777"/>
            <a:chOff x="3862863" y="1591768"/>
            <a:chExt cx="3615715" cy="3005906"/>
          </a:xfrm>
        </p:grpSpPr>
        <p:sp>
          <p:nvSpPr>
            <p:cNvPr id="2795" name="Google Shape;2795;p62"/>
            <p:cNvSpPr/>
            <p:nvPr/>
          </p:nvSpPr>
          <p:spPr>
            <a:xfrm>
              <a:off x="3925158" y="2384266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925158" y="2459745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925158" y="253581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925158" y="261129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0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925158" y="2686776"/>
              <a:ext cx="35966" cy="35946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862863" y="1591768"/>
              <a:ext cx="3615715" cy="3005906"/>
            </a:xfrm>
            <a:custGeom>
              <a:avLst/>
              <a:gdLst/>
              <a:ahLst/>
              <a:cxnLst/>
              <a:rect l="l" t="t" r="r" b="b"/>
              <a:pathLst>
                <a:path w="183469" h="152526" extrusionOk="0">
                  <a:moveTo>
                    <a:pt x="5411" y="0"/>
                  </a:moveTo>
                  <a:cubicBezTo>
                    <a:pt x="2432" y="0"/>
                    <a:pt x="0" y="2401"/>
                    <a:pt x="0" y="5380"/>
                  </a:cubicBezTo>
                  <a:lnTo>
                    <a:pt x="0" y="127358"/>
                  </a:lnTo>
                  <a:cubicBezTo>
                    <a:pt x="0" y="130336"/>
                    <a:pt x="2432" y="132738"/>
                    <a:pt x="5411" y="132738"/>
                  </a:cubicBezTo>
                  <a:lnTo>
                    <a:pt x="71673" y="132738"/>
                  </a:lnTo>
                  <a:cubicBezTo>
                    <a:pt x="71673" y="132738"/>
                    <a:pt x="75898" y="145777"/>
                    <a:pt x="62828" y="152525"/>
                  </a:cubicBezTo>
                  <a:lnTo>
                    <a:pt x="124805" y="152525"/>
                  </a:lnTo>
                  <a:cubicBezTo>
                    <a:pt x="124805" y="152525"/>
                    <a:pt x="110033" y="147479"/>
                    <a:pt x="113832" y="132768"/>
                  </a:cubicBezTo>
                  <a:lnTo>
                    <a:pt x="178089" y="132768"/>
                  </a:lnTo>
                  <a:cubicBezTo>
                    <a:pt x="181067" y="132768"/>
                    <a:pt x="183469" y="130336"/>
                    <a:pt x="183469" y="127358"/>
                  </a:cubicBezTo>
                  <a:lnTo>
                    <a:pt x="183469" y="5411"/>
                  </a:lnTo>
                  <a:cubicBezTo>
                    <a:pt x="183469" y="2432"/>
                    <a:pt x="181067" y="0"/>
                    <a:pt x="17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5582618" y="3934950"/>
              <a:ext cx="170214" cy="127370"/>
            </a:xfrm>
            <a:custGeom>
              <a:avLst/>
              <a:gdLst/>
              <a:ahLst/>
              <a:cxnLst/>
              <a:rect l="l" t="t" r="r" b="b"/>
              <a:pathLst>
                <a:path w="8637" h="6463" extrusionOk="0">
                  <a:moveTo>
                    <a:pt x="4319" y="1"/>
                  </a:moveTo>
                  <a:cubicBezTo>
                    <a:pt x="1837" y="1"/>
                    <a:pt x="0" y="2812"/>
                    <a:pt x="1826" y="5420"/>
                  </a:cubicBezTo>
                  <a:cubicBezTo>
                    <a:pt x="1887" y="5542"/>
                    <a:pt x="2008" y="5633"/>
                    <a:pt x="2100" y="5724"/>
                  </a:cubicBezTo>
                  <a:cubicBezTo>
                    <a:pt x="2842" y="6239"/>
                    <a:pt x="3599" y="6462"/>
                    <a:pt x="4303" y="6462"/>
                  </a:cubicBezTo>
                  <a:cubicBezTo>
                    <a:pt x="6800" y="6462"/>
                    <a:pt x="8637" y="3651"/>
                    <a:pt x="6811" y="1043"/>
                  </a:cubicBezTo>
                  <a:cubicBezTo>
                    <a:pt x="6720" y="922"/>
                    <a:pt x="6629" y="830"/>
                    <a:pt x="6507" y="739"/>
                  </a:cubicBezTo>
                  <a:cubicBezTo>
                    <a:pt x="5771" y="224"/>
                    <a:pt x="5020" y="1"/>
                    <a:pt x="4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4600850" y="4206480"/>
              <a:ext cx="2163095" cy="4217"/>
            </a:xfrm>
            <a:custGeom>
              <a:avLst/>
              <a:gdLst/>
              <a:ahLst/>
              <a:cxnLst/>
              <a:rect l="l" t="t" r="r" b="b"/>
              <a:pathLst>
                <a:path w="109760" h="214" extrusionOk="0">
                  <a:moveTo>
                    <a:pt x="54895" y="1"/>
                  </a:moveTo>
                  <a:cubicBezTo>
                    <a:pt x="24560" y="1"/>
                    <a:pt x="1" y="31"/>
                    <a:pt x="1" y="92"/>
                  </a:cubicBezTo>
                  <a:cubicBezTo>
                    <a:pt x="1" y="153"/>
                    <a:pt x="24560" y="214"/>
                    <a:pt x="54895" y="214"/>
                  </a:cubicBezTo>
                  <a:cubicBezTo>
                    <a:pt x="85200" y="214"/>
                    <a:pt x="109760" y="153"/>
                    <a:pt x="109760" y="92"/>
                  </a:cubicBezTo>
                  <a:cubicBezTo>
                    <a:pt x="109760" y="31"/>
                    <a:pt x="85200" y="1"/>
                    <a:pt x="54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62"/>
          <p:cNvSpPr txBox="1">
            <a:spLocks noGrp="1"/>
          </p:cNvSpPr>
          <p:nvPr>
            <p:ph type="title"/>
          </p:nvPr>
        </p:nvSpPr>
        <p:spPr>
          <a:xfrm>
            <a:off x="0" y="1679241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Tampilan Dekstop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A2F0B-CBD2-6734-94A4-E7FC4F15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03" y="378479"/>
            <a:ext cx="5004057" cy="3594285"/>
          </a:xfrm>
          <a:prstGeom prst="rect">
            <a:avLst/>
          </a:prstGeom>
        </p:spPr>
      </p:pic>
      <p:grpSp>
        <p:nvGrpSpPr>
          <p:cNvPr id="93" name="Google Shape;2807;p62">
            <a:extLst>
              <a:ext uri="{FF2B5EF4-FFF2-40B4-BE49-F238E27FC236}">
                <a16:creationId xmlns:a16="http://schemas.microsoft.com/office/drawing/2014/main" id="{3A85F75C-BFD7-E231-BC3F-2F5ED08BF399}"/>
              </a:ext>
            </a:extLst>
          </p:cNvPr>
          <p:cNvGrpSpPr/>
          <p:nvPr/>
        </p:nvGrpSpPr>
        <p:grpSpPr>
          <a:xfrm>
            <a:off x="7734189" y="-90346"/>
            <a:ext cx="1385466" cy="4604347"/>
            <a:chOff x="7040445" y="52"/>
            <a:chExt cx="1385466" cy="4604347"/>
          </a:xfrm>
        </p:grpSpPr>
        <p:grpSp>
          <p:nvGrpSpPr>
            <p:cNvPr id="94" name="Google Shape;2808;p62">
              <a:extLst>
                <a:ext uri="{FF2B5EF4-FFF2-40B4-BE49-F238E27FC236}">
                  <a16:creationId xmlns:a16="http://schemas.microsoft.com/office/drawing/2014/main" id="{789F23CD-AC36-16F1-B78B-6ED74EFA2EA8}"/>
                </a:ext>
              </a:extLst>
            </p:cNvPr>
            <p:cNvGrpSpPr/>
            <p:nvPr/>
          </p:nvGrpSpPr>
          <p:grpSpPr>
            <a:xfrm>
              <a:off x="7415818" y="52"/>
              <a:ext cx="852986" cy="889735"/>
              <a:chOff x="7415818" y="52"/>
              <a:chExt cx="852986" cy="889735"/>
            </a:xfrm>
          </p:grpSpPr>
          <p:sp>
            <p:nvSpPr>
              <p:cNvPr id="225" name="Google Shape;2809;p62">
                <a:extLst>
                  <a:ext uri="{FF2B5EF4-FFF2-40B4-BE49-F238E27FC236}">
                    <a16:creationId xmlns:a16="http://schemas.microsoft.com/office/drawing/2014/main" id="{792BC933-4804-16C6-0643-26A10E514DFA}"/>
                  </a:ext>
                </a:extLst>
              </p:cNvPr>
              <p:cNvSpPr/>
              <p:nvPr/>
            </p:nvSpPr>
            <p:spPr>
              <a:xfrm>
                <a:off x="7415818" y="536019"/>
                <a:ext cx="852986" cy="126228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4925" extrusionOk="0">
                    <a:moveTo>
                      <a:pt x="14742" y="1"/>
                    </a:moveTo>
                    <a:lnTo>
                      <a:pt x="0" y="4925"/>
                    </a:lnTo>
                    <a:lnTo>
                      <a:pt x="33283" y="4925"/>
                    </a:lnTo>
                    <a:lnTo>
                      <a:pt x="19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810;p62">
                <a:extLst>
                  <a:ext uri="{FF2B5EF4-FFF2-40B4-BE49-F238E27FC236}">
                    <a16:creationId xmlns:a16="http://schemas.microsoft.com/office/drawing/2014/main" id="{B3B3C64D-7EB4-1B20-72AB-E66712AE9D96}"/>
                  </a:ext>
                </a:extLst>
              </p:cNvPr>
              <p:cNvSpPr/>
              <p:nvPr/>
            </p:nvSpPr>
            <p:spPr>
              <a:xfrm>
                <a:off x="7761663" y="653659"/>
                <a:ext cx="176855" cy="2361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9213" extrusionOk="0">
                    <a:moveTo>
                      <a:pt x="5381" y="0"/>
                    </a:moveTo>
                    <a:lnTo>
                      <a:pt x="5381" y="0"/>
                    </a:lnTo>
                    <a:cubicBezTo>
                      <a:pt x="5350" y="92"/>
                      <a:pt x="5320" y="152"/>
                      <a:pt x="5320" y="213"/>
                    </a:cubicBezTo>
                    <a:cubicBezTo>
                      <a:pt x="5259" y="426"/>
                      <a:pt x="5229" y="639"/>
                      <a:pt x="5198" y="882"/>
                    </a:cubicBezTo>
                    <a:cubicBezTo>
                      <a:pt x="5138" y="1672"/>
                      <a:pt x="5320" y="2493"/>
                      <a:pt x="5715" y="3222"/>
                    </a:cubicBezTo>
                    <a:cubicBezTo>
                      <a:pt x="5928" y="3678"/>
                      <a:pt x="6232" y="4165"/>
                      <a:pt x="6445" y="4712"/>
                    </a:cubicBezTo>
                    <a:cubicBezTo>
                      <a:pt x="6688" y="5289"/>
                      <a:pt x="6749" y="5897"/>
                      <a:pt x="6627" y="6535"/>
                    </a:cubicBezTo>
                    <a:cubicBezTo>
                      <a:pt x="6475" y="7204"/>
                      <a:pt x="6141" y="7812"/>
                      <a:pt x="5624" y="8298"/>
                    </a:cubicBezTo>
                    <a:cubicBezTo>
                      <a:pt x="5077" y="8785"/>
                      <a:pt x="4347" y="9058"/>
                      <a:pt x="3618" y="9058"/>
                    </a:cubicBezTo>
                    <a:cubicBezTo>
                      <a:pt x="2858" y="9058"/>
                      <a:pt x="2159" y="8815"/>
                      <a:pt x="1581" y="8359"/>
                    </a:cubicBezTo>
                    <a:cubicBezTo>
                      <a:pt x="548" y="7478"/>
                      <a:pt x="183" y="6049"/>
                      <a:pt x="639" y="4803"/>
                    </a:cubicBezTo>
                    <a:cubicBezTo>
                      <a:pt x="852" y="4286"/>
                      <a:pt x="1156" y="3830"/>
                      <a:pt x="1490" y="3405"/>
                    </a:cubicBezTo>
                    <a:cubicBezTo>
                      <a:pt x="1764" y="3040"/>
                      <a:pt x="2007" y="2645"/>
                      <a:pt x="2189" y="2219"/>
                    </a:cubicBezTo>
                    <a:cubicBezTo>
                      <a:pt x="2341" y="1885"/>
                      <a:pt x="2402" y="1551"/>
                      <a:pt x="2402" y="1186"/>
                    </a:cubicBezTo>
                    <a:cubicBezTo>
                      <a:pt x="2402" y="973"/>
                      <a:pt x="2341" y="760"/>
                      <a:pt x="2280" y="547"/>
                    </a:cubicBezTo>
                    <a:cubicBezTo>
                      <a:pt x="2220" y="487"/>
                      <a:pt x="2189" y="426"/>
                      <a:pt x="2159" y="365"/>
                    </a:cubicBezTo>
                    <a:lnTo>
                      <a:pt x="2159" y="365"/>
                    </a:lnTo>
                    <a:cubicBezTo>
                      <a:pt x="2280" y="608"/>
                      <a:pt x="2341" y="912"/>
                      <a:pt x="2341" y="1186"/>
                    </a:cubicBezTo>
                    <a:cubicBezTo>
                      <a:pt x="2341" y="1520"/>
                      <a:pt x="2250" y="1854"/>
                      <a:pt x="2098" y="2189"/>
                    </a:cubicBezTo>
                    <a:cubicBezTo>
                      <a:pt x="1916" y="2584"/>
                      <a:pt x="1672" y="2979"/>
                      <a:pt x="1399" y="3313"/>
                    </a:cubicBezTo>
                    <a:cubicBezTo>
                      <a:pt x="1034" y="3739"/>
                      <a:pt x="730" y="4225"/>
                      <a:pt x="517" y="4742"/>
                    </a:cubicBezTo>
                    <a:cubicBezTo>
                      <a:pt x="1" y="6049"/>
                      <a:pt x="396" y="7569"/>
                      <a:pt x="1460" y="8481"/>
                    </a:cubicBezTo>
                    <a:cubicBezTo>
                      <a:pt x="2037" y="8943"/>
                      <a:pt x="2751" y="9212"/>
                      <a:pt x="3499" y="9212"/>
                    </a:cubicBezTo>
                    <a:cubicBezTo>
                      <a:pt x="3538" y="9212"/>
                      <a:pt x="3578" y="9212"/>
                      <a:pt x="3618" y="9210"/>
                    </a:cubicBezTo>
                    <a:cubicBezTo>
                      <a:pt x="4408" y="9210"/>
                      <a:pt x="5168" y="8937"/>
                      <a:pt x="5746" y="8390"/>
                    </a:cubicBezTo>
                    <a:cubicBezTo>
                      <a:pt x="6262" y="7903"/>
                      <a:pt x="6627" y="7265"/>
                      <a:pt x="6779" y="6535"/>
                    </a:cubicBezTo>
                    <a:cubicBezTo>
                      <a:pt x="6901" y="5897"/>
                      <a:pt x="6840" y="5259"/>
                      <a:pt x="6566" y="4651"/>
                    </a:cubicBezTo>
                    <a:cubicBezTo>
                      <a:pt x="6353" y="4073"/>
                      <a:pt x="6049" y="3617"/>
                      <a:pt x="5806" y="3161"/>
                    </a:cubicBezTo>
                    <a:cubicBezTo>
                      <a:pt x="5442" y="2462"/>
                      <a:pt x="5229" y="1672"/>
                      <a:pt x="5259" y="882"/>
                    </a:cubicBezTo>
                    <a:cubicBezTo>
                      <a:pt x="5290" y="578"/>
                      <a:pt x="5320" y="304"/>
                      <a:pt x="5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811;p62">
                <a:extLst>
                  <a:ext uri="{FF2B5EF4-FFF2-40B4-BE49-F238E27FC236}">
                    <a16:creationId xmlns:a16="http://schemas.microsoft.com/office/drawing/2014/main" id="{E82C3AD4-6862-D66F-5030-DAEBD534CE1E}"/>
                  </a:ext>
                </a:extLst>
              </p:cNvPr>
              <p:cNvSpPr/>
              <p:nvPr/>
            </p:nvSpPr>
            <p:spPr>
              <a:xfrm>
                <a:off x="7822426" y="662219"/>
                <a:ext cx="63915" cy="13663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331" extrusionOk="0">
                    <a:moveTo>
                      <a:pt x="1088" y="3751"/>
                    </a:moveTo>
                    <a:lnTo>
                      <a:pt x="1088" y="3751"/>
                    </a:lnTo>
                    <a:cubicBezTo>
                      <a:pt x="1079" y="3899"/>
                      <a:pt x="1064" y="4047"/>
                      <a:pt x="1064" y="4195"/>
                    </a:cubicBezTo>
                    <a:cubicBezTo>
                      <a:pt x="1064" y="4438"/>
                      <a:pt x="1034" y="4651"/>
                      <a:pt x="943" y="4864"/>
                    </a:cubicBezTo>
                    <a:cubicBezTo>
                      <a:pt x="888" y="5028"/>
                      <a:pt x="736" y="5142"/>
                      <a:pt x="552" y="5142"/>
                    </a:cubicBezTo>
                    <a:cubicBezTo>
                      <a:pt x="531" y="5142"/>
                      <a:pt x="509" y="5141"/>
                      <a:pt x="487" y="5138"/>
                    </a:cubicBezTo>
                    <a:cubicBezTo>
                      <a:pt x="274" y="5046"/>
                      <a:pt x="153" y="4834"/>
                      <a:pt x="213" y="4621"/>
                    </a:cubicBezTo>
                    <a:cubicBezTo>
                      <a:pt x="295" y="4158"/>
                      <a:pt x="645" y="3817"/>
                      <a:pt x="1088" y="3751"/>
                    </a:cubicBezTo>
                    <a:close/>
                    <a:moveTo>
                      <a:pt x="1537" y="3794"/>
                    </a:moveTo>
                    <a:cubicBezTo>
                      <a:pt x="1917" y="3918"/>
                      <a:pt x="2207" y="4235"/>
                      <a:pt x="2280" y="4651"/>
                    </a:cubicBezTo>
                    <a:cubicBezTo>
                      <a:pt x="2311" y="4864"/>
                      <a:pt x="2219" y="5138"/>
                      <a:pt x="2037" y="5168"/>
                    </a:cubicBezTo>
                    <a:cubicBezTo>
                      <a:pt x="2014" y="5176"/>
                      <a:pt x="1992" y="5179"/>
                      <a:pt x="1969" y="5179"/>
                    </a:cubicBezTo>
                    <a:cubicBezTo>
                      <a:pt x="1900" y="5179"/>
                      <a:pt x="1832" y="5145"/>
                      <a:pt x="1764" y="5077"/>
                    </a:cubicBezTo>
                    <a:cubicBezTo>
                      <a:pt x="1703" y="5016"/>
                      <a:pt x="1672" y="4894"/>
                      <a:pt x="1642" y="4803"/>
                    </a:cubicBezTo>
                    <a:cubicBezTo>
                      <a:pt x="1593" y="4470"/>
                      <a:pt x="1558" y="4133"/>
                      <a:pt x="1537" y="3794"/>
                    </a:cubicBezTo>
                    <a:close/>
                    <a:moveTo>
                      <a:pt x="1794" y="1"/>
                    </a:moveTo>
                    <a:cubicBezTo>
                      <a:pt x="1764" y="31"/>
                      <a:pt x="1764" y="92"/>
                      <a:pt x="1764" y="122"/>
                    </a:cubicBezTo>
                    <a:cubicBezTo>
                      <a:pt x="1733" y="213"/>
                      <a:pt x="1703" y="396"/>
                      <a:pt x="1642" y="578"/>
                    </a:cubicBezTo>
                    <a:cubicBezTo>
                      <a:pt x="1551" y="1125"/>
                      <a:pt x="1460" y="1703"/>
                      <a:pt x="1429" y="2280"/>
                    </a:cubicBezTo>
                    <a:cubicBezTo>
                      <a:pt x="1398" y="2712"/>
                      <a:pt x="1391" y="3143"/>
                      <a:pt x="1403" y="3570"/>
                    </a:cubicBezTo>
                    <a:lnTo>
                      <a:pt x="1403" y="3570"/>
                    </a:lnTo>
                    <a:cubicBezTo>
                      <a:pt x="1362" y="3564"/>
                      <a:pt x="1320" y="3559"/>
                      <a:pt x="1277" y="3557"/>
                    </a:cubicBezTo>
                    <a:cubicBezTo>
                      <a:pt x="1267" y="3557"/>
                      <a:pt x="1257" y="3557"/>
                      <a:pt x="1247" y="3557"/>
                    </a:cubicBezTo>
                    <a:lnTo>
                      <a:pt x="1247" y="3557"/>
                    </a:lnTo>
                    <a:cubicBezTo>
                      <a:pt x="1247" y="3557"/>
                      <a:pt x="1247" y="3557"/>
                      <a:pt x="1247" y="3557"/>
                    </a:cubicBezTo>
                    <a:cubicBezTo>
                      <a:pt x="1247" y="3162"/>
                      <a:pt x="1216" y="2767"/>
                      <a:pt x="1186" y="2372"/>
                    </a:cubicBezTo>
                    <a:cubicBezTo>
                      <a:pt x="1095" y="1794"/>
                      <a:pt x="1004" y="1247"/>
                      <a:pt x="821" y="700"/>
                    </a:cubicBezTo>
                    <a:cubicBezTo>
                      <a:pt x="791" y="548"/>
                      <a:pt x="730" y="396"/>
                      <a:pt x="669" y="244"/>
                    </a:cubicBezTo>
                    <a:cubicBezTo>
                      <a:pt x="669" y="213"/>
                      <a:pt x="639" y="153"/>
                      <a:pt x="609" y="92"/>
                    </a:cubicBezTo>
                    <a:lnTo>
                      <a:pt x="609" y="92"/>
                    </a:lnTo>
                    <a:cubicBezTo>
                      <a:pt x="669" y="305"/>
                      <a:pt x="700" y="517"/>
                      <a:pt x="760" y="700"/>
                    </a:cubicBezTo>
                    <a:cubicBezTo>
                      <a:pt x="912" y="1277"/>
                      <a:pt x="1004" y="1824"/>
                      <a:pt x="1034" y="2372"/>
                    </a:cubicBezTo>
                    <a:cubicBezTo>
                      <a:pt x="1095" y="2767"/>
                      <a:pt x="1095" y="3162"/>
                      <a:pt x="1095" y="3557"/>
                    </a:cubicBezTo>
                    <a:cubicBezTo>
                      <a:pt x="1095" y="3561"/>
                      <a:pt x="1095" y="3566"/>
                      <a:pt x="1095" y="3570"/>
                    </a:cubicBezTo>
                    <a:lnTo>
                      <a:pt x="1095" y="3570"/>
                    </a:lnTo>
                    <a:cubicBezTo>
                      <a:pt x="568" y="3645"/>
                      <a:pt x="140" y="4044"/>
                      <a:pt x="31" y="4590"/>
                    </a:cubicBezTo>
                    <a:cubicBezTo>
                      <a:pt x="1" y="4894"/>
                      <a:pt x="153" y="5168"/>
                      <a:pt x="426" y="5290"/>
                    </a:cubicBezTo>
                    <a:cubicBezTo>
                      <a:pt x="480" y="5311"/>
                      <a:pt x="534" y="5321"/>
                      <a:pt x="586" y="5321"/>
                    </a:cubicBezTo>
                    <a:cubicBezTo>
                      <a:pt x="682" y="5321"/>
                      <a:pt x="773" y="5288"/>
                      <a:pt x="852" y="5229"/>
                    </a:cubicBezTo>
                    <a:cubicBezTo>
                      <a:pt x="973" y="5168"/>
                      <a:pt x="1064" y="5046"/>
                      <a:pt x="1095" y="4925"/>
                    </a:cubicBezTo>
                    <a:cubicBezTo>
                      <a:pt x="1186" y="4682"/>
                      <a:pt x="1216" y="4469"/>
                      <a:pt x="1216" y="4226"/>
                    </a:cubicBezTo>
                    <a:cubicBezTo>
                      <a:pt x="1238" y="4052"/>
                      <a:pt x="1244" y="3893"/>
                      <a:pt x="1246" y="3739"/>
                    </a:cubicBezTo>
                    <a:lnTo>
                      <a:pt x="1246" y="3739"/>
                    </a:lnTo>
                    <a:cubicBezTo>
                      <a:pt x="1246" y="3739"/>
                      <a:pt x="1247" y="3739"/>
                      <a:pt x="1247" y="3739"/>
                    </a:cubicBezTo>
                    <a:cubicBezTo>
                      <a:pt x="1302" y="3743"/>
                      <a:pt x="1357" y="3750"/>
                      <a:pt x="1410" y="3760"/>
                    </a:cubicBezTo>
                    <a:lnTo>
                      <a:pt x="1410" y="3760"/>
                    </a:lnTo>
                    <a:cubicBezTo>
                      <a:pt x="1424" y="4112"/>
                      <a:pt x="1452" y="4460"/>
                      <a:pt x="1490" y="4803"/>
                    </a:cubicBezTo>
                    <a:cubicBezTo>
                      <a:pt x="1520" y="4955"/>
                      <a:pt x="1581" y="5077"/>
                      <a:pt x="1672" y="5198"/>
                    </a:cubicBezTo>
                    <a:cubicBezTo>
                      <a:pt x="1742" y="5291"/>
                      <a:pt x="1865" y="5331"/>
                      <a:pt x="1987" y="5331"/>
                    </a:cubicBezTo>
                    <a:cubicBezTo>
                      <a:pt x="2024" y="5331"/>
                      <a:pt x="2062" y="5327"/>
                      <a:pt x="2098" y="5320"/>
                    </a:cubicBezTo>
                    <a:cubicBezTo>
                      <a:pt x="2250" y="5290"/>
                      <a:pt x="2341" y="5198"/>
                      <a:pt x="2402" y="5046"/>
                    </a:cubicBezTo>
                    <a:cubicBezTo>
                      <a:pt x="2463" y="4894"/>
                      <a:pt x="2493" y="4773"/>
                      <a:pt x="2463" y="4621"/>
                    </a:cubicBezTo>
                    <a:cubicBezTo>
                      <a:pt x="2385" y="4102"/>
                      <a:pt x="1997" y="3716"/>
                      <a:pt x="1526" y="3595"/>
                    </a:cubicBezTo>
                    <a:lnTo>
                      <a:pt x="1526" y="3595"/>
                    </a:lnTo>
                    <a:cubicBezTo>
                      <a:pt x="1505" y="3164"/>
                      <a:pt x="1505" y="2734"/>
                      <a:pt x="1520" y="2311"/>
                    </a:cubicBezTo>
                    <a:cubicBezTo>
                      <a:pt x="1581" y="1581"/>
                      <a:pt x="1642" y="973"/>
                      <a:pt x="1703" y="609"/>
                    </a:cubicBezTo>
                    <a:cubicBezTo>
                      <a:pt x="1733" y="396"/>
                      <a:pt x="1764" y="183"/>
                      <a:pt x="1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812;p62">
                <a:extLst>
                  <a:ext uri="{FF2B5EF4-FFF2-40B4-BE49-F238E27FC236}">
                    <a16:creationId xmlns:a16="http://schemas.microsoft.com/office/drawing/2014/main" id="{75CDB0E1-C93E-4B40-48C2-FFA40F20F97E}"/>
                  </a:ext>
                </a:extLst>
              </p:cNvPr>
              <p:cNvSpPr/>
              <p:nvPr/>
            </p:nvSpPr>
            <p:spPr>
              <a:xfrm>
                <a:off x="7852026" y="52"/>
                <a:ext cx="3921" cy="52820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0609" extrusionOk="0">
                    <a:moveTo>
                      <a:pt x="92" y="0"/>
                    </a:moveTo>
                    <a:cubicBezTo>
                      <a:pt x="61" y="61"/>
                      <a:pt x="61" y="152"/>
                      <a:pt x="92" y="213"/>
                    </a:cubicBezTo>
                    <a:cubicBezTo>
                      <a:pt x="92" y="152"/>
                      <a:pt x="92" y="61"/>
                      <a:pt x="92" y="0"/>
                    </a:cubicBezTo>
                    <a:close/>
                    <a:moveTo>
                      <a:pt x="92" y="821"/>
                    </a:moveTo>
                    <a:cubicBezTo>
                      <a:pt x="92" y="1338"/>
                      <a:pt x="61" y="2098"/>
                      <a:pt x="61" y="3010"/>
                    </a:cubicBezTo>
                    <a:cubicBezTo>
                      <a:pt x="31" y="4894"/>
                      <a:pt x="1" y="7478"/>
                      <a:pt x="31" y="10305"/>
                    </a:cubicBezTo>
                    <a:cubicBezTo>
                      <a:pt x="61" y="13131"/>
                      <a:pt x="61" y="15715"/>
                      <a:pt x="61" y="17599"/>
                    </a:cubicBezTo>
                    <a:cubicBezTo>
                      <a:pt x="92" y="18511"/>
                      <a:pt x="92" y="19271"/>
                      <a:pt x="92" y="19788"/>
                    </a:cubicBezTo>
                    <a:cubicBezTo>
                      <a:pt x="92" y="19271"/>
                      <a:pt x="122" y="18511"/>
                      <a:pt x="122" y="17599"/>
                    </a:cubicBezTo>
                    <a:cubicBezTo>
                      <a:pt x="122" y="15715"/>
                      <a:pt x="153" y="13131"/>
                      <a:pt x="153" y="10305"/>
                    </a:cubicBezTo>
                    <a:cubicBezTo>
                      <a:pt x="122" y="7478"/>
                      <a:pt x="122" y="4894"/>
                      <a:pt x="122" y="3010"/>
                    </a:cubicBezTo>
                    <a:cubicBezTo>
                      <a:pt x="92" y="2098"/>
                      <a:pt x="92" y="1368"/>
                      <a:pt x="92" y="821"/>
                    </a:cubicBezTo>
                    <a:close/>
                    <a:moveTo>
                      <a:pt x="92" y="20396"/>
                    </a:moveTo>
                    <a:cubicBezTo>
                      <a:pt x="61" y="20457"/>
                      <a:pt x="61" y="20548"/>
                      <a:pt x="92" y="20609"/>
                    </a:cubicBezTo>
                    <a:cubicBezTo>
                      <a:pt x="92" y="20548"/>
                      <a:pt x="92" y="20457"/>
                      <a:pt x="92" y="203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813;p62">
                <a:extLst>
                  <a:ext uri="{FF2B5EF4-FFF2-40B4-BE49-F238E27FC236}">
                    <a16:creationId xmlns:a16="http://schemas.microsoft.com/office/drawing/2014/main" id="{267F3066-5181-29EC-3971-F9657AF87425}"/>
                  </a:ext>
                </a:extLst>
              </p:cNvPr>
              <p:cNvSpPr/>
              <p:nvPr/>
            </p:nvSpPr>
            <p:spPr>
              <a:xfrm>
                <a:off x="7793595" y="430860"/>
                <a:ext cx="120782" cy="10518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04" extrusionOk="0">
                    <a:moveTo>
                      <a:pt x="913" y="0"/>
                    </a:moveTo>
                    <a:lnTo>
                      <a:pt x="1" y="4104"/>
                    </a:lnTo>
                    <a:lnTo>
                      <a:pt x="4712" y="4104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814;p62">
              <a:extLst>
                <a:ext uri="{FF2B5EF4-FFF2-40B4-BE49-F238E27FC236}">
                  <a16:creationId xmlns:a16="http://schemas.microsoft.com/office/drawing/2014/main" id="{9334601F-60C4-F98B-040A-B938849453C6}"/>
                </a:ext>
              </a:extLst>
            </p:cNvPr>
            <p:cNvGrpSpPr/>
            <p:nvPr/>
          </p:nvGrpSpPr>
          <p:grpSpPr>
            <a:xfrm>
              <a:off x="7040445" y="1173426"/>
              <a:ext cx="1385466" cy="3430973"/>
              <a:chOff x="7044250" y="1225942"/>
              <a:chExt cx="1361637" cy="3371964"/>
            </a:xfrm>
          </p:grpSpPr>
          <p:sp>
            <p:nvSpPr>
              <p:cNvPr id="96" name="Google Shape;2815;p62">
                <a:extLst>
                  <a:ext uri="{FF2B5EF4-FFF2-40B4-BE49-F238E27FC236}">
                    <a16:creationId xmlns:a16="http://schemas.microsoft.com/office/drawing/2014/main" id="{13E5248E-9EC8-2E3B-46E3-381B46C43987}"/>
                  </a:ext>
                </a:extLst>
              </p:cNvPr>
              <p:cNvSpPr/>
              <p:nvPr/>
            </p:nvSpPr>
            <p:spPr>
              <a:xfrm>
                <a:off x="7044250" y="1760650"/>
                <a:ext cx="852986" cy="811062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400" extrusionOk="0">
                    <a:moveTo>
                      <a:pt x="24803" y="0"/>
                    </a:moveTo>
                    <a:lnTo>
                      <a:pt x="16444" y="213"/>
                    </a:lnTo>
                    <a:lnTo>
                      <a:pt x="11399" y="1824"/>
                    </a:lnTo>
                    <a:cubicBezTo>
                      <a:pt x="6870" y="3283"/>
                      <a:pt x="5715" y="8602"/>
                      <a:pt x="5715" y="8602"/>
                    </a:cubicBezTo>
                    <a:cubicBezTo>
                      <a:pt x="4043" y="12675"/>
                      <a:pt x="1733" y="18633"/>
                      <a:pt x="1064" y="21885"/>
                    </a:cubicBezTo>
                    <a:cubicBezTo>
                      <a:pt x="0" y="27113"/>
                      <a:pt x="1824" y="28937"/>
                      <a:pt x="1824" y="28937"/>
                    </a:cubicBezTo>
                    <a:lnTo>
                      <a:pt x="8937" y="23891"/>
                    </a:lnTo>
                    <a:lnTo>
                      <a:pt x="10912" y="18420"/>
                    </a:lnTo>
                    <a:lnTo>
                      <a:pt x="11581" y="21156"/>
                    </a:lnTo>
                    <a:lnTo>
                      <a:pt x="12432" y="28542"/>
                    </a:lnTo>
                    <a:cubicBezTo>
                      <a:pt x="12766" y="29667"/>
                      <a:pt x="13344" y="31217"/>
                      <a:pt x="13952" y="31217"/>
                    </a:cubicBezTo>
                    <a:lnTo>
                      <a:pt x="31156" y="31399"/>
                    </a:lnTo>
                    <a:lnTo>
                      <a:pt x="31217" y="31338"/>
                    </a:lnTo>
                    <a:cubicBezTo>
                      <a:pt x="32767" y="29910"/>
                      <a:pt x="33284" y="27356"/>
                      <a:pt x="33071" y="25259"/>
                    </a:cubicBezTo>
                    <a:lnTo>
                      <a:pt x="30639" y="1551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816;p62">
                <a:extLst>
                  <a:ext uri="{FF2B5EF4-FFF2-40B4-BE49-F238E27FC236}">
                    <a16:creationId xmlns:a16="http://schemas.microsoft.com/office/drawing/2014/main" id="{6AF82427-AD85-067C-879B-B5B14B51E597}"/>
                  </a:ext>
                </a:extLst>
              </p:cNvPr>
              <p:cNvSpPr/>
              <p:nvPr/>
            </p:nvSpPr>
            <p:spPr>
              <a:xfrm>
                <a:off x="7829448" y="1800378"/>
                <a:ext cx="244614" cy="643518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5108" extrusionOk="0">
                    <a:moveTo>
                      <a:pt x="0" y="1"/>
                    </a:moveTo>
                    <a:lnTo>
                      <a:pt x="1824" y="21825"/>
                    </a:lnTo>
                    <a:lnTo>
                      <a:pt x="3860" y="25107"/>
                    </a:lnTo>
                    <a:lnTo>
                      <a:pt x="9544" y="22220"/>
                    </a:lnTo>
                    <a:cubicBezTo>
                      <a:pt x="9544" y="22220"/>
                      <a:pt x="4772" y="5867"/>
                      <a:pt x="3982" y="3830"/>
                    </a:cubicBezTo>
                    <a:cubicBezTo>
                      <a:pt x="2888" y="109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817;p62">
                <a:extLst>
                  <a:ext uri="{FF2B5EF4-FFF2-40B4-BE49-F238E27FC236}">
                    <a16:creationId xmlns:a16="http://schemas.microsoft.com/office/drawing/2014/main" id="{864B1CBA-AADB-EC41-1576-BD71300D0610}"/>
                  </a:ext>
                </a:extLst>
              </p:cNvPr>
              <p:cNvSpPr/>
              <p:nvPr/>
            </p:nvSpPr>
            <p:spPr>
              <a:xfrm>
                <a:off x="7065258" y="2309664"/>
                <a:ext cx="210351" cy="10928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264" extrusionOk="0">
                    <a:moveTo>
                      <a:pt x="5032" y="1"/>
                    </a:moveTo>
                    <a:cubicBezTo>
                      <a:pt x="3155" y="1"/>
                      <a:pt x="1374" y="1040"/>
                      <a:pt x="457" y="2805"/>
                    </a:cubicBezTo>
                    <a:cubicBezTo>
                      <a:pt x="305" y="3139"/>
                      <a:pt x="153" y="3473"/>
                      <a:pt x="62" y="3838"/>
                    </a:cubicBezTo>
                    <a:cubicBezTo>
                      <a:pt x="31" y="3990"/>
                      <a:pt x="1" y="4112"/>
                      <a:pt x="1" y="4264"/>
                    </a:cubicBezTo>
                    <a:cubicBezTo>
                      <a:pt x="153" y="3777"/>
                      <a:pt x="366" y="3321"/>
                      <a:pt x="609" y="2866"/>
                    </a:cubicBezTo>
                    <a:cubicBezTo>
                      <a:pt x="1540" y="1166"/>
                      <a:pt x="3291" y="180"/>
                      <a:pt x="5125" y="180"/>
                    </a:cubicBezTo>
                    <a:cubicBezTo>
                      <a:pt x="5686" y="180"/>
                      <a:pt x="6255" y="272"/>
                      <a:pt x="6810" y="464"/>
                    </a:cubicBezTo>
                    <a:cubicBezTo>
                      <a:pt x="7296" y="647"/>
                      <a:pt x="7752" y="859"/>
                      <a:pt x="8208" y="1103"/>
                    </a:cubicBezTo>
                    <a:cubicBezTo>
                      <a:pt x="8086" y="1011"/>
                      <a:pt x="7995" y="920"/>
                      <a:pt x="7873" y="859"/>
                    </a:cubicBezTo>
                    <a:cubicBezTo>
                      <a:pt x="7570" y="647"/>
                      <a:pt x="7235" y="464"/>
                      <a:pt x="6870" y="343"/>
                    </a:cubicBezTo>
                    <a:cubicBezTo>
                      <a:pt x="6265" y="111"/>
                      <a:pt x="5643" y="1"/>
                      <a:pt x="5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18;p62">
                <a:extLst>
                  <a:ext uri="{FF2B5EF4-FFF2-40B4-BE49-F238E27FC236}">
                    <a16:creationId xmlns:a16="http://schemas.microsoft.com/office/drawing/2014/main" id="{E950A587-696D-35EF-AF00-B8C4BF851AD3}"/>
                  </a:ext>
                </a:extLst>
              </p:cNvPr>
              <p:cNvSpPr/>
              <p:nvPr/>
            </p:nvSpPr>
            <p:spPr>
              <a:xfrm>
                <a:off x="7864481" y="1980349"/>
                <a:ext cx="21066" cy="36071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4074" extrusionOk="0">
                    <a:moveTo>
                      <a:pt x="92" y="0"/>
                    </a:moveTo>
                    <a:cubicBezTo>
                      <a:pt x="1" y="699"/>
                      <a:pt x="1" y="1398"/>
                      <a:pt x="31" y="2067"/>
                    </a:cubicBezTo>
                    <a:cubicBezTo>
                      <a:pt x="62" y="3344"/>
                      <a:pt x="123" y="5106"/>
                      <a:pt x="244" y="7052"/>
                    </a:cubicBezTo>
                    <a:cubicBezTo>
                      <a:pt x="335" y="8967"/>
                      <a:pt x="457" y="10730"/>
                      <a:pt x="578" y="12006"/>
                    </a:cubicBezTo>
                    <a:cubicBezTo>
                      <a:pt x="639" y="12675"/>
                      <a:pt x="670" y="13161"/>
                      <a:pt x="730" y="13526"/>
                    </a:cubicBezTo>
                    <a:cubicBezTo>
                      <a:pt x="730" y="13708"/>
                      <a:pt x="761" y="13891"/>
                      <a:pt x="822" y="14073"/>
                    </a:cubicBezTo>
                    <a:cubicBezTo>
                      <a:pt x="822" y="13891"/>
                      <a:pt x="822" y="13708"/>
                      <a:pt x="822" y="13526"/>
                    </a:cubicBezTo>
                    <a:cubicBezTo>
                      <a:pt x="791" y="13131"/>
                      <a:pt x="761" y="12614"/>
                      <a:pt x="730" y="12006"/>
                    </a:cubicBezTo>
                    <a:cubicBezTo>
                      <a:pt x="639" y="10699"/>
                      <a:pt x="548" y="8967"/>
                      <a:pt x="427" y="7052"/>
                    </a:cubicBezTo>
                    <a:cubicBezTo>
                      <a:pt x="275" y="3465"/>
                      <a:pt x="153" y="1033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19;p62">
                <a:extLst>
                  <a:ext uri="{FF2B5EF4-FFF2-40B4-BE49-F238E27FC236}">
                    <a16:creationId xmlns:a16="http://schemas.microsoft.com/office/drawing/2014/main" id="{E43929D8-BEF8-1124-2FB5-7050DE8D5082}"/>
                  </a:ext>
                </a:extLst>
              </p:cNvPr>
              <p:cNvSpPr/>
              <p:nvPr/>
            </p:nvSpPr>
            <p:spPr>
              <a:xfrm>
                <a:off x="7505387" y="2472694"/>
                <a:ext cx="46770" cy="9037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526" extrusionOk="0">
                    <a:moveTo>
                      <a:pt x="92" y="0"/>
                    </a:moveTo>
                    <a:cubicBezTo>
                      <a:pt x="31" y="182"/>
                      <a:pt x="1" y="395"/>
                      <a:pt x="31" y="608"/>
                    </a:cubicBezTo>
                    <a:cubicBezTo>
                      <a:pt x="61" y="1611"/>
                      <a:pt x="548" y="2553"/>
                      <a:pt x="1308" y="3222"/>
                    </a:cubicBezTo>
                    <a:cubicBezTo>
                      <a:pt x="1460" y="3344"/>
                      <a:pt x="1612" y="3465"/>
                      <a:pt x="1824" y="3526"/>
                    </a:cubicBezTo>
                    <a:cubicBezTo>
                      <a:pt x="1308" y="3070"/>
                      <a:pt x="912" y="2553"/>
                      <a:pt x="578" y="1945"/>
                    </a:cubicBezTo>
                    <a:cubicBezTo>
                      <a:pt x="305" y="1337"/>
                      <a:pt x="153" y="669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820;p62">
                <a:extLst>
                  <a:ext uri="{FF2B5EF4-FFF2-40B4-BE49-F238E27FC236}">
                    <a16:creationId xmlns:a16="http://schemas.microsoft.com/office/drawing/2014/main" id="{0388923A-EEC3-71CF-9FB5-0AF4377B7B2A}"/>
                  </a:ext>
                </a:extLst>
              </p:cNvPr>
              <p:cNvSpPr/>
              <p:nvPr/>
            </p:nvSpPr>
            <p:spPr>
              <a:xfrm>
                <a:off x="7765559" y="2423613"/>
                <a:ext cx="49897" cy="13791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381" extrusionOk="0">
                    <a:moveTo>
                      <a:pt x="1824" y="0"/>
                    </a:moveTo>
                    <a:cubicBezTo>
                      <a:pt x="1824" y="942"/>
                      <a:pt x="1672" y="1915"/>
                      <a:pt x="1399" y="2827"/>
                    </a:cubicBezTo>
                    <a:cubicBezTo>
                      <a:pt x="1034" y="3739"/>
                      <a:pt x="578" y="4590"/>
                      <a:pt x="1" y="5380"/>
                    </a:cubicBezTo>
                    <a:cubicBezTo>
                      <a:pt x="213" y="5198"/>
                      <a:pt x="426" y="4985"/>
                      <a:pt x="609" y="4742"/>
                    </a:cubicBezTo>
                    <a:cubicBezTo>
                      <a:pt x="1460" y="3617"/>
                      <a:pt x="1916" y="2249"/>
                      <a:pt x="1916" y="851"/>
                    </a:cubicBezTo>
                    <a:cubicBezTo>
                      <a:pt x="1946" y="547"/>
                      <a:pt x="1916" y="274"/>
                      <a:pt x="1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821;p62">
                <a:extLst>
                  <a:ext uri="{FF2B5EF4-FFF2-40B4-BE49-F238E27FC236}">
                    <a16:creationId xmlns:a16="http://schemas.microsoft.com/office/drawing/2014/main" id="{84C6CB2A-17E2-96B7-0B56-6C075A7CB37A}"/>
                  </a:ext>
                </a:extLst>
              </p:cNvPr>
              <p:cNvSpPr/>
              <p:nvPr/>
            </p:nvSpPr>
            <p:spPr>
              <a:xfrm>
                <a:off x="7164975" y="2038759"/>
                <a:ext cx="123115" cy="2573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004" extrusionOk="0">
                    <a:moveTo>
                      <a:pt x="1" y="1"/>
                    </a:moveTo>
                    <a:cubicBezTo>
                      <a:pt x="761" y="244"/>
                      <a:pt x="1551" y="457"/>
                      <a:pt x="2371" y="578"/>
                    </a:cubicBezTo>
                    <a:cubicBezTo>
                      <a:pt x="3162" y="791"/>
                      <a:pt x="3982" y="913"/>
                      <a:pt x="4803" y="1004"/>
                    </a:cubicBezTo>
                    <a:cubicBezTo>
                      <a:pt x="4013" y="730"/>
                      <a:pt x="3223" y="517"/>
                      <a:pt x="2432" y="396"/>
                    </a:cubicBezTo>
                    <a:cubicBezTo>
                      <a:pt x="1612" y="183"/>
                      <a:pt x="821" y="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822;p62">
                <a:extLst>
                  <a:ext uri="{FF2B5EF4-FFF2-40B4-BE49-F238E27FC236}">
                    <a16:creationId xmlns:a16="http://schemas.microsoft.com/office/drawing/2014/main" id="{86666573-0D3E-E1D7-4DC1-948BEE5F77D8}"/>
                  </a:ext>
                </a:extLst>
              </p:cNvPr>
              <p:cNvSpPr/>
              <p:nvPr/>
            </p:nvSpPr>
            <p:spPr>
              <a:xfrm>
                <a:off x="7161874" y="2058238"/>
                <a:ext cx="127753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7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0" y="61"/>
                      <a:pt x="1155" y="244"/>
                      <a:pt x="2492" y="548"/>
                    </a:cubicBezTo>
                    <a:cubicBezTo>
                      <a:pt x="3730" y="823"/>
                      <a:pt x="4769" y="1073"/>
                      <a:pt x="4955" y="1073"/>
                    </a:cubicBezTo>
                    <a:cubicBezTo>
                      <a:pt x="4975" y="1073"/>
                      <a:pt x="4985" y="1070"/>
                      <a:pt x="4985" y="1064"/>
                    </a:cubicBezTo>
                    <a:cubicBezTo>
                      <a:pt x="3374" y="487"/>
                      <a:pt x="1702" y="122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823;p62">
                <a:extLst>
                  <a:ext uri="{FF2B5EF4-FFF2-40B4-BE49-F238E27FC236}">
                    <a16:creationId xmlns:a16="http://schemas.microsoft.com/office/drawing/2014/main" id="{84F8E2A8-19FF-5336-DB78-3E7C6E83363F}"/>
                  </a:ext>
                </a:extLst>
              </p:cNvPr>
              <p:cNvSpPr/>
              <p:nvPr/>
            </p:nvSpPr>
            <p:spPr>
              <a:xfrm>
                <a:off x="7309874" y="2094862"/>
                <a:ext cx="556988" cy="36446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1422" extrusionOk="0">
                    <a:moveTo>
                      <a:pt x="18542" y="0"/>
                    </a:moveTo>
                    <a:cubicBezTo>
                      <a:pt x="16566" y="0"/>
                      <a:pt x="13830" y="61"/>
                      <a:pt x="10821" y="243"/>
                    </a:cubicBezTo>
                    <a:cubicBezTo>
                      <a:pt x="7842" y="456"/>
                      <a:pt x="5107" y="730"/>
                      <a:pt x="3161" y="942"/>
                    </a:cubicBezTo>
                    <a:cubicBezTo>
                      <a:pt x="2189" y="1064"/>
                      <a:pt x="1398" y="1186"/>
                      <a:pt x="851" y="1277"/>
                    </a:cubicBezTo>
                    <a:lnTo>
                      <a:pt x="213" y="1368"/>
                    </a:lnTo>
                    <a:cubicBezTo>
                      <a:pt x="152" y="1368"/>
                      <a:pt x="61" y="1398"/>
                      <a:pt x="0" y="1398"/>
                    </a:cubicBezTo>
                    <a:cubicBezTo>
                      <a:pt x="31" y="1414"/>
                      <a:pt x="69" y="1421"/>
                      <a:pt x="107" y="1421"/>
                    </a:cubicBezTo>
                    <a:cubicBezTo>
                      <a:pt x="145" y="1421"/>
                      <a:pt x="183" y="1414"/>
                      <a:pt x="213" y="1398"/>
                    </a:cubicBezTo>
                    <a:lnTo>
                      <a:pt x="851" y="1338"/>
                    </a:lnTo>
                    <a:lnTo>
                      <a:pt x="3161" y="1094"/>
                    </a:lnTo>
                    <a:cubicBezTo>
                      <a:pt x="5137" y="912"/>
                      <a:pt x="7842" y="638"/>
                      <a:pt x="10851" y="456"/>
                    </a:cubicBezTo>
                    <a:cubicBezTo>
                      <a:pt x="13830" y="274"/>
                      <a:pt x="16566" y="183"/>
                      <a:pt x="18542" y="152"/>
                    </a:cubicBezTo>
                    <a:lnTo>
                      <a:pt x="20852" y="91"/>
                    </a:lnTo>
                    <a:lnTo>
                      <a:pt x="21490" y="61"/>
                    </a:lnTo>
                    <a:cubicBezTo>
                      <a:pt x="21520" y="71"/>
                      <a:pt x="21547" y="74"/>
                      <a:pt x="21573" y="74"/>
                    </a:cubicBezTo>
                    <a:cubicBezTo>
                      <a:pt x="21625" y="74"/>
                      <a:pt x="21672" y="61"/>
                      <a:pt x="21733" y="61"/>
                    </a:cubicBezTo>
                    <a:cubicBezTo>
                      <a:pt x="21642" y="31"/>
                      <a:pt x="21581" y="31"/>
                      <a:pt x="214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824;p62">
                <a:extLst>
                  <a:ext uri="{FF2B5EF4-FFF2-40B4-BE49-F238E27FC236}">
                    <a16:creationId xmlns:a16="http://schemas.microsoft.com/office/drawing/2014/main" id="{5F0FEE47-B272-810A-3D8B-326BDF0CD790}"/>
                  </a:ext>
                </a:extLst>
              </p:cNvPr>
              <p:cNvSpPr/>
              <p:nvPr/>
            </p:nvSpPr>
            <p:spPr>
              <a:xfrm>
                <a:off x="7312206" y="2116673"/>
                <a:ext cx="557757" cy="42084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1642" extrusionOk="0">
                    <a:moveTo>
                      <a:pt x="20913" y="0"/>
                    </a:moveTo>
                    <a:cubicBezTo>
                      <a:pt x="20335" y="31"/>
                      <a:pt x="19545" y="31"/>
                      <a:pt x="18572" y="61"/>
                    </a:cubicBezTo>
                    <a:cubicBezTo>
                      <a:pt x="16596" y="152"/>
                      <a:pt x="13861" y="274"/>
                      <a:pt x="10852" y="487"/>
                    </a:cubicBezTo>
                    <a:cubicBezTo>
                      <a:pt x="7843" y="730"/>
                      <a:pt x="5137" y="1003"/>
                      <a:pt x="3162" y="1216"/>
                    </a:cubicBezTo>
                    <a:cubicBezTo>
                      <a:pt x="2189" y="1338"/>
                      <a:pt x="1399" y="1429"/>
                      <a:pt x="851" y="1490"/>
                    </a:cubicBezTo>
                    <a:lnTo>
                      <a:pt x="213" y="1581"/>
                    </a:lnTo>
                    <a:cubicBezTo>
                      <a:pt x="152" y="1611"/>
                      <a:pt x="61" y="1611"/>
                      <a:pt x="0" y="1642"/>
                    </a:cubicBezTo>
                    <a:lnTo>
                      <a:pt x="213" y="1642"/>
                    </a:lnTo>
                    <a:lnTo>
                      <a:pt x="851" y="1581"/>
                    </a:lnTo>
                    <a:lnTo>
                      <a:pt x="3192" y="1368"/>
                    </a:lnTo>
                    <a:cubicBezTo>
                      <a:pt x="5168" y="1186"/>
                      <a:pt x="7873" y="943"/>
                      <a:pt x="10882" y="699"/>
                    </a:cubicBezTo>
                    <a:cubicBezTo>
                      <a:pt x="13861" y="487"/>
                      <a:pt x="16596" y="335"/>
                      <a:pt x="18572" y="213"/>
                    </a:cubicBezTo>
                    <a:lnTo>
                      <a:pt x="20913" y="91"/>
                    </a:lnTo>
                    <a:lnTo>
                      <a:pt x="21521" y="61"/>
                    </a:lnTo>
                    <a:cubicBezTo>
                      <a:pt x="21612" y="61"/>
                      <a:pt x="21673" y="61"/>
                      <a:pt x="21764" y="31"/>
                    </a:cubicBezTo>
                    <a:cubicBezTo>
                      <a:pt x="21673" y="0"/>
                      <a:pt x="21612" y="0"/>
                      <a:pt x="215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825;p62">
                <a:extLst>
                  <a:ext uri="{FF2B5EF4-FFF2-40B4-BE49-F238E27FC236}">
                    <a16:creationId xmlns:a16="http://schemas.microsoft.com/office/drawing/2014/main" id="{E4D6A1A2-1390-BCC7-73C6-61896B95F216}"/>
                  </a:ext>
                </a:extLst>
              </p:cNvPr>
              <p:cNvSpPr/>
              <p:nvPr/>
            </p:nvSpPr>
            <p:spPr>
              <a:xfrm>
                <a:off x="7872272" y="2000597"/>
                <a:ext cx="88851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429" extrusionOk="0">
                    <a:moveTo>
                      <a:pt x="3466" y="0"/>
                    </a:moveTo>
                    <a:lnTo>
                      <a:pt x="3466" y="0"/>
                    </a:lnTo>
                    <a:cubicBezTo>
                      <a:pt x="2858" y="152"/>
                      <a:pt x="2281" y="365"/>
                      <a:pt x="1703" y="608"/>
                    </a:cubicBezTo>
                    <a:cubicBezTo>
                      <a:pt x="1095" y="821"/>
                      <a:pt x="548" y="1095"/>
                      <a:pt x="1" y="1429"/>
                    </a:cubicBezTo>
                    <a:cubicBezTo>
                      <a:pt x="609" y="1277"/>
                      <a:pt x="1217" y="1064"/>
                      <a:pt x="1764" y="791"/>
                    </a:cubicBezTo>
                    <a:cubicBezTo>
                      <a:pt x="2372" y="608"/>
                      <a:pt x="2919" y="335"/>
                      <a:pt x="34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826;p62">
                <a:extLst>
                  <a:ext uri="{FF2B5EF4-FFF2-40B4-BE49-F238E27FC236}">
                    <a16:creationId xmlns:a16="http://schemas.microsoft.com/office/drawing/2014/main" id="{7DA581F2-31D8-CE57-628B-E2A963903639}"/>
                  </a:ext>
                </a:extLst>
              </p:cNvPr>
              <p:cNvSpPr/>
              <p:nvPr/>
            </p:nvSpPr>
            <p:spPr>
              <a:xfrm>
                <a:off x="7870734" y="2014616"/>
                <a:ext cx="99717" cy="49107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1916" extrusionOk="0">
                    <a:moveTo>
                      <a:pt x="3891" y="0"/>
                    </a:moveTo>
                    <a:cubicBezTo>
                      <a:pt x="3222" y="244"/>
                      <a:pt x="2553" y="517"/>
                      <a:pt x="1915" y="882"/>
                    </a:cubicBezTo>
                    <a:cubicBezTo>
                      <a:pt x="1246" y="1155"/>
                      <a:pt x="608" y="1520"/>
                      <a:pt x="0" y="1915"/>
                    </a:cubicBezTo>
                    <a:cubicBezTo>
                      <a:pt x="699" y="1703"/>
                      <a:pt x="1368" y="1399"/>
                      <a:pt x="2006" y="1064"/>
                    </a:cubicBezTo>
                    <a:cubicBezTo>
                      <a:pt x="2675" y="760"/>
                      <a:pt x="3313" y="426"/>
                      <a:pt x="38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827;p62">
                <a:extLst>
                  <a:ext uri="{FF2B5EF4-FFF2-40B4-BE49-F238E27FC236}">
                    <a16:creationId xmlns:a16="http://schemas.microsoft.com/office/drawing/2014/main" id="{56033889-B127-E538-604B-9BB589AFF07D}"/>
                  </a:ext>
                </a:extLst>
              </p:cNvPr>
              <p:cNvSpPr/>
              <p:nvPr/>
            </p:nvSpPr>
            <p:spPr>
              <a:xfrm>
                <a:off x="7274046" y="2007594"/>
                <a:ext cx="50640" cy="26957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0518" extrusionOk="0">
                    <a:moveTo>
                      <a:pt x="182" y="1"/>
                    </a:moveTo>
                    <a:lnTo>
                      <a:pt x="182" y="31"/>
                    </a:lnTo>
                    <a:cubicBezTo>
                      <a:pt x="183" y="32"/>
                      <a:pt x="183" y="33"/>
                      <a:pt x="183" y="34"/>
                    </a:cubicBezTo>
                    <a:lnTo>
                      <a:pt x="183" y="34"/>
                    </a:lnTo>
                    <a:cubicBezTo>
                      <a:pt x="183" y="23"/>
                      <a:pt x="183" y="12"/>
                      <a:pt x="182" y="1"/>
                    </a:cubicBezTo>
                    <a:close/>
                    <a:moveTo>
                      <a:pt x="183" y="34"/>
                    </a:moveTo>
                    <a:lnTo>
                      <a:pt x="183" y="34"/>
                    </a:lnTo>
                    <a:cubicBezTo>
                      <a:pt x="213" y="1697"/>
                      <a:pt x="242" y="3568"/>
                      <a:pt x="122" y="5199"/>
                    </a:cubicBezTo>
                    <a:cubicBezTo>
                      <a:pt x="0" y="6840"/>
                      <a:pt x="182" y="9332"/>
                      <a:pt x="1337" y="10518"/>
                    </a:cubicBezTo>
                    <a:lnTo>
                      <a:pt x="1976" y="8694"/>
                    </a:lnTo>
                    <a:cubicBezTo>
                      <a:pt x="1976" y="8694"/>
                      <a:pt x="339" y="721"/>
                      <a:pt x="183" y="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828;p62">
                <a:extLst>
                  <a:ext uri="{FF2B5EF4-FFF2-40B4-BE49-F238E27FC236}">
                    <a16:creationId xmlns:a16="http://schemas.microsoft.com/office/drawing/2014/main" id="{13AD4A17-1CA5-4DE7-9668-196E917954C2}"/>
                  </a:ext>
                </a:extLst>
              </p:cNvPr>
              <p:cNvSpPr/>
              <p:nvPr/>
            </p:nvSpPr>
            <p:spPr>
              <a:xfrm>
                <a:off x="7762458" y="2452421"/>
                <a:ext cx="60763" cy="11220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78" extrusionOk="0">
                    <a:moveTo>
                      <a:pt x="2006" y="1"/>
                    </a:moveTo>
                    <a:lnTo>
                      <a:pt x="2006" y="1"/>
                    </a:lnTo>
                    <a:cubicBezTo>
                      <a:pt x="1854" y="1612"/>
                      <a:pt x="1003" y="3131"/>
                      <a:pt x="0" y="4378"/>
                    </a:cubicBezTo>
                    <a:lnTo>
                      <a:pt x="578" y="4378"/>
                    </a:lnTo>
                    <a:cubicBezTo>
                      <a:pt x="547" y="4317"/>
                      <a:pt x="1094" y="4043"/>
                      <a:pt x="1398" y="3496"/>
                    </a:cubicBezTo>
                    <a:cubicBezTo>
                      <a:pt x="1672" y="2949"/>
                      <a:pt x="1885" y="2372"/>
                      <a:pt x="1976" y="1764"/>
                    </a:cubicBezTo>
                    <a:cubicBezTo>
                      <a:pt x="2097" y="1217"/>
                      <a:pt x="2371" y="426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829;p62">
                <a:extLst>
                  <a:ext uri="{FF2B5EF4-FFF2-40B4-BE49-F238E27FC236}">
                    <a16:creationId xmlns:a16="http://schemas.microsoft.com/office/drawing/2014/main" id="{C47728E3-AA9E-B035-B913-3DBCA8191F9C}"/>
                  </a:ext>
                </a:extLst>
              </p:cNvPr>
              <p:cNvSpPr/>
              <p:nvPr/>
            </p:nvSpPr>
            <p:spPr>
              <a:xfrm>
                <a:off x="7234298" y="4092280"/>
                <a:ext cx="366140" cy="50327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9636" extrusionOk="0">
                    <a:moveTo>
                      <a:pt x="9484" y="0"/>
                    </a:moveTo>
                    <a:lnTo>
                      <a:pt x="1" y="7782"/>
                    </a:lnTo>
                    <a:lnTo>
                      <a:pt x="9636" y="19636"/>
                    </a:lnTo>
                    <a:cubicBezTo>
                      <a:pt x="10700" y="18663"/>
                      <a:pt x="7995" y="10669"/>
                      <a:pt x="7995" y="10669"/>
                    </a:cubicBezTo>
                    <a:lnTo>
                      <a:pt x="14287" y="5928"/>
                    </a:lnTo>
                    <a:lnTo>
                      <a:pt x="94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830;p62">
                <a:extLst>
                  <a:ext uri="{FF2B5EF4-FFF2-40B4-BE49-F238E27FC236}">
                    <a16:creationId xmlns:a16="http://schemas.microsoft.com/office/drawing/2014/main" id="{1B8846D2-0A2D-C720-04E2-72BD8ED08B5E}"/>
                  </a:ext>
                </a:extLst>
              </p:cNvPr>
              <p:cNvSpPr/>
              <p:nvPr/>
            </p:nvSpPr>
            <p:spPr>
              <a:xfrm>
                <a:off x="7350365" y="4258155"/>
                <a:ext cx="34315" cy="29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152" extrusionOk="0">
                    <a:moveTo>
                      <a:pt x="655" y="1"/>
                    </a:moveTo>
                    <a:cubicBezTo>
                      <a:pt x="480" y="1"/>
                      <a:pt x="310" y="70"/>
                      <a:pt x="183" y="215"/>
                    </a:cubicBezTo>
                    <a:cubicBezTo>
                      <a:pt x="1" y="489"/>
                      <a:pt x="31" y="823"/>
                      <a:pt x="305" y="1036"/>
                    </a:cubicBezTo>
                    <a:cubicBezTo>
                      <a:pt x="419" y="1112"/>
                      <a:pt x="548" y="1151"/>
                      <a:pt x="676" y="1151"/>
                    </a:cubicBezTo>
                    <a:cubicBezTo>
                      <a:pt x="856" y="1151"/>
                      <a:pt x="1032" y="1074"/>
                      <a:pt x="1156" y="915"/>
                    </a:cubicBezTo>
                    <a:cubicBezTo>
                      <a:pt x="1338" y="641"/>
                      <a:pt x="1247" y="246"/>
                      <a:pt x="973" y="63"/>
                    </a:cubicBezTo>
                    <a:lnTo>
                      <a:pt x="973" y="63"/>
                    </a:lnTo>
                    <a:lnTo>
                      <a:pt x="1004" y="94"/>
                    </a:lnTo>
                    <a:cubicBezTo>
                      <a:pt x="894" y="33"/>
                      <a:pt x="773" y="1"/>
                      <a:pt x="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831;p62">
                <a:extLst>
                  <a:ext uri="{FF2B5EF4-FFF2-40B4-BE49-F238E27FC236}">
                    <a16:creationId xmlns:a16="http://schemas.microsoft.com/office/drawing/2014/main" id="{14FC216D-43C2-2216-F57B-B78AAF9D2532}"/>
                  </a:ext>
                </a:extLst>
              </p:cNvPr>
              <p:cNvSpPr/>
              <p:nvPr/>
            </p:nvSpPr>
            <p:spPr>
              <a:xfrm>
                <a:off x="7404901" y="4352010"/>
                <a:ext cx="41312" cy="1768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90" extrusionOk="0">
                    <a:moveTo>
                      <a:pt x="466" y="0"/>
                    </a:moveTo>
                    <a:cubicBezTo>
                      <a:pt x="185" y="0"/>
                      <a:pt x="1" y="99"/>
                      <a:pt x="1" y="140"/>
                    </a:cubicBezTo>
                    <a:cubicBezTo>
                      <a:pt x="31" y="231"/>
                      <a:pt x="396" y="171"/>
                      <a:pt x="821" y="322"/>
                    </a:cubicBezTo>
                    <a:cubicBezTo>
                      <a:pt x="1225" y="438"/>
                      <a:pt x="1464" y="690"/>
                      <a:pt x="1540" y="690"/>
                    </a:cubicBezTo>
                    <a:cubicBezTo>
                      <a:pt x="1544" y="690"/>
                      <a:pt x="1548" y="689"/>
                      <a:pt x="1551" y="687"/>
                    </a:cubicBezTo>
                    <a:cubicBezTo>
                      <a:pt x="1611" y="657"/>
                      <a:pt x="1429" y="231"/>
                      <a:pt x="912" y="79"/>
                    </a:cubicBezTo>
                    <a:cubicBezTo>
                      <a:pt x="749" y="22"/>
                      <a:pt x="597" y="0"/>
                      <a:pt x="4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832;p62">
                <a:extLst>
                  <a:ext uri="{FF2B5EF4-FFF2-40B4-BE49-F238E27FC236}">
                    <a16:creationId xmlns:a16="http://schemas.microsoft.com/office/drawing/2014/main" id="{A1D65B2E-17E5-EB80-4EBB-F1C217BBC0C4}"/>
                  </a:ext>
                </a:extLst>
              </p:cNvPr>
              <p:cNvSpPr/>
              <p:nvPr/>
            </p:nvSpPr>
            <p:spPr>
              <a:xfrm>
                <a:off x="7417356" y="4402321"/>
                <a:ext cx="41312" cy="973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80" extrusionOk="0">
                    <a:moveTo>
                      <a:pt x="822" y="1"/>
                    </a:moveTo>
                    <a:cubicBezTo>
                      <a:pt x="305" y="1"/>
                      <a:pt x="1" y="305"/>
                      <a:pt x="62" y="366"/>
                    </a:cubicBezTo>
                    <a:cubicBezTo>
                      <a:pt x="67" y="376"/>
                      <a:pt x="79" y="380"/>
                      <a:pt x="99" y="380"/>
                    </a:cubicBezTo>
                    <a:cubicBezTo>
                      <a:pt x="197" y="380"/>
                      <a:pt x="467" y="274"/>
                      <a:pt x="822" y="274"/>
                    </a:cubicBezTo>
                    <a:cubicBezTo>
                      <a:pt x="1151" y="274"/>
                      <a:pt x="1417" y="380"/>
                      <a:pt x="1531" y="380"/>
                    </a:cubicBezTo>
                    <a:cubicBezTo>
                      <a:pt x="1554" y="380"/>
                      <a:pt x="1571" y="376"/>
                      <a:pt x="1581" y="366"/>
                    </a:cubicBezTo>
                    <a:cubicBezTo>
                      <a:pt x="1612" y="335"/>
                      <a:pt x="1308" y="1"/>
                      <a:pt x="8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833;p62">
                <a:extLst>
                  <a:ext uri="{FF2B5EF4-FFF2-40B4-BE49-F238E27FC236}">
                    <a16:creationId xmlns:a16="http://schemas.microsoft.com/office/drawing/2014/main" id="{983D1542-B1CD-ECB5-935E-C1C2F1F8706F}"/>
                  </a:ext>
                </a:extLst>
              </p:cNvPr>
              <p:cNvSpPr/>
              <p:nvPr/>
            </p:nvSpPr>
            <p:spPr>
              <a:xfrm>
                <a:off x="7432938" y="4448019"/>
                <a:ext cx="36468" cy="1307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10" extrusionOk="0">
                    <a:moveTo>
                      <a:pt x="944" y="1"/>
                    </a:moveTo>
                    <a:cubicBezTo>
                      <a:pt x="851" y="1"/>
                      <a:pt x="749" y="12"/>
                      <a:pt x="639" y="42"/>
                    </a:cubicBezTo>
                    <a:cubicBezTo>
                      <a:pt x="214" y="133"/>
                      <a:pt x="1" y="467"/>
                      <a:pt x="62" y="498"/>
                    </a:cubicBezTo>
                    <a:cubicBezTo>
                      <a:pt x="66" y="506"/>
                      <a:pt x="75" y="510"/>
                      <a:pt x="88" y="510"/>
                    </a:cubicBezTo>
                    <a:cubicBezTo>
                      <a:pt x="169" y="510"/>
                      <a:pt x="416" y="363"/>
                      <a:pt x="730" y="285"/>
                    </a:cubicBezTo>
                    <a:cubicBezTo>
                      <a:pt x="1065" y="194"/>
                      <a:pt x="1399" y="224"/>
                      <a:pt x="1399" y="163"/>
                    </a:cubicBezTo>
                    <a:cubicBezTo>
                      <a:pt x="1422" y="117"/>
                      <a:pt x="1235" y="1"/>
                      <a:pt x="9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834;p62">
                <a:extLst>
                  <a:ext uri="{FF2B5EF4-FFF2-40B4-BE49-F238E27FC236}">
                    <a16:creationId xmlns:a16="http://schemas.microsoft.com/office/drawing/2014/main" id="{F87D31F1-F5B4-A517-8306-062726289908}"/>
                  </a:ext>
                </a:extLst>
              </p:cNvPr>
              <p:cNvSpPr/>
              <p:nvPr/>
            </p:nvSpPr>
            <p:spPr>
              <a:xfrm>
                <a:off x="7450851" y="4306774"/>
                <a:ext cx="29625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7" extrusionOk="0">
                    <a:moveTo>
                      <a:pt x="68" y="0"/>
                    </a:moveTo>
                    <a:cubicBezTo>
                      <a:pt x="31" y="0"/>
                      <a:pt x="7" y="8"/>
                      <a:pt x="1" y="21"/>
                    </a:cubicBezTo>
                    <a:cubicBezTo>
                      <a:pt x="1" y="112"/>
                      <a:pt x="305" y="264"/>
                      <a:pt x="578" y="568"/>
                    </a:cubicBezTo>
                    <a:cubicBezTo>
                      <a:pt x="882" y="902"/>
                      <a:pt x="1004" y="1206"/>
                      <a:pt x="1095" y="1206"/>
                    </a:cubicBezTo>
                    <a:cubicBezTo>
                      <a:pt x="1156" y="1206"/>
                      <a:pt x="1095" y="780"/>
                      <a:pt x="761" y="416"/>
                    </a:cubicBezTo>
                    <a:cubicBezTo>
                      <a:pt x="521" y="104"/>
                      <a:pt x="205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835;p62">
                <a:extLst>
                  <a:ext uri="{FF2B5EF4-FFF2-40B4-BE49-F238E27FC236}">
                    <a16:creationId xmlns:a16="http://schemas.microsoft.com/office/drawing/2014/main" id="{B85BA7C8-8A72-E98D-362F-0299BDF61DA7}"/>
                  </a:ext>
                </a:extLst>
              </p:cNvPr>
              <p:cNvSpPr/>
              <p:nvPr/>
            </p:nvSpPr>
            <p:spPr>
              <a:xfrm>
                <a:off x="7485910" y="4238728"/>
                <a:ext cx="27293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63" extrusionOk="0">
                    <a:moveTo>
                      <a:pt x="332" y="270"/>
                    </a:moveTo>
                    <a:cubicBezTo>
                      <a:pt x="409" y="270"/>
                      <a:pt x="466" y="381"/>
                      <a:pt x="548" y="518"/>
                    </a:cubicBezTo>
                    <a:cubicBezTo>
                      <a:pt x="730" y="882"/>
                      <a:pt x="821" y="1308"/>
                      <a:pt x="852" y="1703"/>
                    </a:cubicBezTo>
                    <a:cubicBezTo>
                      <a:pt x="868" y="1946"/>
                      <a:pt x="850" y="2147"/>
                      <a:pt x="838" y="2280"/>
                    </a:cubicBezTo>
                    <a:lnTo>
                      <a:pt x="838" y="2280"/>
                    </a:lnTo>
                    <a:cubicBezTo>
                      <a:pt x="751" y="2098"/>
                      <a:pt x="674" y="1931"/>
                      <a:pt x="578" y="1764"/>
                    </a:cubicBezTo>
                    <a:cubicBezTo>
                      <a:pt x="457" y="1521"/>
                      <a:pt x="365" y="1277"/>
                      <a:pt x="305" y="1004"/>
                    </a:cubicBezTo>
                    <a:cubicBezTo>
                      <a:pt x="274" y="852"/>
                      <a:pt x="274" y="700"/>
                      <a:pt x="244" y="548"/>
                    </a:cubicBezTo>
                    <a:cubicBezTo>
                      <a:pt x="244" y="487"/>
                      <a:pt x="244" y="396"/>
                      <a:pt x="244" y="335"/>
                    </a:cubicBezTo>
                    <a:cubicBezTo>
                      <a:pt x="274" y="274"/>
                      <a:pt x="213" y="274"/>
                      <a:pt x="305" y="274"/>
                    </a:cubicBezTo>
                    <a:cubicBezTo>
                      <a:pt x="314" y="271"/>
                      <a:pt x="323" y="270"/>
                      <a:pt x="332" y="270"/>
                    </a:cubicBezTo>
                    <a:close/>
                    <a:moveTo>
                      <a:pt x="305" y="1"/>
                    </a:moveTo>
                    <a:cubicBezTo>
                      <a:pt x="153" y="31"/>
                      <a:pt x="31" y="153"/>
                      <a:pt x="1" y="305"/>
                    </a:cubicBezTo>
                    <a:cubicBezTo>
                      <a:pt x="1" y="396"/>
                      <a:pt x="1" y="487"/>
                      <a:pt x="1" y="578"/>
                    </a:cubicBezTo>
                    <a:cubicBezTo>
                      <a:pt x="31" y="761"/>
                      <a:pt x="61" y="913"/>
                      <a:pt x="92" y="1065"/>
                    </a:cubicBezTo>
                    <a:cubicBezTo>
                      <a:pt x="183" y="1338"/>
                      <a:pt x="274" y="1581"/>
                      <a:pt x="426" y="1825"/>
                    </a:cubicBezTo>
                    <a:cubicBezTo>
                      <a:pt x="573" y="2118"/>
                      <a:pt x="735" y="2311"/>
                      <a:pt x="830" y="2392"/>
                    </a:cubicBezTo>
                    <a:lnTo>
                      <a:pt x="830" y="2392"/>
                    </a:lnTo>
                    <a:cubicBezTo>
                      <a:pt x="829" y="2438"/>
                      <a:pt x="834" y="2463"/>
                      <a:pt x="852" y="2463"/>
                    </a:cubicBezTo>
                    <a:cubicBezTo>
                      <a:pt x="859" y="2450"/>
                      <a:pt x="866" y="2437"/>
                      <a:pt x="874" y="2423"/>
                    </a:cubicBezTo>
                    <a:lnTo>
                      <a:pt x="874" y="2423"/>
                    </a:lnTo>
                    <a:cubicBezTo>
                      <a:pt x="887" y="2431"/>
                      <a:pt x="897" y="2435"/>
                      <a:pt x="904" y="2435"/>
                    </a:cubicBezTo>
                    <a:cubicBezTo>
                      <a:pt x="908" y="2435"/>
                      <a:pt x="911" y="2434"/>
                      <a:pt x="913" y="2432"/>
                    </a:cubicBezTo>
                    <a:cubicBezTo>
                      <a:pt x="905" y="2418"/>
                      <a:pt x="898" y="2404"/>
                      <a:pt x="891" y="2389"/>
                    </a:cubicBezTo>
                    <a:lnTo>
                      <a:pt x="891" y="2389"/>
                    </a:lnTo>
                    <a:cubicBezTo>
                      <a:pt x="992" y="2189"/>
                      <a:pt x="1061" y="1946"/>
                      <a:pt x="1034" y="1703"/>
                    </a:cubicBezTo>
                    <a:cubicBezTo>
                      <a:pt x="1065" y="1429"/>
                      <a:pt x="1034" y="1156"/>
                      <a:pt x="943" y="882"/>
                    </a:cubicBezTo>
                    <a:cubicBezTo>
                      <a:pt x="913" y="730"/>
                      <a:pt x="852" y="548"/>
                      <a:pt x="791" y="396"/>
                    </a:cubicBezTo>
                    <a:cubicBezTo>
                      <a:pt x="730" y="305"/>
                      <a:pt x="700" y="244"/>
                      <a:pt x="639" y="153"/>
                    </a:cubicBezTo>
                    <a:cubicBezTo>
                      <a:pt x="548" y="62"/>
                      <a:pt x="426" y="1"/>
                      <a:pt x="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836;p62">
                <a:extLst>
                  <a:ext uri="{FF2B5EF4-FFF2-40B4-BE49-F238E27FC236}">
                    <a16:creationId xmlns:a16="http://schemas.microsoft.com/office/drawing/2014/main" id="{1A19FF63-396B-D9B5-F025-2E30A213AA33}"/>
                  </a:ext>
                </a:extLst>
              </p:cNvPr>
              <p:cNvSpPr/>
              <p:nvPr/>
            </p:nvSpPr>
            <p:spPr>
              <a:xfrm>
                <a:off x="7369073" y="4283144"/>
                <a:ext cx="394945" cy="314762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2281" extrusionOk="0">
                    <a:moveTo>
                      <a:pt x="0" y="0"/>
                    </a:moveTo>
                    <a:lnTo>
                      <a:pt x="122" y="12280"/>
                    </a:lnTo>
                    <a:lnTo>
                      <a:pt x="15411" y="12219"/>
                    </a:lnTo>
                    <a:cubicBezTo>
                      <a:pt x="15320" y="10760"/>
                      <a:pt x="7386" y="7873"/>
                      <a:pt x="7386" y="7873"/>
                    </a:cubicBez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837;p62">
                <a:extLst>
                  <a:ext uri="{FF2B5EF4-FFF2-40B4-BE49-F238E27FC236}">
                    <a16:creationId xmlns:a16="http://schemas.microsoft.com/office/drawing/2014/main" id="{0869500B-F275-0DF0-E4EE-7CDC1E76B8DB}"/>
                  </a:ext>
                </a:extLst>
              </p:cNvPr>
              <p:cNvSpPr/>
              <p:nvPr/>
            </p:nvSpPr>
            <p:spPr>
              <a:xfrm>
                <a:off x="7491369" y="4358700"/>
                <a:ext cx="60788" cy="3352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08" extrusionOk="0">
                    <a:moveTo>
                      <a:pt x="459" y="285"/>
                    </a:moveTo>
                    <a:cubicBezTo>
                      <a:pt x="513" y="285"/>
                      <a:pt x="576" y="292"/>
                      <a:pt x="639" y="305"/>
                    </a:cubicBezTo>
                    <a:cubicBezTo>
                      <a:pt x="791" y="335"/>
                      <a:pt x="943" y="365"/>
                      <a:pt x="1095" y="426"/>
                    </a:cubicBezTo>
                    <a:cubicBezTo>
                      <a:pt x="1338" y="517"/>
                      <a:pt x="1551" y="669"/>
                      <a:pt x="1763" y="821"/>
                    </a:cubicBezTo>
                    <a:cubicBezTo>
                      <a:pt x="1960" y="969"/>
                      <a:pt x="2104" y="1099"/>
                      <a:pt x="2200" y="1188"/>
                    </a:cubicBezTo>
                    <a:lnTo>
                      <a:pt x="2200" y="1188"/>
                    </a:lnTo>
                    <a:cubicBezTo>
                      <a:pt x="2014" y="1129"/>
                      <a:pt x="1828" y="1088"/>
                      <a:pt x="1642" y="1065"/>
                    </a:cubicBezTo>
                    <a:cubicBezTo>
                      <a:pt x="1368" y="1004"/>
                      <a:pt x="1125" y="882"/>
                      <a:pt x="882" y="791"/>
                    </a:cubicBezTo>
                    <a:cubicBezTo>
                      <a:pt x="730" y="700"/>
                      <a:pt x="608" y="639"/>
                      <a:pt x="487" y="548"/>
                    </a:cubicBezTo>
                    <a:cubicBezTo>
                      <a:pt x="396" y="517"/>
                      <a:pt x="365" y="457"/>
                      <a:pt x="304" y="426"/>
                    </a:cubicBezTo>
                    <a:cubicBezTo>
                      <a:pt x="304" y="365"/>
                      <a:pt x="274" y="396"/>
                      <a:pt x="304" y="335"/>
                    </a:cubicBezTo>
                    <a:cubicBezTo>
                      <a:pt x="322" y="299"/>
                      <a:pt x="382" y="285"/>
                      <a:pt x="459" y="285"/>
                    </a:cubicBezTo>
                    <a:close/>
                    <a:moveTo>
                      <a:pt x="426" y="1"/>
                    </a:moveTo>
                    <a:cubicBezTo>
                      <a:pt x="274" y="1"/>
                      <a:pt x="152" y="92"/>
                      <a:pt x="92" y="183"/>
                    </a:cubicBezTo>
                    <a:cubicBezTo>
                      <a:pt x="0" y="305"/>
                      <a:pt x="31" y="487"/>
                      <a:pt x="122" y="578"/>
                    </a:cubicBezTo>
                    <a:cubicBezTo>
                      <a:pt x="183" y="639"/>
                      <a:pt x="274" y="700"/>
                      <a:pt x="365" y="761"/>
                    </a:cubicBezTo>
                    <a:cubicBezTo>
                      <a:pt x="487" y="852"/>
                      <a:pt x="639" y="913"/>
                      <a:pt x="791" y="1004"/>
                    </a:cubicBezTo>
                    <a:cubicBezTo>
                      <a:pt x="1064" y="1095"/>
                      <a:pt x="1307" y="1186"/>
                      <a:pt x="1611" y="1247"/>
                    </a:cubicBezTo>
                    <a:cubicBezTo>
                      <a:pt x="1733" y="1277"/>
                      <a:pt x="1855" y="1293"/>
                      <a:pt x="1980" y="1293"/>
                    </a:cubicBezTo>
                    <a:cubicBezTo>
                      <a:pt x="2078" y="1293"/>
                      <a:pt x="2178" y="1283"/>
                      <a:pt x="2283" y="1265"/>
                    </a:cubicBezTo>
                    <a:lnTo>
                      <a:pt x="2283" y="1265"/>
                    </a:lnTo>
                    <a:cubicBezTo>
                      <a:pt x="2314" y="1292"/>
                      <a:pt x="2333" y="1308"/>
                      <a:pt x="2341" y="1308"/>
                    </a:cubicBezTo>
                    <a:cubicBezTo>
                      <a:pt x="2348" y="1301"/>
                      <a:pt x="2347" y="1282"/>
                      <a:pt x="2338" y="1254"/>
                    </a:cubicBezTo>
                    <a:lnTo>
                      <a:pt x="2338" y="1254"/>
                    </a:lnTo>
                    <a:cubicBezTo>
                      <a:pt x="2349" y="1252"/>
                      <a:pt x="2360" y="1249"/>
                      <a:pt x="2371" y="1247"/>
                    </a:cubicBezTo>
                    <a:cubicBezTo>
                      <a:pt x="2357" y="1242"/>
                      <a:pt x="2344" y="1237"/>
                      <a:pt x="2330" y="1232"/>
                    </a:cubicBezTo>
                    <a:lnTo>
                      <a:pt x="2330" y="1232"/>
                    </a:lnTo>
                    <a:cubicBezTo>
                      <a:pt x="2286" y="1123"/>
                      <a:pt x="2150" y="912"/>
                      <a:pt x="1885" y="669"/>
                    </a:cubicBezTo>
                    <a:cubicBezTo>
                      <a:pt x="1672" y="487"/>
                      <a:pt x="1429" y="335"/>
                      <a:pt x="1186" y="213"/>
                    </a:cubicBezTo>
                    <a:cubicBezTo>
                      <a:pt x="1034" y="153"/>
                      <a:pt x="852" y="92"/>
                      <a:pt x="700" y="61"/>
                    </a:cubicBezTo>
                    <a:cubicBezTo>
                      <a:pt x="608" y="31"/>
                      <a:pt x="517" y="1"/>
                      <a:pt x="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838;p62">
                <a:extLst>
                  <a:ext uri="{FF2B5EF4-FFF2-40B4-BE49-F238E27FC236}">
                    <a16:creationId xmlns:a16="http://schemas.microsoft.com/office/drawing/2014/main" id="{D26149C9-A7C1-4830-B6DE-4017A1C3E270}"/>
                  </a:ext>
                </a:extLst>
              </p:cNvPr>
              <p:cNvSpPr/>
              <p:nvPr/>
            </p:nvSpPr>
            <p:spPr>
              <a:xfrm>
                <a:off x="7210156" y="2560706"/>
                <a:ext cx="539074" cy="1870503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72981" extrusionOk="0">
                    <a:moveTo>
                      <a:pt x="7478" y="1"/>
                    </a:moveTo>
                    <a:cubicBezTo>
                      <a:pt x="7478" y="1"/>
                      <a:pt x="5441" y="2159"/>
                      <a:pt x="4438" y="4256"/>
                    </a:cubicBezTo>
                    <a:cubicBezTo>
                      <a:pt x="3435" y="6323"/>
                      <a:pt x="2797" y="11308"/>
                      <a:pt x="2797" y="11308"/>
                    </a:cubicBezTo>
                    <a:cubicBezTo>
                      <a:pt x="2797" y="11308"/>
                      <a:pt x="1" y="17569"/>
                      <a:pt x="426" y="20761"/>
                    </a:cubicBezTo>
                    <a:cubicBezTo>
                      <a:pt x="852" y="23952"/>
                      <a:pt x="3709" y="45837"/>
                      <a:pt x="3709" y="45837"/>
                    </a:cubicBezTo>
                    <a:cubicBezTo>
                      <a:pt x="3709" y="45837"/>
                      <a:pt x="3557" y="67114"/>
                      <a:pt x="5624" y="70914"/>
                    </a:cubicBezTo>
                    <a:lnTo>
                      <a:pt x="6049" y="72980"/>
                    </a:lnTo>
                    <a:lnTo>
                      <a:pt x="14226" y="71522"/>
                    </a:lnTo>
                    <a:lnTo>
                      <a:pt x="14712" y="70366"/>
                    </a:lnTo>
                    <a:lnTo>
                      <a:pt x="15958" y="28573"/>
                    </a:lnTo>
                    <a:lnTo>
                      <a:pt x="21034" y="183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839;p62">
                <a:extLst>
                  <a:ext uri="{FF2B5EF4-FFF2-40B4-BE49-F238E27FC236}">
                    <a16:creationId xmlns:a16="http://schemas.microsoft.com/office/drawing/2014/main" id="{85A21AE7-C535-FC9D-0677-EA76D8B7A2D9}"/>
                  </a:ext>
                </a:extLst>
              </p:cNvPr>
              <p:cNvSpPr/>
              <p:nvPr/>
            </p:nvSpPr>
            <p:spPr>
              <a:xfrm>
                <a:off x="7446956" y="2563833"/>
                <a:ext cx="659831" cy="1746633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68148" extrusionOk="0">
                    <a:moveTo>
                      <a:pt x="10427" y="0"/>
                    </a:moveTo>
                    <a:lnTo>
                      <a:pt x="6384" y="16505"/>
                    </a:lnTo>
                    <a:lnTo>
                      <a:pt x="5867" y="28542"/>
                    </a:lnTo>
                    <a:lnTo>
                      <a:pt x="12342" y="42493"/>
                    </a:lnTo>
                    <a:lnTo>
                      <a:pt x="12372" y="44864"/>
                    </a:lnTo>
                    <a:lnTo>
                      <a:pt x="12980" y="46293"/>
                    </a:lnTo>
                    <a:lnTo>
                      <a:pt x="12463" y="48572"/>
                    </a:lnTo>
                    <a:lnTo>
                      <a:pt x="9849" y="49758"/>
                    </a:lnTo>
                    <a:lnTo>
                      <a:pt x="1" y="61004"/>
                    </a:lnTo>
                    <a:lnTo>
                      <a:pt x="5411" y="68147"/>
                    </a:lnTo>
                    <a:cubicBezTo>
                      <a:pt x="5411" y="68147"/>
                      <a:pt x="24317" y="50244"/>
                      <a:pt x="25047" y="48785"/>
                    </a:cubicBezTo>
                    <a:cubicBezTo>
                      <a:pt x="25746" y="47357"/>
                      <a:pt x="20427" y="22827"/>
                      <a:pt x="20123" y="21885"/>
                    </a:cubicBezTo>
                    <a:cubicBezTo>
                      <a:pt x="19819" y="20973"/>
                      <a:pt x="17904" y="19545"/>
                      <a:pt x="17904" y="19545"/>
                    </a:cubicBezTo>
                    <a:lnTo>
                      <a:pt x="18664" y="17569"/>
                    </a:lnTo>
                    <a:cubicBezTo>
                      <a:pt x="18664" y="17569"/>
                      <a:pt x="18269" y="9605"/>
                      <a:pt x="17995" y="7022"/>
                    </a:cubicBezTo>
                    <a:cubicBezTo>
                      <a:pt x="17752" y="4438"/>
                      <a:pt x="15959" y="2310"/>
                      <a:pt x="15959" y="2310"/>
                    </a:cubicBezTo>
                    <a:lnTo>
                      <a:pt x="15503" y="61"/>
                    </a:lnTo>
                    <a:lnTo>
                      <a:pt x="10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840;p62">
                <a:extLst>
                  <a:ext uri="{FF2B5EF4-FFF2-40B4-BE49-F238E27FC236}">
                    <a16:creationId xmlns:a16="http://schemas.microsoft.com/office/drawing/2014/main" id="{488D9581-1841-8463-757A-F56D74889E18}"/>
                  </a:ext>
                </a:extLst>
              </p:cNvPr>
              <p:cNvSpPr/>
              <p:nvPr/>
            </p:nvSpPr>
            <p:spPr>
              <a:xfrm>
                <a:off x="7493701" y="2561501"/>
                <a:ext cx="17939" cy="21813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11" extrusionOk="0">
                    <a:moveTo>
                      <a:pt x="669" y="0"/>
                    </a:moveTo>
                    <a:lnTo>
                      <a:pt x="669" y="0"/>
                    </a:lnTo>
                    <a:cubicBezTo>
                      <a:pt x="609" y="426"/>
                      <a:pt x="548" y="821"/>
                      <a:pt x="517" y="1246"/>
                    </a:cubicBezTo>
                    <a:cubicBezTo>
                      <a:pt x="426" y="2067"/>
                      <a:pt x="305" y="3100"/>
                      <a:pt x="153" y="4225"/>
                    </a:cubicBezTo>
                    <a:cubicBezTo>
                      <a:pt x="61" y="5228"/>
                      <a:pt x="1" y="6231"/>
                      <a:pt x="1" y="7234"/>
                    </a:cubicBezTo>
                    <a:cubicBezTo>
                      <a:pt x="1" y="7629"/>
                      <a:pt x="1" y="7964"/>
                      <a:pt x="31" y="8177"/>
                    </a:cubicBezTo>
                    <a:cubicBezTo>
                      <a:pt x="31" y="8268"/>
                      <a:pt x="61" y="8389"/>
                      <a:pt x="92" y="8511"/>
                    </a:cubicBezTo>
                    <a:cubicBezTo>
                      <a:pt x="122" y="8511"/>
                      <a:pt x="92" y="8025"/>
                      <a:pt x="122" y="7265"/>
                    </a:cubicBezTo>
                    <a:cubicBezTo>
                      <a:pt x="153" y="6474"/>
                      <a:pt x="244" y="5411"/>
                      <a:pt x="365" y="4255"/>
                    </a:cubicBezTo>
                    <a:cubicBezTo>
                      <a:pt x="487" y="3100"/>
                      <a:pt x="609" y="2037"/>
                      <a:pt x="639" y="1277"/>
                    </a:cubicBezTo>
                    <a:cubicBezTo>
                      <a:pt x="700" y="851"/>
                      <a:pt x="700" y="426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841;p62">
                <a:extLst>
                  <a:ext uri="{FF2B5EF4-FFF2-40B4-BE49-F238E27FC236}">
                    <a16:creationId xmlns:a16="http://schemas.microsoft.com/office/drawing/2014/main" id="{C9F210D8-4D6E-26F1-A296-78E6417D9228}"/>
                  </a:ext>
                </a:extLst>
              </p:cNvPr>
              <p:cNvSpPr/>
              <p:nvPr/>
            </p:nvSpPr>
            <p:spPr>
              <a:xfrm>
                <a:off x="7520968" y="2562270"/>
                <a:ext cx="14044" cy="8806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436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0" y="578"/>
                      <a:pt x="31" y="1186"/>
                      <a:pt x="122" y="1733"/>
                    </a:cubicBezTo>
                    <a:cubicBezTo>
                      <a:pt x="183" y="2341"/>
                      <a:pt x="304" y="2888"/>
                      <a:pt x="548" y="3435"/>
                    </a:cubicBezTo>
                    <a:cubicBezTo>
                      <a:pt x="487" y="2858"/>
                      <a:pt x="426" y="2280"/>
                      <a:pt x="304" y="1733"/>
                    </a:cubicBezTo>
                    <a:cubicBezTo>
                      <a:pt x="274" y="1156"/>
                      <a:pt x="183" y="578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842;p62">
                <a:extLst>
                  <a:ext uri="{FF2B5EF4-FFF2-40B4-BE49-F238E27FC236}">
                    <a16:creationId xmlns:a16="http://schemas.microsoft.com/office/drawing/2014/main" id="{4F7852E0-966F-2C9C-7621-81315B87FACE}"/>
                  </a:ext>
                </a:extLst>
              </p:cNvPr>
              <p:cNvSpPr/>
              <p:nvPr/>
            </p:nvSpPr>
            <p:spPr>
              <a:xfrm>
                <a:off x="7617559" y="3033572"/>
                <a:ext cx="35084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42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308" y="153"/>
                      <a:pt x="1277" y="335"/>
                      <a:pt x="1277" y="487"/>
                    </a:cubicBezTo>
                    <a:cubicBezTo>
                      <a:pt x="1216" y="791"/>
                      <a:pt x="1125" y="1247"/>
                      <a:pt x="1034" y="1794"/>
                    </a:cubicBezTo>
                    <a:cubicBezTo>
                      <a:pt x="852" y="2919"/>
                      <a:pt x="669" y="4439"/>
                      <a:pt x="456" y="6141"/>
                    </a:cubicBezTo>
                    <a:cubicBezTo>
                      <a:pt x="244" y="7873"/>
                      <a:pt x="153" y="9423"/>
                      <a:pt x="92" y="10518"/>
                    </a:cubicBezTo>
                    <a:cubicBezTo>
                      <a:pt x="61" y="11095"/>
                      <a:pt x="31" y="11551"/>
                      <a:pt x="31" y="11855"/>
                    </a:cubicBezTo>
                    <a:cubicBezTo>
                      <a:pt x="1" y="12037"/>
                      <a:pt x="1" y="12189"/>
                      <a:pt x="31" y="12341"/>
                    </a:cubicBezTo>
                    <a:cubicBezTo>
                      <a:pt x="61" y="12189"/>
                      <a:pt x="92" y="12037"/>
                      <a:pt x="92" y="11855"/>
                    </a:cubicBezTo>
                    <a:cubicBezTo>
                      <a:pt x="122" y="11521"/>
                      <a:pt x="153" y="11065"/>
                      <a:pt x="213" y="10548"/>
                    </a:cubicBezTo>
                    <a:cubicBezTo>
                      <a:pt x="304" y="9423"/>
                      <a:pt x="426" y="7873"/>
                      <a:pt x="608" y="6171"/>
                    </a:cubicBezTo>
                    <a:cubicBezTo>
                      <a:pt x="821" y="4469"/>
                      <a:pt x="1004" y="2919"/>
                      <a:pt x="1156" y="1825"/>
                    </a:cubicBezTo>
                    <a:lnTo>
                      <a:pt x="1308" y="487"/>
                    </a:lnTo>
                    <a:cubicBezTo>
                      <a:pt x="1338" y="335"/>
                      <a:pt x="1368" y="183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843;p62">
                <a:extLst>
                  <a:ext uri="{FF2B5EF4-FFF2-40B4-BE49-F238E27FC236}">
                    <a16:creationId xmlns:a16="http://schemas.microsoft.com/office/drawing/2014/main" id="{63F08729-3677-23D1-BD66-CD8E42B9E201}"/>
                  </a:ext>
                </a:extLst>
              </p:cNvPr>
              <p:cNvSpPr/>
              <p:nvPr/>
            </p:nvSpPr>
            <p:spPr>
              <a:xfrm>
                <a:off x="7661972" y="2564602"/>
                <a:ext cx="39748" cy="39890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564" extrusionOk="0">
                    <a:moveTo>
                      <a:pt x="1550" y="1"/>
                    </a:moveTo>
                    <a:cubicBezTo>
                      <a:pt x="1489" y="183"/>
                      <a:pt x="1459" y="396"/>
                      <a:pt x="1459" y="609"/>
                    </a:cubicBezTo>
                    <a:cubicBezTo>
                      <a:pt x="1429" y="1034"/>
                      <a:pt x="1368" y="1581"/>
                      <a:pt x="1307" y="2280"/>
                    </a:cubicBezTo>
                    <a:cubicBezTo>
                      <a:pt x="1155" y="3709"/>
                      <a:pt x="973" y="5624"/>
                      <a:pt x="760" y="7782"/>
                    </a:cubicBezTo>
                    <a:cubicBezTo>
                      <a:pt x="547" y="9910"/>
                      <a:pt x="365" y="11825"/>
                      <a:pt x="213" y="13284"/>
                    </a:cubicBezTo>
                    <a:cubicBezTo>
                      <a:pt x="152" y="13952"/>
                      <a:pt x="91" y="14499"/>
                      <a:pt x="61" y="14925"/>
                    </a:cubicBezTo>
                    <a:cubicBezTo>
                      <a:pt x="30" y="15138"/>
                      <a:pt x="0" y="15350"/>
                      <a:pt x="0" y="15563"/>
                    </a:cubicBezTo>
                    <a:cubicBezTo>
                      <a:pt x="61" y="15350"/>
                      <a:pt x="91" y="15138"/>
                      <a:pt x="122" y="14955"/>
                    </a:cubicBezTo>
                    <a:cubicBezTo>
                      <a:pt x="182" y="14560"/>
                      <a:pt x="274" y="13983"/>
                      <a:pt x="334" y="13284"/>
                    </a:cubicBezTo>
                    <a:cubicBezTo>
                      <a:pt x="517" y="11885"/>
                      <a:pt x="760" y="9940"/>
                      <a:pt x="973" y="7782"/>
                    </a:cubicBezTo>
                    <a:cubicBezTo>
                      <a:pt x="1155" y="5654"/>
                      <a:pt x="1337" y="3679"/>
                      <a:pt x="1429" y="2280"/>
                    </a:cubicBezTo>
                    <a:cubicBezTo>
                      <a:pt x="1489" y="1581"/>
                      <a:pt x="1520" y="1004"/>
                      <a:pt x="1550" y="609"/>
                    </a:cubicBezTo>
                    <a:cubicBezTo>
                      <a:pt x="1550" y="396"/>
                      <a:pt x="1550" y="213"/>
                      <a:pt x="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844;p62">
                <a:extLst>
                  <a:ext uri="{FF2B5EF4-FFF2-40B4-BE49-F238E27FC236}">
                    <a16:creationId xmlns:a16="http://schemas.microsoft.com/office/drawing/2014/main" id="{90634308-C40D-DB1C-5D47-AEF7CACAB17A}"/>
                  </a:ext>
                </a:extLst>
              </p:cNvPr>
              <p:cNvSpPr/>
              <p:nvPr/>
            </p:nvSpPr>
            <p:spPr>
              <a:xfrm>
                <a:off x="7628476" y="2588258"/>
                <a:ext cx="41312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08" extrusionOk="0">
                    <a:moveTo>
                      <a:pt x="908" y="1"/>
                    </a:moveTo>
                    <a:cubicBezTo>
                      <a:pt x="817" y="1"/>
                      <a:pt x="726" y="18"/>
                      <a:pt x="638" y="50"/>
                    </a:cubicBezTo>
                    <a:cubicBezTo>
                      <a:pt x="0" y="294"/>
                      <a:pt x="0" y="1236"/>
                      <a:pt x="669" y="1479"/>
                    </a:cubicBezTo>
                    <a:cubicBezTo>
                      <a:pt x="742" y="1497"/>
                      <a:pt x="819" y="1507"/>
                      <a:pt x="895" y="1507"/>
                    </a:cubicBezTo>
                    <a:cubicBezTo>
                      <a:pt x="1069" y="1507"/>
                      <a:pt x="1241" y="1454"/>
                      <a:pt x="1368" y="1327"/>
                    </a:cubicBezTo>
                    <a:cubicBezTo>
                      <a:pt x="1489" y="1236"/>
                      <a:pt x="1581" y="1084"/>
                      <a:pt x="1611" y="901"/>
                    </a:cubicBezTo>
                    <a:cubicBezTo>
                      <a:pt x="1611" y="810"/>
                      <a:pt x="1581" y="749"/>
                      <a:pt x="1581" y="749"/>
                    </a:cubicBezTo>
                    <a:cubicBezTo>
                      <a:pt x="1550" y="932"/>
                      <a:pt x="1429" y="1084"/>
                      <a:pt x="1277" y="1205"/>
                    </a:cubicBezTo>
                    <a:cubicBezTo>
                      <a:pt x="1198" y="1270"/>
                      <a:pt x="1115" y="1299"/>
                      <a:pt x="1034" y="1299"/>
                    </a:cubicBezTo>
                    <a:cubicBezTo>
                      <a:pt x="586" y="1299"/>
                      <a:pt x="189" y="434"/>
                      <a:pt x="730" y="202"/>
                    </a:cubicBezTo>
                    <a:cubicBezTo>
                      <a:pt x="794" y="181"/>
                      <a:pt x="863" y="171"/>
                      <a:pt x="931" y="171"/>
                    </a:cubicBezTo>
                    <a:cubicBezTo>
                      <a:pt x="1055" y="171"/>
                      <a:pt x="1179" y="204"/>
                      <a:pt x="1277" y="263"/>
                    </a:cubicBezTo>
                    <a:cubicBezTo>
                      <a:pt x="1581" y="476"/>
                      <a:pt x="1550" y="749"/>
                      <a:pt x="1581" y="749"/>
                    </a:cubicBezTo>
                    <a:cubicBezTo>
                      <a:pt x="1611" y="749"/>
                      <a:pt x="1611" y="689"/>
                      <a:pt x="1611" y="567"/>
                    </a:cubicBezTo>
                    <a:cubicBezTo>
                      <a:pt x="1581" y="415"/>
                      <a:pt x="1489" y="263"/>
                      <a:pt x="1368" y="172"/>
                    </a:cubicBezTo>
                    <a:cubicBezTo>
                      <a:pt x="1231" y="55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845;p62">
                <a:extLst>
                  <a:ext uri="{FF2B5EF4-FFF2-40B4-BE49-F238E27FC236}">
                    <a16:creationId xmlns:a16="http://schemas.microsoft.com/office/drawing/2014/main" id="{8D3ADAE9-4E5A-CAB9-3C97-28D988AFAABE}"/>
                  </a:ext>
                </a:extLst>
              </p:cNvPr>
              <p:cNvSpPr/>
              <p:nvPr/>
            </p:nvSpPr>
            <p:spPr>
              <a:xfrm>
                <a:off x="7542778" y="2968140"/>
                <a:ext cx="97385" cy="18233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114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"/>
                      <a:pt x="365" y="305"/>
                      <a:pt x="852" y="882"/>
                    </a:cubicBezTo>
                    <a:cubicBezTo>
                      <a:pt x="2159" y="2311"/>
                      <a:pt x="3071" y="4043"/>
                      <a:pt x="3526" y="5928"/>
                    </a:cubicBezTo>
                    <a:cubicBezTo>
                      <a:pt x="3678" y="6657"/>
                      <a:pt x="3739" y="7113"/>
                      <a:pt x="3770" y="7113"/>
                    </a:cubicBezTo>
                    <a:cubicBezTo>
                      <a:pt x="3800" y="6992"/>
                      <a:pt x="3800" y="6900"/>
                      <a:pt x="3770" y="6779"/>
                    </a:cubicBezTo>
                    <a:cubicBezTo>
                      <a:pt x="3739" y="6505"/>
                      <a:pt x="3709" y="6201"/>
                      <a:pt x="3648" y="5897"/>
                    </a:cubicBezTo>
                    <a:cubicBezTo>
                      <a:pt x="3283" y="3982"/>
                      <a:pt x="2341" y="2189"/>
                      <a:pt x="973" y="791"/>
                    </a:cubicBezTo>
                    <a:cubicBezTo>
                      <a:pt x="760" y="548"/>
                      <a:pt x="517" y="365"/>
                      <a:pt x="304" y="183"/>
                    </a:cubicBezTo>
                    <a:cubicBezTo>
                      <a:pt x="213" y="92"/>
                      <a:pt x="122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846;p62">
                <a:extLst>
                  <a:ext uri="{FF2B5EF4-FFF2-40B4-BE49-F238E27FC236}">
                    <a16:creationId xmlns:a16="http://schemas.microsoft.com/office/drawing/2014/main" id="{3DF35881-8200-DFC6-2FEA-CE5DF8F880FB}"/>
                  </a:ext>
                </a:extLst>
              </p:cNvPr>
              <p:cNvSpPr/>
              <p:nvPr/>
            </p:nvSpPr>
            <p:spPr>
              <a:xfrm>
                <a:off x="7783472" y="3748664"/>
                <a:ext cx="171397" cy="3437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341" extrusionOk="0">
                    <a:moveTo>
                      <a:pt x="6680" y="0"/>
                    </a:moveTo>
                    <a:cubicBezTo>
                      <a:pt x="6622" y="0"/>
                      <a:pt x="6321" y="233"/>
                      <a:pt x="5776" y="520"/>
                    </a:cubicBezTo>
                    <a:cubicBezTo>
                      <a:pt x="5442" y="672"/>
                      <a:pt x="5077" y="793"/>
                      <a:pt x="4743" y="884"/>
                    </a:cubicBezTo>
                    <a:cubicBezTo>
                      <a:pt x="4184" y="1038"/>
                      <a:pt x="3614" y="1119"/>
                      <a:pt x="3039" y="1119"/>
                    </a:cubicBezTo>
                    <a:cubicBezTo>
                      <a:pt x="2706" y="1119"/>
                      <a:pt x="2372" y="1092"/>
                      <a:pt x="2037" y="1036"/>
                    </a:cubicBezTo>
                    <a:cubicBezTo>
                      <a:pt x="1673" y="976"/>
                      <a:pt x="1308" y="884"/>
                      <a:pt x="973" y="763"/>
                    </a:cubicBezTo>
                    <a:cubicBezTo>
                      <a:pt x="405" y="592"/>
                      <a:pt x="76" y="395"/>
                      <a:pt x="11" y="395"/>
                    </a:cubicBezTo>
                    <a:cubicBezTo>
                      <a:pt x="6" y="395"/>
                      <a:pt x="3" y="396"/>
                      <a:pt x="1" y="398"/>
                    </a:cubicBezTo>
                    <a:cubicBezTo>
                      <a:pt x="1" y="398"/>
                      <a:pt x="92" y="459"/>
                      <a:pt x="244" y="550"/>
                    </a:cubicBezTo>
                    <a:cubicBezTo>
                      <a:pt x="457" y="702"/>
                      <a:pt x="670" y="824"/>
                      <a:pt x="913" y="915"/>
                    </a:cubicBezTo>
                    <a:cubicBezTo>
                      <a:pt x="1277" y="1067"/>
                      <a:pt x="1642" y="1158"/>
                      <a:pt x="2007" y="1249"/>
                    </a:cubicBezTo>
                    <a:cubicBezTo>
                      <a:pt x="2463" y="1310"/>
                      <a:pt x="2949" y="1340"/>
                      <a:pt x="3405" y="1340"/>
                    </a:cubicBezTo>
                    <a:cubicBezTo>
                      <a:pt x="3861" y="1310"/>
                      <a:pt x="4347" y="1219"/>
                      <a:pt x="4773" y="1067"/>
                    </a:cubicBezTo>
                    <a:cubicBezTo>
                      <a:pt x="5138" y="976"/>
                      <a:pt x="5502" y="824"/>
                      <a:pt x="5837" y="641"/>
                    </a:cubicBezTo>
                    <a:cubicBezTo>
                      <a:pt x="6050" y="520"/>
                      <a:pt x="6262" y="368"/>
                      <a:pt x="6475" y="216"/>
                    </a:cubicBezTo>
                    <a:cubicBezTo>
                      <a:pt x="6627" y="94"/>
                      <a:pt x="6688" y="3"/>
                      <a:pt x="6688" y="3"/>
                    </a:cubicBezTo>
                    <a:cubicBezTo>
                      <a:pt x="6686" y="1"/>
                      <a:pt x="6684" y="0"/>
                      <a:pt x="6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847;p62">
                <a:extLst>
                  <a:ext uri="{FF2B5EF4-FFF2-40B4-BE49-F238E27FC236}">
                    <a16:creationId xmlns:a16="http://schemas.microsoft.com/office/drawing/2014/main" id="{7D0122F5-9ED9-6EE5-AAC6-6E7F03D5770C}"/>
                  </a:ext>
                </a:extLst>
              </p:cNvPr>
              <p:cNvSpPr/>
              <p:nvPr/>
            </p:nvSpPr>
            <p:spPr>
              <a:xfrm>
                <a:off x="7759331" y="3807612"/>
                <a:ext cx="10597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38" extrusionOk="0">
                    <a:moveTo>
                      <a:pt x="1666" y="1"/>
                    </a:moveTo>
                    <a:cubicBezTo>
                      <a:pt x="1114" y="1"/>
                      <a:pt x="560" y="25"/>
                      <a:pt x="1" y="74"/>
                    </a:cubicBezTo>
                    <a:cubicBezTo>
                      <a:pt x="700" y="195"/>
                      <a:pt x="1399" y="226"/>
                      <a:pt x="2067" y="226"/>
                    </a:cubicBezTo>
                    <a:cubicBezTo>
                      <a:pt x="2255" y="234"/>
                      <a:pt x="2442" y="238"/>
                      <a:pt x="2629" y="238"/>
                    </a:cubicBezTo>
                    <a:cubicBezTo>
                      <a:pt x="3139" y="238"/>
                      <a:pt x="3645" y="210"/>
                      <a:pt x="4134" y="165"/>
                    </a:cubicBezTo>
                    <a:cubicBezTo>
                      <a:pt x="3314" y="56"/>
                      <a:pt x="2493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848;p62">
                <a:extLst>
                  <a:ext uri="{FF2B5EF4-FFF2-40B4-BE49-F238E27FC236}">
                    <a16:creationId xmlns:a16="http://schemas.microsoft.com/office/drawing/2014/main" id="{CE64F63D-1FE8-D5B7-A2CA-652C55474D5F}"/>
                  </a:ext>
                </a:extLst>
              </p:cNvPr>
              <p:cNvSpPr/>
              <p:nvPr/>
            </p:nvSpPr>
            <p:spPr>
              <a:xfrm>
                <a:off x="7585627" y="3790004"/>
                <a:ext cx="18708" cy="5741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2403" extrusionOk="0">
                    <a:moveTo>
                      <a:pt x="699" y="1"/>
                    </a:moveTo>
                    <a:cubicBezTo>
                      <a:pt x="699" y="62"/>
                      <a:pt x="699" y="153"/>
                      <a:pt x="699" y="214"/>
                    </a:cubicBezTo>
                    <a:lnTo>
                      <a:pt x="699" y="882"/>
                    </a:lnTo>
                    <a:cubicBezTo>
                      <a:pt x="699" y="609"/>
                      <a:pt x="730" y="396"/>
                      <a:pt x="730" y="214"/>
                    </a:cubicBezTo>
                    <a:cubicBezTo>
                      <a:pt x="699" y="153"/>
                      <a:pt x="699" y="62"/>
                      <a:pt x="699" y="1"/>
                    </a:cubicBezTo>
                    <a:close/>
                    <a:moveTo>
                      <a:pt x="699" y="882"/>
                    </a:moveTo>
                    <a:lnTo>
                      <a:pt x="699" y="882"/>
                    </a:lnTo>
                    <a:cubicBezTo>
                      <a:pt x="669" y="1460"/>
                      <a:pt x="639" y="2281"/>
                      <a:pt x="578" y="3284"/>
                    </a:cubicBezTo>
                    <a:cubicBezTo>
                      <a:pt x="487" y="5320"/>
                      <a:pt x="365" y="8086"/>
                      <a:pt x="243" y="11187"/>
                    </a:cubicBezTo>
                    <a:cubicBezTo>
                      <a:pt x="122" y="14287"/>
                      <a:pt x="31" y="17083"/>
                      <a:pt x="31" y="19120"/>
                    </a:cubicBezTo>
                    <a:cubicBezTo>
                      <a:pt x="0" y="20153"/>
                      <a:pt x="31" y="20974"/>
                      <a:pt x="31" y="21521"/>
                    </a:cubicBezTo>
                    <a:lnTo>
                      <a:pt x="31" y="22190"/>
                    </a:lnTo>
                    <a:cubicBezTo>
                      <a:pt x="31" y="22250"/>
                      <a:pt x="31" y="22342"/>
                      <a:pt x="61" y="22402"/>
                    </a:cubicBezTo>
                    <a:cubicBezTo>
                      <a:pt x="61" y="22342"/>
                      <a:pt x="61" y="22250"/>
                      <a:pt x="61" y="22190"/>
                    </a:cubicBezTo>
                    <a:lnTo>
                      <a:pt x="61" y="21521"/>
                    </a:lnTo>
                    <a:cubicBezTo>
                      <a:pt x="61" y="20943"/>
                      <a:pt x="91" y="20123"/>
                      <a:pt x="91" y="19120"/>
                    </a:cubicBezTo>
                    <a:cubicBezTo>
                      <a:pt x="152" y="17114"/>
                      <a:pt x="243" y="14287"/>
                      <a:pt x="365" y="11217"/>
                    </a:cubicBezTo>
                    <a:cubicBezTo>
                      <a:pt x="487" y="8117"/>
                      <a:pt x="608" y="5320"/>
                      <a:pt x="669" y="3284"/>
                    </a:cubicBezTo>
                    <a:cubicBezTo>
                      <a:pt x="699" y="2250"/>
                      <a:pt x="699" y="143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849;p62">
                <a:extLst>
                  <a:ext uri="{FF2B5EF4-FFF2-40B4-BE49-F238E27FC236}">
                    <a16:creationId xmlns:a16="http://schemas.microsoft.com/office/drawing/2014/main" id="{8EA7DDC6-5F39-39ED-D151-3215CF8CB596}"/>
                  </a:ext>
                </a:extLst>
              </p:cNvPr>
              <p:cNvSpPr/>
              <p:nvPr/>
            </p:nvSpPr>
            <p:spPr>
              <a:xfrm>
                <a:off x="7078507" y="2299745"/>
                <a:ext cx="483001" cy="242024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9443" extrusionOk="0">
                    <a:moveTo>
                      <a:pt x="17873" y="0"/>
                    </a:moveTo>
                    <a:lnTo>
                      <a:pt x="4742" y="1915"/>
                    </a:lnTo>
                    <a:cubicBezTo>
                      <a:pt x="2919" y="2158"/>
                      <a:pt x="1338" y="3374"/>
                      <a:pt x="609" y="5076"/>
                    </a:cubicBezTo>
                    <a:cubicBezTo>
                      <a:pt x="213" y="6049"/>
                      <a:pt x="1" y="7143"/>
                      <a:pt x="487" y="7903"/>
                    </a:cubicBezTo>
                    <a:cubicBezTo>
                      <a:pt x="1235" y="9043"/>
                      <a:pt x="2141" y="9442"/>
                      <a:pt x="3098" y="9442"/>
                    </a:cubicBezTo>
                    <a:cubicBezTo>
                      <a:pt x="3774" y="9442"/>
                      <a:pt x="4476" y="9244"/>
                      <a:pt x="5168" y="8967"/>
                    </a:cubicBezTo>
                    <a:cubicBezTo>
                      <a:pt x="6870" y="8298"/>
                      <a:pt x="18846" y="3830"/>
                      <a:pt x="18846" y="3830"/>
                    </a:cubicBezTo>
                    <a:lnTo>
                      <a:pt x="17873" y="0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850;p62">
                <a:extLst>
                  <a:ext uri="{FF2B5EF4-FFF2-40B4-BE49-F238E27FC236}">
                    <a16:creationId xmlns:a16="http://schemas.microsoft.com/office/drawing/2014/main" id="{FF03E32A-5388-37DA-1A76-ABEA48D52378}"/>
                  </a:ext>
                </a:extLst>
              </p:cNvPr>
              <p:cNvSpPr/>
              <p:nvPr/>
            </p:nvSpPr>
            <p:spPr>
              <a:xfrm>
                <a:off x="7526427" y="2162627"/>
                <a:ext cx="269550" cy="24932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728" extrusionOk="0">
                    <a:moveTo>
                      <a:pt x="6292" y="1"/>
                    </a:moveTo>
                    <a:lnTo>
                      <a:pt x="3405" y="2463"/>
                    </a:lnTo>
                    <a:lnTo>
                      <a:pt x="669" y="5320"/>
                    </a:lnTo>
                    <a:lnTo>
                      <a:pt x="0" y="5411"/>
                    </a:lnTo>
                    <a:lnTo>
                      <a:pt x="122" y="9727"/>
                    </a:lnTo>
                    <a:cubicBezTo>
                      <a:pt x="122" y="9727"/>
                      <a:pt x="2736" y="9180"/>
                      <a:pt x="3435" y="8755"/>
                    </a:cubicBezTo>
                    <a:cubicBezTo>
                      <a:pt x="4134" y="8329"/>
                      <a:pt x="7082" y="5198"/>
                      <a:pt x="7082" y="5198"/>
                    </a:cubicBezTo>
                    <a:cubicBezTo>
                      <a:pt x="7082" y="5198"/>
                      <a:pt x="8724" y="4894"/>
                      <a:pt x="9149" y="4469"/>
                    </a:cubicBezTo>
                    <a:cubicBezTo>
                      <a:pt x="9393" y="4256"/>
                      <a:pt x="9544" y="3952"/>
                      <a:pt x="9575" y="3648"/>
                    </a:cubicBezTo>
                    <a:lnTo>
                      <a:pt x="9575" y="3648"/>
                    </a:lnTo>
                    <a:lnTo>
                      <a:pt x="6900" y="4104"/>
                    </a:lnTo>
                    <a:lnTo>
                      <a:pt x="5745" y="4803"/>
                    </a:lnTo>
                    <a:cubicBezTo>
                      <a:pt x="5745" y="4803"/>
                      <a:pt x="6019" y="4469"/>
                      <a:pt x="6231" y="4134"/>
                    </a:cubicBezTo>
                    <a:cubicBezTo>
                      <a:pt x="6566" y="3739"/>
                      <a:pt x="6930" y="3374"/>
                      <a:pt x="7326" y="3040"/>
                    </a:cubicBezTo>
                    <a:lnTo>
                      <a:pt x="9332" y="2675"/>
                    </a:lnTo>
                    <a:cubicBezTo>
                      <a:pt x="9332" y="2675"/>
                      <a:pt x="10487" y="2493"/>
                      <a:pt x="10487" y="1703"/>
                    </a:cubicBezTo>
                    <a:lnTo>
                      <a:pt x="8937" y="1703"/>
                    </a:lnTo>
                    <a:cubicBezTo>
                      <a:pt x="8937" y="1703"/>
                      <a:pt x="10517" y="1460"/>
                      <a:pt x="10396" y="669"/>
                    </a:cubicBezTo>
                    <a:lnTo>
                      <a:pt x="9210" y="548"/>
                    </a:lnTo>
                    <a:cubicBezTo>
                      <a:pt x="9453" y="517"/>
                      <a:pt x="9605" y="305"/>
                      <a:pt x="9544" y="92"/>
                    </a:cubicBezTo>
                    <a:lnTo>
                      <a:pt x="629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851;p62">
                <a:extLst>
                  <a:ext uri="{FF2B5EF4-FFF2-40B4-BE49-F238E27FC236}">
                    <a16:creationId xmlns:a16="http://schemas.microsoft.com/office/drawing/2014/main" id="{BDF745F3-8E9E-869A-648C-E194D30B51E3}"/>
                  </a:ext>
                </a:extLst>
              </p:cNvPr>
              <p:cNvSpPr/>
              <p:nvPr/>
            </p:nvSpPr>
            <p:spPr>
              <a:xfrm>
                <a:off x="7451646" y="2158731"/>
                <a:ext cx="345869" cy="255557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9971" extrusionOk="0">
                    <a:moveTo>
                      <a:pt x="3646" y="5350"/>
                    </a:moveTo>
                    <a:lnTo>
                      <a:pt x="3645" y="5351"/>
                    </a:lnTo>
                    <a:lnTo>
                      <a:pt x="3645" y="5351"/>
                    </a:lnTo>
                    <a:lnTo>
                      <a:pt x="3648" y="5350"/>
                    </a:lnTo>
                    <a:close/>
                    <a:moveTo>
                      <a:pt x="3645" y="5351"/>
                    </a:moveTo>
                    <a:lnTo>
                      <a:pt x="912" y="5745"/>
                    </a:lnTo>
                    <a:lnTo>
                      <a:pt x="183" y="5837"/>
                    </a:lnTo>
                    <a:lnTo>
                      <a:pt x="0" y="5867"/>
                    </a:lnTo>
                    <a:lnTo>
                      <a:pt x="152" y="5867"/>
                    </a:lnTo>
                    <a:lnTo>
                      <a:pt x="882" y="5776"/>
                    </a:lnTo>
                    <a:lnTo>
                      <a:pt x="3587" y="5411"/>
                    </a:lnTo>
                    <a:lnTo>
                      <a:pt x="3645" y="5351"/>
                    </a:lnTo>
                    <a:close/>
                    <a:moveTo>
                      <a:pt x="9241" y="1"/>
                    </a:moveTo>
                    <a:lnTo>
                      <a:pt x="9241" y="31"/>
                    </a:lnTo>
                    <a:lnTo>
                      <a:pt x="6353" y="2463"/>
                    </a:lnTo>
                    <a:lnTo>
                      <a:pt x="3617" y="5350"/>
                    </a:lnTo>
                    <a:lnTo>
                      <a:pt x="3646" y="5350"/>
                    </a:lnTo>
                    <a:lnTo>
                      <a:pt x="6353" y="2554"/>
                    </a:lnTo>
                    <a:lnTo>
                      <a:pt x="9239" y="123"/>
                    </a:lnTo>
                    <a:lnTo>
                      <a:pt x="9239" y="123"/>
                    </a:lnTo>
                    <a:lnTo>
                      <a:pt x="12352" y="241"/>
                    </a:lnTo>
                    <a:lnTo>
                      <a:pt x="12352" y="241"/>
                    </a:lnTo>
                    <a:cubicBezTo>
                      <a:pt x="12357" y="312"/>
                      <a:pt x="12328" y="378"/>
                      <a:pt x="12280" y="426"/>
                    </a:cubicBezTo>
                    <a:cubicBezTo>
                      <a:pt x="12219" y="487"/>
                      <a:pt x="12128" y="548"/>
                      <a:pt x="12037" y="548"/>
                    </a:cubicBezTo>
                    <a:lnTo>
                      <a:pt x="11520" y="669"/>
                    </a:lnTo>
                    <a:lnTo>
                      <a:pt x="12037" y="700"/>
                    </a:lnTo>
                    <a:lnTo>
                      <a:pt x="12098" y="704"/>
                    </a:lnTo>
                    <a:lnTo>
                      <a:pt x="12098" y="704"/>
                    </a:lnTo>
                    <a:lnTo>
                      <a:pt x="12098" y="730"/>
                    </a:lnTo>
                    <a:cubicBezTo>
                      <a:pt x="12121" y="724"/>
                      <a:pt x="12145" y="717"/>
                      <a:pt x="12168" y="709"/>
                    </a:cubicBezTo>
                    <a:lnTo>
                      <a:pt x="12168" y="709"/>
                    </a:lnTo>
                    <a:lnTo>
                      <a:pt x="13230" y="785"/>
                    </a:lnTo>
                    <a:lnTo>
                      <a:pt x="13230" y="785"/>
                    </a:lnTo>
                    <a:cubicBezTo>
                      <a:pt x="13234" y="895"/>
                      <a:pt x="13179" y="1017"/>
                      <a:pt x="13101" y="1095"/>
                    </a:cubicBezTo>
                    <a:cubicBezTo>
                      <a:pt x="12979" y="1216"/>
                      <a:pt x="12858" y="1308"/>
                      <a:pt x="12736" y="1368"/>
                    </a:cubicBezTo>
                    <a:cubicBezTo>
                      <a:pt x="12432" y="1520"/>
                      <a:pt x="12128" y="1612"/>
                      <a:pt x="11794" y="1672"/>
                    </a:cubicBezTo>
                    <a:lnTo>
                      <a:pt x="11794" y="1824"/>
                    </a:lnTo>
                    <a:lnTo>
                      <a:pt x="13275" y="1824"/>
                    </a:lnTo>
                    <a:cubicBezTo>
                      <a:pt x="13251" y="1968"/>
                      <a:pt x="13171" y="2094"/>
                      <a:pt x="13070" y="2219"/>
                    </a:cubicBezTo>
                    <a:cubicBezTo>
                      <a:pt x="12949" y="2341"/>
                      <a:pt x="12797" y="2432"/>
                      <a:pt x="12614" y="2523"/>
                    </a:cubicBezTo>
                    <a:cubicBezTo>
                      <a:pt x="12523" y="2554"/>
                      <a:pt x="12432" y="2584"/>
                      <a:pt x="12341" y="2615"/>
                    </a:cubicBezTo>
                    <a:cubicBezTo>
                      <a:pt x="12250" y="2645"/>
                      <a:pt x="12128" y="2645"/>
                      <a:pt x="12037" y="2675"/>
                    </a:cubicBezTo>
                    <a:lnTo>
                      <a:pt x="11399" y="2797"/>
                    </a:lnTo>
                    <a:lnTo>
                      <a:pt x="10213" y="3010"/>
                    </a:lnTo>
                    <a:lnTo>
                      <a:pt x="10183" y="3010"/>
                    </a:lnTo>
                    <a:cubicBezTo>
                      <a:pt x="9879" y="3283"/>
                      <a:pt x="9575" y="3557"/>
                      <a:pt x="9301" y="3830"/>
                    </a:cubicBezTo>
                    <a:cubicBezTo>
                      <a:pt x="9241" y="3922"/>
                      <a:pt x="9149" y="3982"/>
                      <a:pt x="9089" y="4074"/>
                    </a:cubicBezTo>
                    <a:lnTo>
                      <a:pt x="8937" y="4317"/>
                    </a:lnTo>
                    <a:lnTo>
                      <a:pt x="8602" y="4773"/>
                    </a:lnTo>
                    <a:lnTo>
                      <a:pt x="8359" y="5077"/>
                    </a:lnTo>
                    <a:lnTo>
                      <a:pt x="8693" y="4894"/>
                    </a:lnTo>
                    <a:lnTo>
                      <a:pt x="8704" y="4888"/>
                    </a:lnTo>
                    <a:lnTo>
                      <a:pt x="8754" y="4955"/>
                    </a:lnTo>
                    <a:lnTo>
                      <a:pt x="8873" y="4783"/>
                    </a:lnTo>
                    <a:lnTo>
                      <a:pt x="9818" y="4195"/>
                    </a:lnTo>
                    <a:lnTo>
                      <a:pt x="9788" y="4195"/>
                    </a:lnTo>
                    <a:lnTo>
                      <a:pt x="12398" y="3726"/>
                    </a:lnTo>
                    <a:lnTo>
                      <a:pt x="12398" y="3726"/>
                    </a:lnTo>
                    <a:cubicBezTo>
                      <a:pt x="12387" y="3822"/>
                      <a:pt x="12358" y="3917"/>
                      <a:pt x="12311" y="4013"/>
                    </a:cubicBezTo>
                    <a:cubicBezTo>
                      <a:pt x="12250" y="4134"/>
                      <a:pt x="12159" y="4256"/>
                      <a:pt x="12067" y="4347"/>
                    </a:cubicBezTo>
                    <a:cubicBezTo>
                      <a:pt x="11885" y="4530"/>
                      <a:pt x="11672" y="4651"/>
                      <a:pt x="11429" y="4742"/>
                    </a:cubicBezTo>
                    <a:cubicBezTo>
                      <a:pt x="10943" y="4925"/>
                      <a:pt x="10456" y="5046"/>
                      <a:pt x="9970" y="5137"/>
                    </a:cubicBezTo>
                    <a:cubicBezTo>
                      <a:pt x="8997" y="6141"/>
                      <a:pt x="8116" y="7052"/>
                      <a:pt x="7295" y="7843"/>
                    </a:cubicBezTo>
                    <a:cubicBezTo>
                      <a:pt x="7082" y="8055"/>
                      <a:pt x="6900" y="8238"/>
                      <a:pt x="6687" y="8420"/>
                    </a:cubicBezTo>
                    <a:cubicBezTo>
                      <a:pt x="6535" y="8572"/>
                      <a:pt x="6323" y="8724"/>
                      <a:pt x="6079" y="8815"/>
                    </a:cubicBezTo>
                    <a:cubicBezTo>
                      <a:pt x="5684" y="8998"/>
                      <a:pt x="5259" y="9119"/>
                      <a:pt x="4833" y="9241"/>
                    </a:cubicBezTo>
                    <a:cubicBezTo>
                      <a:pt x="4073" y="9454"/>
                      <a:pt x="3435" y="9575"/>
                      <a:pt x="3009" y="9697"/>
                    </a:cubicBezTo>
                    <a:lnTo>
                      <a:pt x="2553" y="9788"/>
                    </a:lnTo>
                    <a:lnTo>
                      <a:pt x="2432" y="9818"/>
                    </a:lnTo>
                    <a:lnTo>
                      <a:pt x="2402" y="9970"/>
                    </a:lnTo>
                    <a:lnTo>
                      <a:pt x="2584" y="9970"/>
                    </a:lnTo>
                    <a:lnTo>
                      <a:pt x="3040" y="9879"/>
                    </a:lnTo>
                    <a:cubicBezTo>
                      <a:pt x="3465" y="9788"/>
                      <a:pt x="4073" y="9636"/>
                      <a:pt x="4864" y="9454"/>
                    </a:cubicBezTo>
                    <a:cubicBezTo>
                      <a:pt x="5289" y="9332"/>
                      <a:pt x="5715" y="9210"/>
                      <a:pt x="6140" y="9058"/>
                    </a:cubicBezTo>
                    <a:cubicBezTo>
                      <a:pt x="6383" y="8937"/>
                      <a:pt x="6596" y="8785"/>
                      <a:pt x="6778" y="8633"/>
                    </a:cubicBezTo>
                    <a:cubicBezTo>
                      <a:pt x="6991" y="8451"/>
                      <a:pt x="7174" y="8268"/>
                      <a:pt x="7386" y="8055"/>
                    </a:cubicBezTo>
                    <a:cubicBezTo>
                      <a:pt x="8207" y="7265"/>
                      <a:pt x="9089" y="6353"/>
                      <a:pt x="10031" y="5350"/>
                    </a:cubicBezTo>
                    <a:lnTo>
                      <a:pt x="10000" y="5350"/>
                    </a:lnTo>
                    <a:cubicBezTo>
                      <a:pt x="10517" y="5259"/>
                      <a:pt x="11003" y="5137"/>
                      <a:pt x="11490" y="4955"/>
                    </a:cubicBezTo>
                    <a:cubicBezTo>
                      <a:pt x="11611" y="4925"/>
                      <a:pt x="11763" y="4864"/>
                      <a:pt x="11885" y="4803"/>
                    </a:cubicBezTo>
                    <a:cubicBezTo>
                      <a:pt x="11946" y="4773"/>
                      <a:pt x="12007" y="4712"/>
                      <a:pt x="12067" y="4682"/>
                    </a:cubicBezTo>
                    <a:lnTo>
                      <a:pt x="12128" y="4621"/>
                    </a:lnTo>
                    <a:lnTo>
                      <a:pt x="12219" y="4530"/>
                    </a:lnTo>
                    <a:cubicBezTo>
                      <a:pt x="12311" y="4438"/>
                      <a:pt x="12402" y="4317"/>
                      <a:pt x="12462" y="4195"/>
                    </a:cubicBezTo>
                    <a:cubicBezTo>
                      <a:pt x="12523" y="4043"/>
                      <a:pt x="12554" y="3891"/>
                      <a:pt x="12584" y="3739"/>
                    </a:cubicBezTo>
                    <a:lnTo>
                      <a:pt x="12584" y="3678"/>
                    </a:lnTo>
                    <a:lnTo>
                      <a:pt x="12493" y="3678"/>
                    </a:lnTo>
                    <a:lnTo>
                      <a:pt x="12457" y="3685"/>
                    </a:lnTo>
                    <a:lnTo>
                      <a:pt x="12457" y="3685"/>
                    </a:lnTo>
                    <a:lnTo>
                      <a:pt x="12402" y="3648"/>
                    </a:lnTo>
                    <a:cubicBezTo>
                      <a:pt x="12402" y="3663"/>
                      <a:pt x="12401" y="3679"/>
                      <a:pt x="12400" y="3694"/>
                    </a:cubicBezTo>
                    <a:lnTo>
                      <a:pt x="12400" y="3694"/>
                    </a:lnTo>
                    <a:lnTo>
                      <a:pt x="9818" y="4134"/>
                    </a:lnTo>
                    <a:lnTo>
                      <a:pt x="8962" y="4652"/>
                    </a:lnTo>
                    <a:lnTo>
                      <a:pt x="9089" y="4469"/>
                    </a:lnTo>
                    <a:lnTo>
                      <a:pt x="9271" y="4226"/>
                    </a:lnTo>
                    <a:cubicBezTo>
                      <a:pt x="9332" y="4165"/>
                      <a:pt x="9393" y="4104"/>
                      <a:pt x="9453" y="4013"/>
                    </a:cubicBezTo>
                    <a:cubicBezTo>
                      <a:pt x="9727" y="3739"/>
                      <a:pt x="10031" y="3466"/>
                      <a:pt x="10335" y="3192"/>
                    </a:cubicBezTo>
                    <a:lnTo>
                      <a:pt x="10304" y="3192"/>
                    </a:lnTo>
                    <a:lnTo>
                      <a:pt x="11520" y="2979"/>
                    </a:lnTo>
                    <a:lnTo>
                      <a:pt x="12128" y="2858"/>
                    </a:lnTo>
                    <a:cubicBezTo>
                      <a:pt x="12219" y="2827"/>
                      <a:pt x="12341" y="2827"/>
                      <a:pt x="12432" y="2797"/>
                    </a:cubicBezTo>
                    <a:cubicBezTo>
                      <a:pt x="12554" y="2767"/>
                      <a:pt x="12645" y="2736"/>
                      <a:pt x="12766" y="2675"/>
                    </a:cubicBezTo>
                    <a:cubicBezTo>
                      <a:pt x="12949" y="2615"/>
                      <a:pt x="13131" y="2493"/>
                      <a:pt x="13253" y="2341"/>
                    </a:cubicBezTo>
                    <a:cubicBezTo>
                      <a:pt x="13405" y="2189"/>
                      <a:pt x="13496" y="2007"/>
                      <a:pt x="13496" y="1794"/>
                    </a:cubicBezTo>
                    <a:lnTo>
                      <a:pt x="13496" y="1703"/>
                    </a:lnTo>
                    <a:lnTo>
                      <a:pt x="13435" y="1703"/>
                    </a:lnTo>
                    <a:lnTo>
                      <a:pt x="12462" y="1684"/>
                    </a:lnTo>
                    <a:lnTo>
                      <a:pt x="12462" y="1684"/>
                    </a:lnTo>
                    <a:cubicBezTo>
                      <a:pt x="12585" y="1637"/>
                      <a:pt x="12706" y="1581"/>
                      <a:pt x="12827" y="1520"/>
                    </a:cubicBezTo>
                    <a:cubicBezTo>
                      <a:pt x="13010" y="1460"/>
                      <a:pt x="13131" y="1338"/>
                      <a:pt x="13253" y="1216"/>
                    </a:cubicBezTo>
                    <a:cubicBezTo>
                      <a:pt x="13374" y="1095"/>
                      <a:pt x="13435" y="912"/>
                      <a:pt x="13405" y="700"/>
                    </a:cubicBezTo>
                    <a:lnTo>
                      <a:pt x="13405" y="639"/>
                    </a:lnTo>
                    <a:lnTo>
                      <a:pt x="13344" y="639"/>
                    </a:lnTo>
                    <a:lnTo>
                      <a:pt x="12383" y="592"/>
                    </a:lnTo>
                    <a:lnTo>
                      <a:pt x="12383" y="592"/>
                    </a:lnTo>
                    <a:cubicBezTo>
                      <a:pt x="12400" y="578"/>
                      <a:pt x="12416" y="563"/>
                      <a:pt x="12432" y="548"/>
                    </a:cubicBezTo>
                    <a:cubicBezTo>
                      <a:pt x="12523" y="426"/>
                      <a:pt x="12554" y="305"/>
                      <a:pt x="12523" y="153"/>
                    </a:cubicBezTo>
                    <a:lnTo>
                      <a:pt x="12523" y="92"/>
                    </a:lnTo>
                    <a:lnTo>
                      <a:pt x="12493" y="92"/>
                    </a:lnTo>
                    <a:lnTo>
                      <a:pt x="9271" y="1"/>
                    </a:ln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852;p62">
                <a:extLst>
                  <a:ext uri="{FF2B5EF4-FFF2-40B4-BE49-F238E27FC236}">
                    <a16:creationId xmlns:a16="http://schemas.microsoft.com/office/drawing/2014/main" id="{0D92093C-87F3-011F-6C12-FAA89BACB1A7}"/>
                  </a:ext>
                </a:extLst>
              </p:cNvPr>
              <p:cNvSpPr/>
              <p:nvPr/>
            </p:nvSpPr>
            <p:spPr>
              <a:xfrm>
                <a:off x="7657282" y="2203916"/>
                <a:ext cx="98948" cy="44442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734" extrusionOk="0">
                    <a:moveTo>
                      <a:pt x="3253" y="1"/>
                    </a:moveTo>
                    <a:cubicBezTo>
                      <a:pt x="2888" y="1"/>
                      <a:pt x="2372" y="1"/>
                      <a:pt x="1794" y="61"/>
                    </a:cubicBezTo>
                    <a:lnTo>
                      <a:pt x="1764" y="61"/>
                    </a:lnTo>
                    <a:lnTo>
                      <a:pt x="1642" y="183"/>
                    </a:lnTo>
                    <a:cubicBezTo>
                      <a:pt x="1186" y="578"/>
                      <a:pt x="791" y="973"/>
                      <a:pt x="487" y="1247"/>
                    </a:cubicBezTo>
                    <a:cubicBezTo>
                      <a:pt x="305" y="1368"/>
                      <a:pt x="153" y="1551"/>
                      <a:pt x="1" y="1733"/>
                    </a:cubicBezTo>
                    <a:cubicBezTo>
                      <a:pt x="183" y="1612"/>
                      <a:pt x="365" y="1490"/>
                      <a:pt x="517" y="1338"/>
                    </a:cubicBezTo>
                    <a:cubicBezTo>
                      <a:pt x="821" y="1095"/>
                      <a:pt x="1247" y="730"/>
                      <a:pt x="1703" y="304"/>
                    </a:cubicBezTo>
                    <a:lnTo>
                      <a:pt x="1855" y="213"/>
                    </a:lnTo>
                    <a:lnTo>
                      <a:pt x="1824" y="213"/>
                    </a:lnTo>
                    <a:cubicBezTo>
                      <a:pt x="2372" y="183"/>
                      <a:pt x="2888" y="153"/>
                      <a:pt x="3253" y="122"/>
                    </a:cubicBezTo>
                    <a:cubicBezTo>
                      <a:pt x="3466" y="122"/>
                      <a:pt x="3648" y="92"/>
                      <a:pt x="3861" y="31"/>
                    </a:cubicBezTo>
                    <a:cubicBezTo>
                      <a:pt x="3648" y="1"/>
                      <a:pt x="3466" y="1"/>
                      <a:pt x="325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853;p62">
                <a:extLst>
                  <a:ext uri="{FF2B5EF4-FFF2-40B4-BE49-F238E27FC236}">
                    <a16:creationId xmlns:a16="http://schemas.microsoft.com/office/drawing/2014/main" id="{99D6AFB2-BACB-07C6-130C-7B2ADCAB74DE}"/>
                  </a:ext>
                </a:extLst>
              </p:cNvPr>
              <p:cNvSpPr/>
              <p:nvPr/>
            </p:nvSpPr>
            <p:spPr>
              <a:xfrm>
                <a:off x="7662740" y="2172751"/>
                <a:ext cx="101280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460" extrusionOk="0">
                    <a:moveTo>
                      <a:pt x="1520" y="1"/>
                    </a:moveTo>
                    <a:lnTo>
                      <a:pt x="1520" y="31"/>
                    </a:lnTo>
                    <a:cubicBezTo>
                      <a:pt x="1095" y="396"/>
                      <a:pt x="700" y="761"/>
                      <a:pt x="456" y="1004"/>
                    </a:cubicBezTo>
                    <a:cubicBezTo>
                      <a:pt x="274" y="1125"/>
                      <a:pt x="122" y="1308"/>
                      <a:pt x="0" y="1460"/>
                    </a:cubicBezTo>
                    <a:cubicBezTo>
                      <a:pt x="183" y="1369"/>
                      <a:pt x="335" y="1247"/>
                      <a:pt x="487" y="1125"/>
                    </a:cubicBezTo>
                    <a:cubicBezTo>
                      <a:pt x="760" y="882"/>
                      <a:pt x="1156" y="548"/>
                      <a:pt x="1581" y="153"/>
                    </a:cubicBezTo>
                    <a:lnTo>
                      <a:pt x="3314" y="153"/>
                    </a:lnTo>
                    <a:cubicBezTo>
                      <a:pt x="3376" y="162"/>
                      <a:pt x="3438" y="165"/>
                      <a:pt x="3501" y="165"/>
                    </a:cubicBezTo>
                    <a:cubicBezTo>
                      <a:pt x="3651" y="165"/>
                      <a:pt x="3801" y="144"/>
                      <a:pt x="3952" y="122"/>
                    </a:cubicBezTo>
                    <a:cubicBezTo>
                      <a:pt x="3739" y="62"/>
                      <a:pt x="3526" y="62"/>
                      <a:pt x="3314" y="62"/>
                    </a:cubicBezTo>
                    <a:cubicBezTo>
                      <a:pt x="2888" y="31"/>
                      <a:pt x="2341" y="1"/>
                      <a:pt x="173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854;p62">
                <a:extLst>
                  <a:ext uri="{FF2B5EF4-FFF2-40B4-BE49-F238E27FC236}">
                    <a16:creationId xmlns:a16="http://schemas.microsoft.com/office/drawing/2014/main" id="{DA389553-EEC5-61FE-EED1-05491D5E22DF}"/>
                  </a:ext>
                </a:extLst>
              </p:cNvPr>
              <p:cNvSpPr/>
              <p:nvPr/>
            </p:nvSpPr>
            <p:spPr>
              <a:xfrm>
                <a:off x="7424378" y="1297910"/>
                <a:ext cx="6155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214" extrusionOk="0">
                    <a:moveTo>
                      <a:pt x="1429" y="0"/>
                    </a:moveTo>
                    <a:cubicBezTo>
                      <a:pt x="1186" y="0"/>
                      <a:pt x="578" y="1399"/>
                      <a:pt x="517" y="1611"/>
                    </a:cubicBezTo>
                    <a:cubicBezTo>
                      <a:pt x="61" y="3040"/>
                      <a:pt x="0" y="4529"/>
                      <a:pt x="274" y="5988"/>
                    </a:cubicBezTo>
                    <a:cubicBezTo>
                      <a:pt x="578" y="7417"/>
                      <a:pt x="973" y="8815"/>
                      <a:pt x="1520" y="10213"/>
                    </a:cubicBezTo>
                    <a:lnTo>
                      <a:pt x="1520" y="10183"/>
                    </a:lnTo>
                    <a:cubicBezTo>
                      <a:pt x="1915" y="8785"/>
                      <a:pt x="2189" y="7326"/>
                      <a:pt x="2280" y="5836"/>
                    </a:cubicBezTo>
                    <a:cubicBezTo>
                      <a:pt x="2402" y="4317"/>
                      <a:pt x="2067" y="2797"/>
                      <a:pt x="1277" y="1459"/>
                    </a:cubicBezTo>
                    <a:cubicBezTo>
                      <a:pt x="1216" y="1338"/>
                      <a:pt x="1581" y="0"/>
                      <a:pt x="14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855;p62">
                <a:extLst>
                  <a:ext uri="{FF2B5EF4-FFF2-40B4-BE49-F238E27FC236}">
                    <a16:creationId xmlns:a16="http://schemas.microsoft.com/office/drawing/2014/main" id="{A6DF4D3B-4389-622A-5234-2A2E26291162}"/>
                  </a:ext>
                </a:extLst>
              </p:cNvPr>
              <p:cNvSpPr/>
              <p:nvPr/>
            </p:nvSpPr>
            <p:spPr>
              <a:xfrm>
                <a:off x="7449314" y="1235579"/>
                <a:ext cx="326392" cy="634189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24744" extrusionOk="0">
                    <a:moveTo>
                      <a:pt x="5623" y="1"/>
                    </a:moveTo>
                    <a:cubicBezTo>
                      <a:pt x="1945" y="122"/>
                      <a:pt x="0" y="3314"/>
                      <a:pt x="243" y="6992"/>
                    </a:cubicBezTo>
                    <a:lnTo>
                      <a:pt x="638" y="20700"/>
                    </a:lnTo>
                    <a:cubicBezTo>
                      <a:pt x="699" y="22961"/>
                      <a:pt x="2552" y="24743"/>
                      <a:pt x="4806" y="24743"/>
                    </a:cubicBezTo>
                    <a:cubicBezTo>
                      <a:pt x="4825" y="24743"/>
                      <a:pt x="4844" y="24743"/>
                      <a:pt x="4863" y="24743"/>
                    </a:cubicBezTo>
                    <a:cubicBezTo>
                      <a:pt x="7204" y="24743"/>
                      <a:pt x="9058" y="22798"/>
                      <a:pt x="9028" y="20487"/>
                    </a:cubicBezTo>
                    <a:cubicBezTo>
                      <a:pt x="8997" y="19454"/>
                      <a:pt x="8997" y="18633"/>
                      <a:pt x="8997" y="18633"/>
                    </a:cubicBezTo>
                    <a:cubicBezTo>
                      <a:pt x="8997" y="18633"/>
                      <a:pt x="12553" y="18147"/>
                      <a:pt x="12675" y="14621"/>
                    </a:cubicBezTo>
                    <a:cubicBezTo>
                      <a:pt x="12736" y="12919"/>
                      <a:pt x="12584" y="9393"/>
                      <a:pt x="12402" y="6202"/>
                    </a:cubicBezTo>
                    <a:cubicBezTo>
                      <a:pt x="12189" y="2767"/>
                      <a:pt x="9423" y="62"/>
                      <a:pt x="5988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856;p62">
                <a:extLst>
                  <a:ext uri="{FF2B5EF4-FFF2-40B4-BE49-F238E27FC236}">
                    <a16:creationId xmlns:a16="http://schemas.microsoft.com/office/drawing/2014/main" id="{9F49B304-222C-00CF-A49B-6C32753CB330}"/>
                  </a:ext>
                </a:extLst>
              </p:cNvPr>
              <p:cNvSpPr/>
              <p:nvPr/>
            </p:nvSpPr>
            <p:spPr>
              <a:xfrm>
                <a:off x="7563023" y="1676510"/>
                <a:ext cx="117656" cy="6112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85" extrusionOk="0">
                    <a:moveTo>
                      <a:pt x="1" y="1"/>
                    </a:moveTo>
                    <a:cubicBezTo>
                      <a:pt x="1" y="1"/>
                      <a:pt x="982" y="2384"/>
                      <a:pt x="4184" y="2384"/>
                    </a:cubicBezTo>
                    <a:cubicBezTo>
                      <a:pt x="4316" y="2384"/>
                      <a:pt x="4451" y="2380"/>
                      <a:pt x="4591" y="2372"/>
                    </a:cubicBezTo>
                    <a:lnTo>
                      <a:pt x="4560" y="1460"/>
                    </a:lnTo>
                    <a:cubicBezTo>
                      <a:pt x="2919" y="1429"/>
                      <a:pt x="1338" y="913"/>
                      <a:pt x="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857;p62">
                <a:extLst>
                  <a:ext uri="{FF2B5EF4-FFF2-40B4-BE49-F238E27FC236}">
                    <a16:creationId xmlns:a16="http://schemas.microsoft.com/office/drawing/2014/main" id="{1405B23D-1AC3-5F14-3CD6-E086FD97C4D9}"/>
                  </a:ext>
                </a:extLst>
              </p:cNvPr>
              <p:cNvSpPr/>
              <p:nvPr/>
            </p:nvSpPr>
            <p:spPr>
              <a:xfrm>
                <a:off x="7608205" y="1563484"/>
                <a:ext cx="47078" cy="371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48" extrusionOk="0">
                    <a:moveTo>
                      <a:pt x="643" y="1"/>
                    </a:moveTo>
                    <a:cubicBezTo>
                      <a:pt x="525" y="1"/>
                      <a:pt x="408" y="47"/>
                      <a:pt x="305" y="155"/>
                    </a:cubicBezTo>
                    <a:lnTo>
                      <a:pt x="308" y="153"/>
                    </a:lnTo>
                    <a:lnTo>
                      <a:pt x="308" y="153"/>
                    </a:lnTo>
                    <a:cubicBezTo>
                      <a:pt x="212" y="241"/>
                      <a:pt x="136" y="357"/>
                      <a:pt x="92" y="490"/>
                    </a:cubicBezTo>
                    <a:cubicBezTo>
                      <a:pt x="1" y="702"/>
                      <a:pt x="31" y="946"/>
                      <a:pt x="153" y="1128"/>
                    </a:cubicBezTo>
                    <a:cubicBezTo>
                      <a:pt x="244" y="1250"/>
                      <a:pt x="396" y="1341"/>
                      <a:pt x="548" y="1402"/>
                    </a:cubicBezTo>
                    <a:cubicBezTo>
                      <a:pt x="639" y="1432"/>
                      <a:pt x="738" y="1447"/>
                      <a:pt x="840" y="1447"/>
                    </a:cubicBezTo>
                    <a:cubicBezTo>
                      <a:pt x="943" y="1447"/>
                      <a:pt x="1049" y="1432"/>
                      <a:pt x="1156" y="1402"/>
                    </a:cubicBezTo>
                    <a:cubicBezTo>
                      <a:pt x="1837" y="1099"/>
                      <a:pt x="1220" y="1"/>
                      <a:pt x="64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858;p62">
                <a:extLst>
                  <a:ext uri="{FF2B5EF4-FFF2-40B4-BE49-F238E27FC236}">
                    <a16:creationId xmlns:a16="http://schemas.microsoft.com/office/drawing/2014/main" id="{EFB52E9D-9045-699A-C59B-3F5CB321ED01}"/>
                  </a:ext>
                </a:extLst>
              </p:cNvPr>
              <p:cNvSpPr/>
              <p:nvPr/>
            </p:nvSpPr>
            <p:spPr>
              <a:xfrm>
                <a:off x="7717276" y="1452866"/>
                <a:ext cx="25730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6" extrusionOk="0">
                    <a:moveTo>
                      <a:pt x="539" y="0"/>
                    </a:moveTo>
                    <a:cubicBezTo>
                      <a:pt x="521" y="0"/>
                      <a:pt x="504" y="1"/>
                      <a:pt x="487" y="3"/>
                    </a:cubicBezTo>
                    <a:cubicBezTo>
                      <a:pt x="213" y="3"/>
                      <a:pt x="0" y="216"/>
                      <a:pt x="0" y="490"/>
                    </a:cubicBezTo>
                    <a:cubicBezTo>
                      <a:pt x="0" y="763"/>
                      <a:pt x="243" y="976"/>
                      <a:pt x="517" y="976"/>
                    </a:cubicBezTo>
                    <a:cubicBezTo>
                      <a:pt x="790" y="945"/>
                      <a:pt x="1003" y="733"/>
                      <a:pt x="1003" y="459"/>
                    </a:cubicBezTo>
                    <a:cubicBezTo>
                      <a:pt x="1003" y="203"/>
                      <a:pt x="79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859;p62">
                <a:extLst>
                  <a:ext uri="{FF2B5EF4-FFF2-40B4-BE49-F238E27FC236}">
                    <a16:creationId xmlns:a16="http://schemas.microsoft.com/office/drawing/2014/main" id="{0F395570-9C37-26F1-42CE-1B07B12D7865}"/>
                  </a:ext>
                </a:extLst>
              </p:cNvPr>
              <p:cNvSpPr/>
              <p:nvPr/>
            </p:nvSpPr>
            <p:spPr>
              <a:xfrm>
                <a:off x="7694673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60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8" y="499"/>
                      <a:pt x="79" y="502"/>
                      <a:pt x="94" y="502"/>
                    </a:cubicBezTo>
                    <a:cubicBezTo>
                      <a:pt x="212" y="502"/>
                      <a:pt x="578" y="310"/>
                      <a:pt x="1065" y="310"/>
                    </a:cubicBezTo>
                    <a:cubicBezTo>
                      <a:pt x="1562" y="310"/>
                      <a:pt x="1909" y="561"/>
                      <a:pt x="2013" y="561"/>
                    </a:cubicBezTo>
                    <a:cubicBezTo>
                      <a:pt x="2024" y="561"/>
                      <a:pt x="2032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5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860;p62">
                <a:extLst>
                  <a:ext uri="{FF2B5EF4-FFF2-40B4-BE49-F238E27FC236}">
                    <a16:creationId xmlns:a16="http://schemas.microsoft.com/office/drawing/2014/main" id="{88B9CEFA-25C8-075B-4485-1B2F96621A42}"/>
                  </a:ext>
                </a:extLst>
              </p:cNvPr>
              <p:cNvSpPr/>
              <p:nvPr/>
            </p:nvSpPr>
            <p:spPr>
              <a:xfrm>
                <a:off x="7587959" y="1452149"/>
                <a:ext cx="25730" cy="249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487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61"/>
                      <a:pt x="244" y="973"/>
                      <a:pt x="517" y="973"/>
                    </a:cubicBezTo>
                    <a:cubicBezTo>
                      <a:pt x="791" y="973"/>
                      <a:pt x="1004" y="730"/>
                      <a:pt x="1004" y="487"/>
                    </a:cubicBezTo>
                    <a:cubicBezTo>
                      <a:pt x="1004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861;p62">
                <a:extLst>
                  <a:ext uri="{FF2B5EF4-FFF2-40B4-BE49-F238E27FC236}">
                    <a16:creationId xmlns:a16="http://schemas.microsoft.com/office/drawing/2014/main" id="{559DADBA-2343-E3A3-F6D8-941C3102296C}"/>
                  </a:ext>
                </a:extLst>
              </p:cNvPr>
              <p:cNvSpPr/>
              <p:nvPr/>
            </p:nvSpPr>
            <p:spPr>
              <a:xfrm>
                <a:off x="7560691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59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5" y="499"/>
                      <a:pt x="73" y="502"/>
                      <a:pt x="86" y="502"/>
                    </a:cubicBezTo>
                    <a:cubicBezTo>
                      <a:pt x="188" y="502"/>
                      <a:pt x="578" y="310"/>
                      <a:pt x="1064" y="310"/>
                    </a:cubicBezTo>
                    <a:cubicBezTo>
                      <a:pt x="1557" y="337"/>
                      <a:pt x="1902" y="562"/>
                      <a:pt x="2010" y="562"/>
                    </a:cubicBezTo>
                    <a:cubicBezTo>
                      <a:pt x="2022" y="562"/>
                      <a:pt x="2031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4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862;p62">
                <a:extLst>
                  <a:ext uri="{FF2B5EF4-FFF2-40B4-BE49-F238E27FC236}">
                    <a16:creationId xmlns:a16="http://schemas.microsoft.com/office/drawing/2014/main" id="{0DBE7CE9-1829-019A-4266-939AD0FA7306}"/>
                  </a:ext>
                </a:extLst>
              </p:cNvPr>
              <p:cNvSpPr/>
              <p:nvPr/>
            </p:nvSpPr>
            <p:spPr>
              <a:xfrm>
                <a:off x="7652618" y="1427211"/>
                <a:ext cx="41312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581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1"/>
                    </a:cubicBezTo>
                    <a:cubicBezTo>
                      <a:pt x="0" y="32"/>
                      <a:pt x="395" y="1278"/>
                      <a:pt x="912" y="2798"/>
                    </a:cubicBezTo>
                    <a:lnTo>
                      <a:pt x="1307" y="3861"/>
                    </a:lnTo>
                    <a:cubicBezTo>
                      <a:pt x="1368" y="3983"/>
                      <a:pt x="1399" y="4135"/>
                      <a:pt x="1368" y="4257"/>
                    </a:cubicBezTo>
                    <a:cubicBezTo>
                      <a:pt x="1368" y="4378"/>
                      <a:pt x="1216" y="4409"/>
                      <a:pt x="1095" y="4409"/>
                    </a:cubicBezTo>
                    <a:cubicBezTo>
                      <a:pt x="791" y="4409"/>
                      <a:pt x="487" y="4439"/>
                      <a:pt x="183" y="4530"/>
                    </a:cubicBezTo>
                    <a:cubicBezTo>
                      <a:pt x="361" y="4566"/>
                      <a:pt x="539" y="4580"/>
                      <a:pt x="717" y="4580"/>
                    </a:cubicBezTo>
                    <a:cubicBezTo>
                      <a:pt x="843" y="4580"/>
                      <a:pt x="969" y="4573"/>
                      <a:pt x="1095" y="4560"/>
                    </a:cubicBezTo>
                    <a:cubicBezTo>
                      <a:pt x="1186" y="4560"/>
                      <a:pt x="1277" y="4560"/>
                      <a:pt x="1338" y="4530"/>
                    </a:cubicBezTo>
                    <a:cubicBezTo>
                      <a:pt x="1459" y="4500"/>
                      <a:pt x="1520" y="4439"/>
                      <a:pt x="1581" y="4317"/>
                    </a:cubicBezTo>
                    <a:cubicBezTo>
                      <a:pt x="1611" y="4135"/>
                      <a:pt x="1611" y="3953"/>
                      <a:pt x="1520" y="3770"/>
                    </a:cubicBezTo>
                    <a:lnTo>
                      <a:pt x="1125" y="2706"/>
                    </a:lnTo>
                    <a:cubicBezTo>
                      <a:pt x="615" y="1205"/>
                      <a:pt x="13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863;p62">
                <a:extLst>
                  <a:ext uri="{FF2B5EF4-FFF2-40B4-BE49-F238E27FC236}">
                    <a16:creationId xmlns:a16="http://schemas.microsoft.com/office/drawing/2014/main" id="{9824AFE9-7B7D-15A0-810E-C8F853A610E0}"/>
                  </a:ext>
                </a:extLst>
              </p:cNvPr>
              <p:cNvSpPr/>
              <p:nvPr/>
            </p:nvSpPr>
            <p:spPr>
              <a:xfrm>
                <a:off x="7613664" y="1551874"/>
                <a:ext cx="45976" cy="4131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12" extrusionOk="0">
                    <a:moveTo>
                      <a:pt x="92" y="0"/>
                    </a:moveTo>
                    <a:cubicBezTo>
                      <a:pt x="61" y="0"/>
                      <a:pt x="1" y="152"/>
                      <a:pt x="1" y="396"/>
                    </a:cubicBezTo>
                    <a:cubicBezTo>
                      <a:pt x="31" y="730"/>
                      <a:pt x="213" y="1034"/>
                      <a:pt x="456" y="1247"/>
                    </a:cubicBezTo>
                    <a:cubicBezTo>
                      <a:pt x="700" y="1459"/>
                      <a:pt x="1034" y="1611"/>
                      <a:pt x="1399" y="1611"/>
                    </a:cubicBezTo>
                    <a:cubicBezTo>
                      <a:pt x="1672" y="1611"/>
                      <a:pt x="1794" y="1581"/>
                      <a:pt x="1794" y="1490"/>
                    </a:cubicBezTo>
                    <a:cubicBezTo>
                      <a:pt x="1794" y="1399"/>
                      <a:pt x="1156" y="1459"/>
                      <a:pt x="669" y="1034"/>
                    </a:cubicBezTo>
                    <a:cubicBezTo>
                      <a:pt x="183" y="608"/>
                      <a:pt x="18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864;p62">
                <a:extLst>
                  <a:ext uri="{FF2B5EF4-FFF2-40B4-BE49-F238E27FC236}">
                    <a16:creationId xmlns:a16="http://schemas.microsoft.com/office/drawing/2014/main" id="{8F647270-E1CF-877D-C412-2332AF4800F6}"/>
                  </a:ext>
                </a:extLst>
              </p:cNvPr>
              <p:cNvSpPr/>
              <p:nvPr/>
            </p:nvSpPr>
            <p:spPr>
              <a:xfrm>
                <a:off x="7399442" y="1480059"/>
                <a:ext cx="63121" cy="943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681" extrusionOk="0">
                    <a:moveTo>
                      <a:pt x="1579" y="0"/>
                    </a:moveTo>
                    <a:cubicBezTo>
                      <a:pt x="884" y="0"/>
                      <a:pt x="1" y="294"/>
                      <a:pt x="1" y="1769"/>
                    </a:cubicBezTo>
                    <a:cubicBezTo>
                      <a:pt x="21" y="3388"/>
                      <a:pt x="1134" y="3681"/>
                      <a:pt x="1856" y="3681"/>
                    </a:cubicBezTo>
                    <a:cubicBezTo>
                      <a:pt x="2205" y="3681"/>
                      <a:pt x="2463" y="3613"/>
                      <a:pt x="2463" y="3593"/>
                    </a:cubicBezTo>
                    <a:cubicBezTo>
                      <a:pt x="2463" y="3532"/>
                      <a:pt x="2402" y="128"/>
                      <a:pt x="2402" y="128"/>
                    </a:cubicBezTo>
                    <a:cubicBezTo>
                      <a:pt x="2379" y="116"/>
                      <a:pt x="2016" y="0"/>
                      <a:pt x="1579" y="0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865;p62">
                <a:extLst>
                  <a:ext uri="{FF2B5EF4-FFF2-40B4-BE49-F238E27FC236}">
                    <a16:creationId xmlns:a16="http://schemas.microsoft.com/office/drawing/2014/main" id="{61D7CA51-C3B5-E81E-55C8-2458408809E5}"/>
                  </a:ext>
                </a:extLst>
              </p:cNvPr>
              <p:cNvSpPr/>
              <p:nvPr/>
            </p:nvSpPr>
            <p:spPr>
              <a:xfrm>
                <a:off x="7415024" y="1499384"/>
                <a:ext cx="28857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122" extrusionOk="0">
                    <a:moveTo>
                      <a:pt x="663" y="0"/>
                    </a:moveTo>
                    <a:cubicBezTo>
                      <a:pt x="643" y="0"/>
                      <a:pt x="625" y="4"/>
                      <a:pt x="609" y="12"/>
                    </a:cubicBezTo>
                    <a:cubicBezTo>
                      <a:pt x="396" y="42"/>
                      <a:pt x="244" y="194"/>
                      <a:pt x="153" y="377"/>
                    </a:cubicBezTo>
                    <a:cubicBezTo>
                      <a:pt x="61" y="589"/>
                      <a:pt x="1" y="833"/>
                      <a:pt x="31" y="1076"/>
                    </a:cubicBezTo>
                    <a:cubicBezTo>
                      <a:pt x="1" y="1501"/>
                      <a:pt x="244" y="1927"/>
                      <a:pt x="639" y="2109"/>
                    </a:cubicBezTo>
                    <a:cubicBezTo>
                      <a:pt x="672" y="2117"/>
                      <a:pt x="706" y="2121"/>
                      <a:pt x="742" y="2121"/>
                    </a:cubicBezTo>
                    <a:cubicBezTo>
                      <a:pt x="840" y="2121"/>
                      <a:pt x="945" y="2093"/>
                      <a:pt x="1034" y="2048"/>
                    </a:cubicBezTo>
                    <a:cubicBezTo>
                      <a:pt x="1095" y="1988"/>
                      <a:pt x="1125" y="1927"/>
                      <a:pt x="1095" y="1927"/>
                    </a:cubicBezTo>
                    <a:cubicBezTo>
                      <a:pt x="1095" y="1927"/>
                      <a:pt x="1064" y="1957"/>
                      <a:pt x="1004" y="1988"/>
                    </a:cubicBezTo>
                    <a:cubicBezTo>
                      <a:pt x="943" y="2003"/>
                      <a:pt x="890" y="2010"/>
                      <a:pt x="837" y="2010"/>
                    </a:cubicBezTo>
                    <a:cubicBezTo>
                      <a:pt x="783" y="2010"/>
                      <a:pt x="730" y="2003"/>
                      <a:pt x="669" y="1988"/>
                    </a:cubicBezTo>
                    <a:cubicBezTo>
                      <a:pt x="365" y="1775"/>
                      <a:pt x="183" y="1441"/>
                      <a:pt x="183" y="1045"/>
                    </a:cubicBezTo>
                    <a:cubicBezTo>
                      <a:pt x="183" y="863"/>
                      <a:pt x="213" y="650"/>
                      <a:pt x="305" y="468"/>
                    </a:cubicBezTo>
                    <a:cubicBezTo>
                      <a:pt x="335" y="286"/>
                      <a:pt x="457" y="164"/>
                      <a:pt x="609" y="134"/>
                    </a:cubicBezTo>
                    <a:cubicBezTo>
                      <a:pt x="637" y="126"/>
                      <a:pt x="664" y="123"/>
                      <a:pt x="689" y="123"/>
                    </a:cubicBezTo>
                    <a:cubicBezTo>
                      <a:pt x="770" y="123"/>
                      <a:pt x="829" y="162"/>
                      <a:pt x="852" y="255"/>
                    </a:cubicBezTo>
                    <a:cubicBezTo>
                      <a:pt x="913" y="316"/>
                      <a:pt x="852" y="346"/>
                      <a:pt x="913" y="346"/>
                    </a:cubicBezTo>
                    <a:cubicBezTo>
                      <a:pt x="943" y="346"/>
                      <a:pt x="943" y="316"/>
                      <a:pt x="943" y="225"/>
                    </a:cubicBezTo>
                    <a:cubicBezTo>
                      <a:pt x="913" y="164"/>
                      <a:pt x="882" y="103"/>
                      <a:pt x="821" y="73"/>
                    </a:cubicBezTo>
                    <a:cubicBezTo>
                      <a:pt x="777" y="28"/>
                      <a:pt x="716" y="0"/>
                      <a:pt x="66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866;p62">
                <a:extLst>
                  <a:ext uri="{FF2B5EF4-FFF2-40B4-BE49-F238E27FC236}">
                    <a16:creationId xmlns:a16="http://schemas.microsoft.com/office/drawing/2014/main" id="{7ADD2A37-0CDD-B7E4-5725-CD20A948EF06}"/>
                  </a:ext>
                </a:extLst>
              </p:cNvPr>
              <p:cNvSpPr/>
              <p:nvPr/>
            </p:nvSpPr>
            <p:spPr>
              <a:xfrm>
                <a:off x="7427479" y="1225942"/>
                <a:ext cx="309298" cy="302998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11822" extrusionOk="0">
                    <a:moveTo>
                      <a:pt x="6131" y="0"/>
                    </a:moveTo>
                    <a:cubicBezTo>
                      <a:pt x="5641" y="0"/>
                      <a:pt x="5186" y="51"/>
                      <a:pt x="4803" y="164"/>
                    </a:cubicBezTo>
                    <a:cubicBezTo>
                      <a:pt x="3223" y="650"/>
                      <a:pt x="1886" y="1471"/>
                      <a:pt x="1095" y="2960"/>
                    </a:cubicBezTo>
                    <a:cubicBezTo>
                      <a:pt x="335" y="4450"/>
                      <a:pt x="1" y="6152"/>
                      <a:pt x="123" y="7824"/>
                    </a:cubicBezTo>
                    <a:cubicBezTo>
                      <a:pt x="92" y="8340"/>
                      <a:pt x="244" y="8857"/>
                      <a:pt x="487" y="9283"/>
                    </a:cubicBezTo>
                    <a:cubicBezTo>
                      <a:pt x="822" y="9830"/>
                      <a:pt x="1490" y="10134"/>
                      <a:pt x="1490" y="10863"/>
                    </a:cubicBezTo>
                    <a:cubicBezTo>
                      <a:pt x="1460" y="11106"/>
                      <a:pt x="1551" y="11380"/>
                      <a:pt x="1703" y="11593"/>
                    </a:cubicBezTo>
                    <a:cubicBezTo>
                      <a:pt x="1846" y="11755"/>
                      <a:pt x="1998" y="11821"/>
                      <a:pt x="2146" y="11821"/>
                    </a:cubicBezTo>
                    <a:cubicBezTo>
                      <a:pt x="2472" y="11821"/>
                      <a:pt x="2782" y="11501"/>
                      <a:pt x="2949" y="11167"/>
                    </a:cubicBezTo>
                    <a:cubicBezTo>
                      <a:pt x="3466" y="10225"/>
                      <a:pt x="3527" y="9100"/>
                      <a:pt x="3557" y="8037"/>
                    </a:cubicBezTo>
                    <a:cubicBezTo>
                      <a:pt x="3618" y="7155"/>
                      <a:pt x="3557" y="6304"/>
                      <a:pt x="3375" y="5453"/>
                    </a:cubicBezTo>
                    <a:cubicBezTo>
                      <a:pt x="3314" y="5179"/>
                      <a:pt x="3284" y="4906"/>
                      <a:pt x="3284" y="4632"/>
                    </a:cubicBezTo>
                    <a:cubicBezTo>
                      <a:pt x="3284" y="4176"/>
                      <a:pt x="3436" y="3720"/>
                      <a:pt x="3679" y="3356"/>
                    </a:cubicBezTo>
                    <a:cubicBezTo>
                      <a:pt x="3740" y="3264"/>
                      <a:pt x="3800" y="3204"/>
                      <a:pt x="3892" y="3143"/>
                    </a:cubicBezTo>
                    <a:cubicBezTo>
                      <a:pt x="4279" y="2796"/>
                      <a:pt x="4776" y="2627"/>
                      <a:pt x="5282" y="2627"/>
                    </a:cubicBezTo>
                    <a:cubicBezTo>
                      <a:pt x="5530" y="2627"/>
                      <a:pt x="5779" y="2668"/>
                      <a:pt x="6019" y="2748"/>
                    </a:cubicBezTo>
                    <a:cubicBezTo>
                      <a:pt x="7001" y="3075"/>
                      <a:pt x="7857" y="3559"/>
                      <a:pt x="8847" y="3559"/>
                    </a:cubicBezTo>
                    <a:cubicBezTo>
                      <a:pt x="9236" y="3559"/>
                      <a:pt x="9646" y="3484"/>
                      <a:pt x="10092" y="3295"/>
                    </a:cubicBezTo>
                    <a:cubicBezTo>
                      <a:pt x="10336" y="3143"/>
                      <a:pt x="10579" y="2930"/>
                      <a:pt x="10761" y="2687"/>
                    </a:cubicBezTo>
                    <a:cubicBezTo>
                      <a:pt x="10898" y="2550"/>
                      <a:pt x="11065" y="2482"/>
                      <a:pt x="11232" y="2482"/>
                    </a:cubicBezTo>
                    <a:cubicBezTo>
                      <a:pt x="11399" y="2482"/>
                      <a:pt x="11567" y="2550"/>
                      <a:pt x="11703" y="2687"/>
                    </a:cubicBezTo>
                    <a:cubicBezTo>
                      <a:pt x="12068" y="2474"/>
                      <a:pt x="10822" y="1167"/>
                      <a:pt x="9849" y="772"/>
                    </a:cubicBezTo>
                    <a:cubicBezTo>
                      <a:pt x="8786" y="316"/>
                      <a:pt x="7351" y="0"/>
                      <a:pt x="6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867;p62">
                <a:extLst>
                  <a:ext uri="{FF2B5EF4-FFF2-40B4-BE49-F238E27FC236}">
                    <a16:creationId xmlns:a16="http://schemas.microsoft.com/office/drawing/2014/main" id="{3982AC66-0905-96D9-1F95-45862B76804C}"/>
                  </a:ext>
                </a:extLst>
              </p:cNvPr>
              <p:cNvSpPr/>
              <p:nvPr/>
            </p:nvSpPr>
            <p:spPr>
              <a:xfrm>
                <a:off x="7429042" y="1557410"/>
                <a:ext cx="3352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38" extrusionOk="0">
                    <a:moveTo>
                      <a:pt x="811" y="0"/>
                    </a:moveTo>
                    <a:cubicBezTo>
                      <a:pt x="731" y="0"/>
                      <a:pt x="608" y="21"/>
                      <a:pt x="457" y="88"/>
                    </a:cubicBezTo>
                    <a:cubicBezTo>
                      <a:pt x="305" y="180"/>
                      <a:pt x="183" y="332"/>
                      <a:pt x="122" y="484"/>
                    </a:cubicBezTo>
                    <a:cubicBezTo>
                      <a:pt x="31" y="666"/>
                      <a:pt x="1" y="909"/>
                      <a:pt x="62" y="1122"/>
                    </a:cubicBezTo>
                    <a:cubicBezTo>
                      <a:pt x="122" y="1335"/>
                      <a:pt x="244" y="1517"/>
                      <a:pt x="457" y="1608"/>
                    </a:cubicBezTo>
                    <a:cubicBezTo>
                      <a:pt x="582" y="1683"/>
                      <a:pt x="707" y="1738"/>
                      <a:pt x="849" y="1738"/>
                    </a:cubicBezTo>
                    <a:cubicBezTo>
                      <a:pt x="879" y="1738"/>
                      <a:pt x="911" y="1735"/>
                      <a:pt x="943" y="1730"/>
                    </a:cubicBezTo>
                    <a:cubicBezTo>
                      <a:pt x="1065" y="1730"/>
                      <a:pt x="1186" y="1669"/>
                      <a:pt x="1277" y="1578"/>
                    </a:cubicBezTo>
                    <a:cubicBezTo>
                      <a:pt x="1308" y="1487"/>
                      <a:pt x="1308" y="1426"/>
                      <a:pt x="1308" y="1426"/>
                    </a:cubicBezTo>
                    <a:cubicBezTo>
                      <a:pt x="1277" y="1426"/>
                      <a:pt x="1277" y="1487"/>
                      <a:pt x="1217" y="1517"/>
                    </a:cubicBezTo>
                    <a:cubicBezTo>
                      <a:pt x="1150" y="1561"/>
                      <a:pt x="1083" y="1590"/>
                      <a:pt x="1016" y="1590"/>
                    </a:cubicBezTo>
                    <a:cubicBezTo>
                      <a:pt x="992" y="1590"/>
                      <a:pt x="967" y="1586"/>
                      <a:pt x="943" y="1578"/>
                    </a:cubicBezTo>
                    <a:cubicBezTo>
                      <a:pt x="609" y="1578"/>
                      <a:pt x="335" y="1365"/>
                      <a:pt x="244" y="1061"/>
                    </a:cubicBezTo>
                    <a:cubicBezTo>
                      <a:pt x="153" y="757"/>
                      <a:pt x="274" y="423"/>
                      <a:pt x="548" y="210"/>
                    </a:cubicBezTo>
                    <a:cubicBezTo>
                      <a:pt x="761" y="58"/>
                      <a:pt x="913" y="28"/>
                      <a:pt x="913" y="28"/>
                    </a:cubicBezTo>
                    <a:cubicBezTo>
                      <a:pt x="913" y="14"/>
                      <a:pt x="876" y="0"/>
                      <a:pt x="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868;p62">
                <a:extLst>
                  <a:ext uri="{FF2B5EF4-FFF2-40B4-BE49-F238E27FC236}">
                    <a16:creationId xmlns:a16="http://schemas.microsoft.com/office/drawing/2014/main" id="{C3DCCB0E-932E-F602-43C5-1FFEAE7955A4}"/>
                  </a:ext>
                </a:extLst>
              </p:cNvPr>
              <p:cNvSpPr/>
              <p:nvPr/>
            </p:nvSpPr>
            <p:spPr>
              <a:xfrm>
                <a:off x="7793595" y="2524825"/>
                <a:ext cx="31983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62" extrusionOk="0">
                    <a:moveTo>
                      <a:pt x="1182" y="1"/>
                    </a:moveTo>
                    <a:cubicBezTo>
                      <a:pt x="1138" y="1"/>
                      <a:pt x="930" y="321"/>
                      <a:pt x="639" y="641"/>
                    </a:cubicBezTo>
                    <a:cubicBezTo>
                      <a:pt x="305" y="1006"/>
                      <a:pt x="1" y="1218"/>
                      <a:pt x="31" y="1249"/>
                    </a:cubicBezTo>
                    <a:cubicBezTo>
                      <a:pt x="31" y="1257"/>
                      <a:pt x="39" y="1262"/>
                      <a:pt x="54" y="1262"/>
                    </a:cubicBezTo>
                    <a:cubicBezTo>
                      <a:pt x="144" y="1262"/>
                      <a:pt x="479" y="1105"/>
                      <a:pt x="791" y="793"/>
                    </a:cubicBezTo>
                    <a:cubicBezTo>
                      <a:pt x="1126" y="428"/>
                      <a:pt x="1247" y="33"/>
                      <a:pt x="1186" y="3"/>
                    </a:cubicBezTo>
                    <a:cubicBezTo>
                      <a:pt x="1185" y="1"/>
                      <a:pt x="1183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869;p62">
                <a:extLst>
                  <a:ext uri="{FF2B5EF4-FFF2-40B4-BE49-F238E27FC236}">
                    <a16:creationId xmlns:a16="http://schemas.microsoft.com/office/drawing/2014/main" id="{39F5F0B9-5648-A99E-ED7F-62B2569BB253}"/>
                  </a:ext>
                </a:extLst>
              </p:cNvPr>
              <p:cNvSpPr/>
              <p:nvPr/>
            </p:nvSpPr>
            <p:spPr>
              <a:xfrm>
                <a:off x="7765559" y="2004492"/>
                <a:ext cx="640329" cy="371686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14502" extrusionOk="0">
                    <a:moveTo>
                      <a:pt x="24226" y="0"/>
                    </a:moveTo>
                    <a:lnTo>
                      <a:pt x="11338" y="213"/>
                    </a:lnTo>
                    <a:cubicBezTo>
                      <a:pt x="11004" y="213"/>
                      <a:pt x="10761" y="426"/>
                      <a:pt x="10670" y="730"/>
                    </a:cubicBezTo>
                    <a:lnTo>
                      <a:pt x="7721" y="12614"/>
                    </a:lnTo>
                    <a:cubicBezTo>
                      <a:pt x="7660" y="12918"/>
                      <a:pt x="7417" y="13101"/>
                      <a:pt x="7113" y="13131"/>
                    </a:cubicBezTo>
                    <a:lnTo>
                      <a:pt x="1" y="13891"/>
                    </a:lnTo>
                    <a:cubicBezTo>
                      <a:pt x="30" y="14237"/>
                      <a:pt x="305" y="14501"/>
                      <a:pt x="645" y="14501"/>
                    </a:cubicBezTo>
                    <a:cubicBezTo>
                      <a:pt x="663" y="14501"/>
                      <a:pt x="681" y="14501"/>
                      <a:pt x="700" y="14499"/>
                    </a:cubicBezTo>
                    <a:lnTo>
                      <a:pt x="21339" y="13162"/>
                    </a:lnTo>
                    <a:cubicBezTo>
                      <a:pt x="21612" y="13131"/>
                      <a:pt x="21886" y="12918"/>
                      <a:pt x="21946" y="12645"/>
                    </a:cubicBezTo>
                    <a:lnTo>
                      <a:pt x="24895" y="851"/>
                    </a:lnTo>
                    <a:cubicBezTo>
                      <a:pt x="24986" y="426"/>
                      <a:pt x="24652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870;p62">
                <a:extLst>
                  <a:ext uri="{FF2B5EF4-FFF2-40B4-BE49-F238E27FC236}">
                    <a16:creationId xmlns:a16="http://schemas.microsoft.com/office/drawing/2014/main" id="{F051BEE4-575F-E8D5-A45C-7043165D97DD}"/>
                  </a:ext>
                </a:extLst>
              </p:cNvPr>
              <p:cNvSpPr/>
              <p:nvPr/>
            </p:nvSpPr>
            <p:spPr>
              <a:xfrm>
                <a:off x="7767891" y="2020075"/>
                <a:ext cx="306941" cy="344929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3458" extrusionOk="0">
                    <a:moveTo>
                      <a:pt x="11977" y="0"/>
                    </a:moveTo>
                    <a:cubicBezTo>
                      <a:pt x="11916" y="0"/>
                      <a:pt x="11855" y="31"/>
                      <a:pt x="11794" y="61"/>
                    </a:cubicBezTo>
                    <a:cubicBezTo>
                      <a:pt x="11612" y="183"/>
                      <a:pt x="11460" y="335"/>
                      <a:pt x="11339" y="517"/>
                    </a:cubicBezTo>
                    <a:cubicBezTo>
                      <a:pt x="11187" y="821"/>
                      <a:pt x="11065" y="1125"/>
                      <a:pt x="11004" y="1459"/>
                    </a:cubicBezTo>
                    <a:lnTo>
                      <a:pt x="10670" y="2736"/>
                    </a:lnTo>
                    <a:lnTo>
                      <a:pt x="8755" y="10122"/>
                    </a:lnTo>
                    <a:cubicBezTo>
                      <a:pt x="8572" y="10851"/>
                      <a:pt x="8390" y="11551"/>
                      <a:pt x="8208" y="12219"/>
                    </a:cubicBezTo>
                    <a:cubicBezTo>
                      <a:pt x="8147" y="12371"/>
                      <a:pt x="8086" y="12523"/>
                      <a:pt x="7965" y="12645"/>
                    </a:cubicBezTo>
                    <a:cubicBezTo>
                      <a:pt x="7843" y="12766"/>
                      <a:pt x="7721" y="12827"/>
                      <a:pt x="7539" y="12888"/>
                    </a:cubicBezTo>
                    <a:cubicBezTo>
                      <a:pt x="7235" y="12949"/>
                      <a:pt x="6901" y="12979"/>
                      <a:pt x="6597" y="12979"/>
                    </a:cubicBezTo>
                    <a:lnTo>
                      <a:pt x="3162" y="13192"/>
                    </a:lnTo>
                    <a:lnTo>
                      <a:pt x="852" y="13374"/>
                    </a:lnTo>
                    <a:lnTo>
                      <a:pt x="214" y="13405"/>
                    </a:lnTo>
                    <a:lnTo>
                      <a:pt x="1" y="13435"/>
                    </a:lnTo>
                    <a:cubicBezTo>
                      <a:pt x="46" y="13450"/>
                      <a:pt x="84" y="13458"/>
                      <a:pt x="119" y="13458"/>
                    </a:cubicBezTo>
                    <a:cubicBezTo>
                      <a:pt x="153" y="13458"/>
                      <a:pt x="183" y="13450"/>
                      <a:pt x="214" y="13435"/>
                    </a:cubicBezTo>
                    <a:lnTo>
                      <a:pt x="852" y="13405"/>
                    </a:lnTo>
                    <a:lnTo>
                      <a:pt x="3162" y="13313"/>
                    </a:lnTo>
                    <a:lnTo>
                      <a:pt x="6597" y="13101"/>
                    </a:lnTo>
                    <a:cubicBezTo>
                      <a:pt x="6931" y="13101"/>
                      <a:pt x="7265" y="13070"/>
                      <a:pt x="7600" y="13009"/>
                    </a:cubicBezTo>
                    <a:cubicBezTo>
                      <a:pt x="7752" y="12949"/>
                      <a:pt x="7934" y="12858"/>
                      <a:pt x="8056" y="12736"/>
                    </a:cubicBezTo>
                    <a:cubicBezTo>
                      <a:pt x="8177" y="12614"/>
                      <a:pt x="8269" y="12432"/>
                      <a:pt x="8329" y="12280"/>
                    </a:cubicBezTo>
                    <a:cubicBezTo>
                      <a:pt x="8542" y="11581"/>
                      <a:pt x="8694" y="10882"/>
                      <a:pt x="8907" y="10152"/>
                    </a:cubicBezTo>
                    <a:lnTo>
                      <a:pt x="10731" y="2766"/>
                    </a:lnTo>
                    <a:cubicBezTo>
                      <a:pt x="11004" y="1824"/>
                      <a:pt x="11126" y="1003"/>
                      <a:pt x="11399" y="547"/>
                    </a:cubicBezTo>
                    <a:cubicBezTo>
                      <a:pt x="11490" y="365"/>
                      <a:pt x="11612" y="213"/>
                      <a:pt x="11794" y="91"/>
                    </a:cubicBezTo>
                    <a:cubicBezTo>
                      <a:pt x="11916" y="31"/>
                      <a:pt x="1197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871;p62">
                <a:extLst>
                  <a:ext uri="{FF2B5EF4-FFF2-40B4-BE49-F238E27FC236}">
                    <a16:creationId xmlns:a16="http://schemas.microsoft.com/office/drawing/2014/main" id="{52BCA36A-F21D-A07A-E01B-B33A463306F8}"/>
                  </a:ext>
                </a:extLst>
              </p:cNvPr>
              <p:cNvSpPr/>
              <p:nvPr/>
            </p:nvSpPr>
            <p:spPr>
              <a:xfrm>
                <a:off x="8087288" y="2012284"/>
                <a:ext cx="300687" cy="7817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305" extrusionOk="0">
                    <a:moveTo>
                      <a:pt x="10365" y="0"/>
                    </a:moveTo>
                    <a:cubicBezTo>
                      <a:pt x="9210" y="0"/>
                      <a:pt x="7629" y="31"/>
                      <a:pt x="5867" y="91"/>
                    </a:cubicBezTo>
                    <a:lnTo>
                      <a:pt x="1368" y="243"/>
                    </a:lnTo>
                    <a:lnTo>
                      <a:pt x="0" y="304"/>
                    </a:lnTo>
                    <a:lnTo>
                      <a:pt x="1368" y="304"/>
                    </a:lnTo>
                    <a:cubicBezTo>
                      <a:pt x="2523" y="274"/>
                      <a:pt x="4104" y="243"/>
                      <a:pt x="5867" y="183"/>
                    </a:cubicBezTo>
                    <a:cubicBezTo>
                      <a:pt x="7629" y="122"/>
                      <a:pt x="9240" y="61"/>
                      <a:pt x="10365" y="31"/>
                    </a:cubicBez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872;p62">
                <a:extLst>
                  <a:ext uri="{FF2B5EF4-FFF2-40B4-BE49-F238E27FC236}">
                    <a16:creationId xmlns:a16="http://schemas.microsoft.com/office/drawing/2014/main" id="{E23708E5-866E-699B-79F0-8E2894AA79B5}"/>
                  </a:ext>
                </a:extLst>
              </p:cNvPr>
              <p:cNvSpPr/>
              <p:nvPr/>
            </p:nvSpPr>
            <p:spPr>
              <a:xfrm>
                <a:off x="8213068" y="2068977"/>
                <a:ext cx="23013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57" extrusionOk="0">
                    <a:moveTo>
                      <a:pt x="489" y="1"/>
                    </a:moveTo>
                    <a:cubicBezTo>
                      <a:pt x="171" y="1"/>
                      <a:pt x="1" y="361"/>
                      <a:pt x="199" y="615"/>
                    </a:cubicBezTo>
                    <a:cubicBezTo>
                      <a:pt x="275" y="713"/>
                      <a:pt x="378" y="756"/>
                      <a:pt x="481" y="756"/>
                    </a:cubicBezTo>
                    <a:cubicBezTo>
                      <a:pt x="665" y="756"/>
                      <a:pt x="848" y="617"/>
                      <a:pt x="867" y="402"/>
                    </a:cubicBezTo>
                    <a:cubicBezTo>
                      <a:pt x="898" y="220"/>
                      <a:pt x="746" y="38"/>
                      <a:pt x="563" y="7"/>
                    </a:cubicBezTo>
                    <a:cubicBezTo>
                      <a:pt x="538" y="3"/>
                      <a:pt x="51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873;p62">
                <a:extLst>
                  <a:ext uri="{FF2B5EF4-FFF2-40B4-BE49-F238E27FC236}">
                    <a16:creationId xmlns:a16="http://schemas.microsoft.com/office/drawing/2014/main" id="{48508F38-50DC-83C8-FB7F-04EB0B858FB1}"/>
                  </a:ext>
                </a:extLst>
              </p:cNvPr>
              <p:cNvSpPr/>
              <p:nvPr/>
            </p:nvSpPr>
            <p:spPr>
              <a:xfrm>
                <a:off x="7886316" y="2349595"/>
                <a:ext cx="313168" cy="15178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5922" extrusionOk="0">
                    <a:moveTo>
                      <a:pt x="11642" y="1"/>
                    </a:moveTo>
                    <a:lnTo>
                      <a:pt x="0" y="730"/>
                    </a:lnTo>
                    <a:cubicBezTo>
                      <a:pt x="0" y="730"/>
                      <a:pt x="1277" y="5411"/>
                      <a:pt x="3982" y="5897"/>
                    </a:cubicBezTo>
                    <a:cubicBezTo>
                      <a:pt x="4077" y="5914"/>
                      <a:pt x="4177" y="5921"/>
                      <a:pt x="4282" y="5921"/>
                    </a:cubicBezTo>
                    <a:cubicBezTo>
                      <a:pt x="6905" y="5921"/>
                      <a:pt x="12219" y="973"/>
                      <a:pt x="12219" y="973"/>
                    </a:cubicBezTo>
                    <a:lnTo>
                      <a:pt x="1164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874;p62">
                <a:extLst>
                  <a:ext uri="{FF2B5EF4-FFF2-40B4-BE49-F238E27FC236}">
                    <a16:creationId xmlns:a16="http://schemas.microsoft.com/office/drawing/2014/main" id="{5E64A247-ED27-7772-9524-69E3060CEEB8}"/>
                  </a:ext>
                </a:extLst>
              </p:cNvPr>
              <p:cNvSpPr/>
              <p:nvPr/>
            </p:nvSpPr>
            <p:spPr>
              <a:xfrm>
                <a:off x="8063915" y="2277345"/>
                <a:ext cx="250073" cy="136147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5312" extrusionOk="0">
                    <a:moveTo>
                      <a:pt x="7325" y="1"/>
                    </a:moveTo>
                    <a:cubicBezTo>
                      <a:pt x="7128" y="1"/>
                      <a:pt x="6809" y="540"/>
                      <a:pt x="6809" y="540"/>
                    </a:cubicBezTo>
                    <a:cubicBezTo>
                      <a:pt x="6839" y="297"/>
                      <a:pt x="6566" y="84"/>
                      <a:pt x="6566" y="84"/>
                    </a:cubicBezTo>
                    <a:cubicBezTo>
                      <a:pt x="6554" y="82"/>
                      <a:pt x="6541" y="81"/>
                      <a:pt x="6529" y="81"/>
                    </a:cubicBezTo>
                    <a:cubicBezTo>
                      <a:pt x="5896" y="81"/>
                      <a:pt x="5107" y="2333"/>
                      <a:pt x="5107" y="2333"/>
                    </a:cubicBezTo>
                    <a:lnTo>
                      <a:pt x="4651" y="2272"/>
                    </a:lnTo>
                    <a:cubicBezTo>
                      <a:pt x="4651" y="2272"/>
                      <a:pt x="5107" y="1361"/>
                      <a:pt x="5320" y="905"/>
                    </a:cubicBezTo>
                    <a:cubicBezTo>
                      <a:pt x="5502" y="449"/>
                      <a:pt x="5441" y="388"/>
                      <a:pt x="5228" y="266"/>
                    </a:cubicBezTo>
                    <a:cubicBezTo>
                      <a:pt x="5209" y="255"/>
                      <a:pt x="5187" y="250"/>
                      <a:pt x="5163" y="250"/>
                    </a:cubicBezTo>
                    <a:cubicBezTo>
                      <a:pt x="4928" y="250"/>
                      <a:pt x="4499" y="767"/>
                      <a:pt x="4195" y="1209"/>
                    </a:cubicBezTo>
                    <a:cubicBezTo>
                      <a:pt x="3921" y="1573"/>
                      <a:pt x="3557" y="1908"/>
                      <a:pt x="3192" y="2181"/>
                    </a:cubicBezTo>
                    <a:cubicBezTo>
                      <a:pt x="3192" y="2181"/>
                      <a:pt x="2026" y="2337"/>
                      <a:pt x="1417" y="2337"/>
                    </a:cubicBezTo>
                    <a:cubicBezTo>
                      <a:pt x="1366" y="2337"/>
                      <a:pt x="1319" y="2336"/>
                      <a:pt x="1277" y="2333"/>
                    </a:cubicBezTo>
                    <a:cubicBezTo>
                      <a:pt x="760" y="2333"/>
                      <a:pt x="0" y="3367"/>
                      <a:pt x="0" y="3367"/>
                    </a:cubicBezTo>
                    <a:lnTo>
                      <a:pt x="1672" y="5312"/>
                    </a:lnTo>
                    <a:cubicBezTo>
                      <a:pt x="1672" y="5312"/>
                      <a:pt x="5411" y="3762"/>
                      <a:pt x="5867" y="3610"/>
                    </a:cubicBezTo>
                    <a:cubicBezTo>
                      <a:pt x="6292" y="3458"/>
                      <a:pt x="8572" y="2516"/>
                      <a:pt x="8572" y="2516"/>
                    </a:cubicBezTo>
                    <a:cubicBezTo>
                      <a:pt x="8572" y="2516"/>
                      <a:pt x="9393" y="1087"/>
                      <a:pt x="9545" y="783"/>
                    </a:cubicBezTo>
                    <a:cubicBezTo>
                      <a:pt x="9697" y="509"/>
                      <a:pt x="9757" y="114"/>
                      <a:pt x="9423" y="23"/>
                    </a:cubicBezTo>
                    <a:cubicBezTo>
                      <a:pt x="9416" y="21"/>
                      <a:pt x="9409" y="20"/>
                      <a:pt x="9402" y="20"/>
                    </a:cubicBezTo>
                    <a:cubicBezTo>
                      <a:pt x="9033" y="20"/>
                      <a:pt x="7660" y="2212"/>
                      <a:pt x="7660" y="2212"/>
                    </a:cubicBezTo>
                    <a:lnTo>
                      <a:pt x="7174" y="2303"/>
                    </a:lnTo>
                    <a:cubicBezTo>
                      <a:pt x="7174" y="2303"/>
                      <a:pt x="7265" y="1938"/>
                      <a:pt x="7386" y="1361"/>
                    </a:cubicBezTo>
                    <a:cubicBezTo>
                      <a:pt x="7508" y="783"/>
                      <a:pt x="7569" y="205"/>
                      <a:pt x="7386" y="23"/>
                    </a:cubicBezTo>
                    <a:cubicBezTo>
                      <a:pt x="7368" y="8"/>
                      <a:pt x="7347" y="1"/>
                      <a:pt x="7325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875;p62">
                <a:extLst>
                  <a:ext uri="{FF2B5EF4-FFF2-40B4-BE49-F238E27FC236}">
                    <a16:creationId xmlns:a16="http://schemas.microsoft.com/office/drawing/2014/main" id="{45D41D56-3DB8-5A05-7642-4B2677536B05}"/>
                  </a:ext>
                </a:extLst>
              </p:cNvPr>
              <p:cNvSpPr/>
              <p:nvPr/>
            </p:nvSpPr>
            <p:spPr>
              <a:xfrm>
                <a:off x="8065479" y="2356618"/>
                <a:ext cx="1248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07" extrusionOk="0">
                    <a:moveTo>
                      <a:pt x="182" y="0"/>
                    </a:moveTo>
                    <a:cubicBezTo>
                      <a:pt x="152" y="0"/>
                      <a:pt x="91" y="30"/>
                      <a:pt x="61" y="122"/>
                    </a:cubicBezTo>
                    <a:cubicBezTo>
                      <a:pt x="0" y="274"/>
                      <a:pt x="0" y="426"/>
                      <a:pt x="61" y="578"/>
                    </a:cubicBezTo>
                    <a:cubicBezTo>
                      <a:pt x="144" y="856"/>
                      <a:pt x="355" y="1007"/>
                      <a:pt x="414" y="1007"/>
                    </a:cubicBezTo>
                    <a:cubicBezTo>
                      <a:pt x="419" y="1007"/>
                      <a:pt x="423" y="1006"/>
                      <a:pt x="426" y="1003"/>
                    </a:cubicBezTo>
                    <a:cubicBezTo>
                      <a:pt x="486" y="942"/>
                      <a:pt x="365" y="760"/>
                      <a:pt x="243" y="486"/>
                    </a:cubicBezTo>
                    <a:cubicBezTo>
                      <a:pt x="152" y="243"/>
                      <a:pt x="182" y="30"/>
                      <a:pt x="182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876;p62">
                <a:extLst>
                  <a:ext uri="{FF2B5EF4-FFF2-40B4-BE49-F238E27FC236}">
                    <a16:creationId xmlns:a16="http://schemas.microsoft.com/office/drawing/2014/main" id="{799D2B12-C884-9DC7-FE6B-75F1C4BBFA05}"/>
                  </a:ext>
                </a:extLst>
              </p:cNvPr>
              <p:cNvSpPr/>
              <p:nvPr/>
            </p:nvSpPr>
            <p:spPr>
              <a:xfrm>
                <a:off x="7970426" y="2359719"/>
                <a:ext cx="99742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284" extrusionOk="0">
                    <a:moveTo>
                      <a:pt x="3891" y="1"/>
                    </a:moveTo>
                    <a:lnTo>
                      <a:pt x="3891" y="1"/>
                    </a:lnTo>
                    <a:cubicBezTo>
                      <a:pt x="3618" y="31"/>
                      <a:pt x="3375" y="92"/>
                      <a:pt x="3132" y="213"/>
                    </a:cubicBezTo>
                    <a:cubicBezTo>
                      <a:pt x="2524" y="396"/>
                      <a:pt x="1946" y="669"/>
                      <a:pt x="1429" y="1065"/>
                    </a:cubicBezTo>
                    <a:cubicBezTo>
                      <a:pt x="913" y="1429"/>
                      <a:pt x="487" y="1946"/>
                      <a:pt x="214" y="2523"/>
                    </a:cubicBezTo>
                    <a:cubicBezTo>
                      <a:pt x="62" y="2736"/>
                      <a:pt x="1" y="3010"/>
                      <a:pt x="1" y="3283"/>
                    </a:cubicBezTo>
                    <a:cubicBezTo>
                      <a:pt x="31" y="3283"/>
                      <a:pt x="92" y="2979"/>
                      <a:pt x="335" y="2584"/>
                    </a:cubicBezTo>
                    <a:cubicBezTo>
                      <a:pt x="609" y="2037"/>
                      <a:pt x="1034" y="1581"/>
                      <a:pt x="1551" y="1216"/>
                    </a:cubicBezTo>
                    <a:cubicBezTo>
                      <a:pt x="2037" y="852"/>
                      <a:pt x="2615" y="548"/>
                      <a:pt x="3192" y="335"/>
                    </a:cubicBezTo>
                    <a:cubicBezTo>
                      <a:pt x="3436" y="244"/>
                      <a:pt x="3679" y="122"/>
                      <a:pt x="389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877;p62">
                <a:extLst>
                  <a:ext uri="{FF2B5EF4-FFF2-40B4-BE49-F238E27FC236}">
                    <a16:creationId xmlns:a16="http://schemas.microsoft.com/office/drawing/2014/main" id="{9C0F0FC4-76BC-B539-E723-D38EFEC6F348}"/>
                  </a:ext>
                </a:extLst>
              </p:cNvPr>
              <p:cNvSpPr/>
              <p:nvPr/>
            </p:nvSpPr>
            <p:spPr>
              <a:xfrm>
                <a:off x="8138697" y="2334807"/>
                <a:ext cx="45207" cy="1871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30" extrusionOk="0">
                    <a:moveTo>
                      <a:pt x="1733" y="0"/>
                    </a:moveTo>
                    <a:lnTo>
                      <a:pt x="1733" y="0"/>
                    </a:lnTo>
                    <a:cubicBezTo>
                      <a:pt x="1429" y="91"/>
                      <a:pt x="1155" y="182"/>
                      <a:pt x="851" y="334"/>
                    </a:cubicBezTo>
                    <a:cubicBezTo>
                      <a:pt x="578" y="426"/>
                      <a:pt x="274" y="547"/>
                      <a:pt x="0" y="729"/>
                    </a:cubicBezTo>
                    <a:cubicBezTo>
                      <a:pt x="335" y="729"/>
                      <a:pt x="669" y="669"/>
                      <a:pt x="943" y="517"/>
                    </a:cubicBezTo>
                    <a:cubicBezTo>
                      <a:pt x="1429" y="334"/>
                      <a:pt x="1763" y="61"/>
                      <a:pt x="173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878;p62">
                <a:extLst>
                  <a:ext uri="{FF2B5EF4-FFF2-40B4-BE49-F238E27FC236}">
                    <a16:creationId xmlns:a16="http://schemas.microsoft.com/office/drawing/2014/main" id="{011E4912-198E-43E1-2711-63CDC3A2C6C6}"/>
                  </a:ext>
                </a:extLst>
              </p:cNvPr>
              <p:cNvSpPr/>
              <p:nvPr/>
            </p:nvSpPr>
            <p:spPr>
              <a:xfrm>
                <a:off x="8180752" y="2289622"/>
                <a:ext cx="60020" cy="704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748" extrusionOk="0">
                    <a:moveTo>
                      <a:pt x="2341" y="0"/>
                    </a:moveTo>
                    <a:cubicBezTo>
                      <a:pt x="2311" y="0"/>
                      <a:pt x="2189" y="182"/>
                      <a:pt x="2098" y="547"/>
                    </a:cubicBezTo>
                    <a:cubicBezTo>
                      <a:pt x="2007" y="973"/>
                      <a:pt x="1855" y="1398"/>
                      <a:pt x="1612" y="1793"/>
                    </a:cubicBezTo>
                    <a:cubicBezTo>
                      <a:pt x="1338" y="2158"/>
                      <a:pt x="973" y="2401"/>
                      <a:pt x="548" y="2523"/>
                    </a:cubicBezTo>
                    <a:cubicBezTo>
                      <a:pt x="335" y="2584"/>
                      <a:pt x="183" y="2644"/>
                      <a:pt x="1" y="2736"/>
                    </a:cubicBezTo>
                    <a:cubicBezTo>
                      <a:pt x="58" y="2744"/>
                      <a:pt x="112" y="2748"/>
                      <a:pt x="166" y="2748"/>
                    </a:cubicBezTo>
                    <a:cubicBezTo>
                      <a:pt x="311" y="2748"/>
                      <a:pt x="445" y="2719"/>
                      <a:pt x="578" y="2675"/>
                    </a:cubicBezTo>
                    <a:cubicBezTo>
                      <a:pt x="1064" y="2553"/>
                      <a:pt x="1490" y="2280"/>
                      <a:pt x="1794" y="1915"/>
                    </a:cubicBezTo>
                    <a:cubicBezTo>
                      <a:pt x="2037" y="1489"/>
                      <a:pt x="2189" y="1034"/>
                      <a:pt x="2220" y="547"/>
                    </a:cubicBezTo>
                    <a:cubicBezTo>
                      <a:pt x="2280" y="365"/>
                      <a:pt x="2311" y="182"/>
                      <a:pt x="2341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06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62"/>
          <p:cNvGrpSpPr/>
          <p:nvPr/>
        </p:nvGrpSpPr>
        <p:grpSpPr>
          <a:xfrm>
            <a:off x="2413966" y="217135"/>
            <a:ext cx="5776141" cy="4931777"/>
            <a:chOff x="3862863" y="1591768"/>
            <a:chExt cx="3615715" cy="3005906"/>
          </a:xfrm>
        </p:grpSpPr>
        <p:sp>
          <p:nvSpPr>
            <p:cNvPr id="2795" name="Google Shape;2795;p62"/>
            <p:cNvSpPr/>
            <p:nvPr/>
          </p:nvSpPr>
          <p:spPr>
            <a:xfrm>
              <a:off x="3925158" y="2384266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925158" y="2459745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925158" y="253581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925158" y="261129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0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925158" y="2686776"/>
              <a:ext cx="35966" cy="35946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862863" y="1591768"/>
              <a:ext cx="3615715" cy="3005906"/>
            </a:xfrm>
            <a:custGeom>
              <a:avLst/>
              <a:gdLst/>
              <a:ahLst/>
              <a:cxnLst/>
              <a:rect l="l" t="t" r="r" b="b"/>
              <a:pathLst>
                <a:path w="183469" h="152526" extrusionOk="0">
                  <a:moveTo>
                    <a:pt x="5411" y="0"/>
                  </a:moveTo>
                  <a:cubicBezTo>
                    <a:pt x="2432" y="0"/>
                    <a:pt x="0" y="2401"/>
                    <a:pt x="0" y="5380"/>
                  </a:cubicBezTo>
                  <a:lnTo>
                    <a:pt x="0" y="127358"/>
                  </a:lnTo>
                  <a:cubicBezTo>
                    <a:pt x="0" y="130336"/>
                    <a:pt x="2432" y="132738"/>
                    <a:pt x="5411" y="132738"/>
                  </a:cubicBezTo>
                  <a:lnTo>
                    <a:pt x="71673" y="132738"/>
                  </a:lnTo>
                  <a:cubicBezTo>
                    <a:pt x="71673" y="132738"/>
                    <a:pt x="75898" y="145777"/>
                    <a:pt x="62828" y="152525"/>
                  </a:cubicBezTo>
                  <a:lnTo>
                    <a:pt x="124805" y="152525"/>
                  </a:lnTo>
                  <a:cubicBezTo>
                    <a:pt x="124805" y="152525"/>
                    <a:pt x="110033" y="147479"/>
                    <a:pt x="113832" y="132768"/>
                  </a:cubicBezTo>
                  <a:lnTo>
                    <a:pt x="178089" y="132768"/>
                  </a:lnTo>
                  <a:cubicBezTo>
                    <a:pt x="181067" y="132768"/>
                    <a:pt x="183469" y="130336"/>
                    <a:pt x="183469" y="127358"/>
                  </a:cubicBezTo>
                  <a:lnTo>
                    <a:pt x="183469" y="5411"/>
                  </a:lnTo>
                  <a:cubicBezTo>
                    <a:pt x="183469" y="2432"/>
                    <a:pt x="181067" y="0"/>
                    <a:pt x="17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5582618" y="3934950"/>
              <a:ext cx="170214" cy="127370"/>
            </a:xfrm>
            <a:custGeom>
              <a:avLst/>
              <a:gdLst/>
              <a:ahLst/>
              <a:cxnLst/>
              <a:rect l="l" t="t" r="r" b="b"/>
              <a:pathLst>
                <a:path w="8637" h="6463" extrusionOk="0">
                  <a:moveTo>
                    <a:pt x="4319" y="1"/>
                  </a:moveTo>
                  <a:cubicBezTo>
                    <a:pt x="1837" y="1"/>
                    <a:pt x="0" y="2812"/>
                    <a:pt x="1826" y="5420"/>
                  </a:cubicBezTo>
                  <a:cubicBezTo>
                    <a:pt x="1887" y="5542"/>
                    <a:pt x="2008" y="5633"/>
                    <a:pt x="2100" y="5724"/>
                  </a:cubicBezTo>
                  <a:cubicBezTo>
                    <a:pt x="2842" y="6239"/>
                    <a:pt x="3599" y="6462"/>
                    <a:pt x="4303" y="6462"/>
                  </a:cubicBezTo>
                  <a:cubicBezTo>
                    <a:pt x="6800" y="6462"/>
                    <a:pt x="8637" y="3651"/>
                    <a:pt x="6811" y="1043"/>
                  </a:cubicBezTo>
                  <a:cubicBezTo>
                    <a:pt x="6720" y="922"/>
                    <a:pt x="6629" y="830"/>
                    <a:pt x="6507" y="739"/>
                  </a:cubicBezTo>
                  <a:cubicBezTo>
                    <a:pt x="5771" y="224"/>
                    <a:pt x="5020" y="1"/>
                    <a:pt x="4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4600850" y="4206480"/>
              <a:ext cx="2163095" cy="4217"/>
            </a:xfrm>
            <a:custGeom>
              <a:avLst/>
              <a:gdLst/>
              <a:ahLst/>
              <a:cxnLst/>
              <a:rect l="l" t="t" r="r" b="b"/>
              <a:pathLst>
                <a:path w="109760" h="214" extrusionOk="0">
                  <a:moveTo>
                    <a:pt x="54895" y="1"/>
                  </a:moveTo>
                  <a:cubicBezTo>
                    <a:pt x="24560" y="1"/>
                    <a:pt x="1" y="31"/>
                    <a:pt x="1" y="92"/>
                  </a:cubicBezTo>
                  <a:cubicBezTo>
                    <a:pt x="1" y="153"/>
                    <a:pt x="24560" y="214"/>
                    <a:pt x="54895" y="214"/>
                  </a:cubicBezTo>
                  <a:cubicBezTo>
                    <a:pt x="85200" y="214"/>
                    <a:pt x="109760" y="153"/>
                    <a:pt x="109760" y="92"/>
                  </a:cubicBezTo>
                  <a:cubicBezTo>
                    <a:pt x="109760" y="31"/>
                    <a:pt x="85200" y="1"/>
                    <a:pt x="54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62"/>
          <p:cNvSpPr txBox="1">
            <a:spLocks noGrp="1"/>
          </p:cNvSpPr>
          <p:nvPr>
            <p:ph type="title"/>
          </p:nvPr>
        </p:nvSpPr>
        <p:spPr>
          <a:xfrm>
            <a:off x="0" y="1679241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Tampilan Dekstop</a:t>
            </a:r>
            <a:endParaRPr sz="3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8778DD-2EA3-5858-C320-19DF3F6F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59" y="378479"/>
            <a:ext cx="5016758" cy="3594285"/>
          </a:xfrm>
          <a:prstGeom prst="rect">
            <a:avLst/>
          </a:prstGeom>
        </p:spPr>
      </p:pic>
      <p:grpSp>
        <p:nvGrpSpPr>
          <p:cNvPr id="86" name="Google Shape;2807;p62">
            <a:extLst>
              <a:ext uri="{FF2B5EF4-FFF2-40B4-BE49-F238E27FC236}">
                <a16:creationId xmlns:a16="http://schemas.microsoft.com/office/drawing/2014/main" id="{E006EF95-1BE4-DA1A-3E05-3404AC426EE9}"/>
              </a:ext>
            </a:extLst>
          </p:cNvPr>
          <p:cNvGrpSpPr/>
          <p:nvPr/>
        </p:nvGrpSpPr>
        <p:grpSpPr>
          <a:xfrm>
            <a:off x="7734189" y="-90346"/>
            <a:ext cx="1385466" cy="4604347"/>
            <a:chOff x="7040445" y="52"/>
            <a:chExt cx="1385466" cy="4604347"/>
          </a:xfrm>
        </p:grpSpPr>
        <p:grpSp>
          <p:nvGrpSpPr>
            <p:cNvPr id="87" name="Google Shape;2808;p62">
              <a:extLst>
                <a:ext uri="{FF2B5EF4-FFF2-40B4-BE49-F238E27FC236}">
                  <a16:creationId xmlns:a16="http://schemas.microsoft.com/office/drawing/2014/main" id="{DF2464A7-DE45-8DDD-B7BC-D269E902AEEB}"/>
                </a:ext>
              </a:extLst>
            </p:cNvPr>
            <p:cNvGrpSpPr/>
            <p:nvPr/>
          </p:nvGrpSpPr>
          <p:grpSpPr>
            <a:xfrm>
              <a:off x="7415818" y="52"/>
              <a:ext cx="852986" cy="889735"/>
              <a:chOff x="7415818" y="52"/>
              <a:chExt cx="852986" cy="889735"/>
            </a:xfrm>
          </p:grpSpPr>
          <p:sp>
            <p:nvSpPr>
              <p:cNvPr id="161" name="Google Shape;2809;p62">
                <a:extLst>
                  <a:ext uri="{FF2B5EF4-FFF2-40B4-BE49-F238E27FC236}">
                    <a16:creationId xmlns:a16="http://schemas.microsoft.com/office/drawing/2014/main" id="{BA94934E-7CBA-7186-141C-D949FBC3DD8A}"/>
                  </a:ext>
                </a:extLst>
              </p:cNvPr>
              <p:cNvSpPr/>
              <p:nvPr/>
            </p:nvSpPr>
            <p:spPr>
              <a:xfrm>
                <a:off x="7415818" y="536019"/>
                <a:ext cx="852986" cy="126228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4925" extrusionOk="0">
                    <a:moveTo>
                      <a:pt x="14742" y="1"/>
                    </a:moveTo>
                    <a:lnTo>
                      <a:pt x="0" y="4925"/>
                    </a:lnTo>
                    <a:lnTo>
                      <a:pt x="33283" y="4925"/>
                    </a:lnTo>
                    <a:lnTo>
                      <a:pt x="19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810;p62">
                <a:extLst>
                  <a:ext uri="{FF2B5EF4-FFF2-40B4-BE49-F238E27FC236}">
                    <a16:creationId xmlns:a16="http://schemas.microsoft.com/office/drawing/2014/main" id="{3DF8B5E3-9282-9B52-A8A1-F57988955600}"/>
                  </a:ext>
                </a:extLst>
              </p:cNvPr>
              <p:cNvSpPr/>
              <p:nvPr/>
            </p:nvSpPr>
            <p:spPr>
              <a:xfrm>
                <a:off x="7761663" y="653659"/>
                <a:ext cx="176855" cy="2361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9213" extrusionOk="0">
                    <a:moveTo>
                      <a:pt x="5381" y="0"/>
                    </a:moveTo>
                    <a:lnTo>
                      <a:pt x="5381" y="0"/>
                    </a:lnTo>
                    <a:cubicBezTo>
                      <a:pt x="5350" y="92"/>
                      <a:pt x="5320" y="152"/>
                      <a:pt x="5320" y="213"/>
                    </a:cubicBezTo>
                    <a:cubicBezTo>
                      <a:pt x="5259" y="426"/>
                      <a:pt x="5229" y="639"/>
                      <a:pt x="5198" y="882"/>
                    </a:cubicBezTo>
                    <a:cubicBezTo>
                      <a:pt x="5138" y="1672"/>
                      <a:pt x="5320" y="2493"/>
                      <a:pt x="5715" y="3222"/>
                    </a:cubicBezTo>
                    <a:cubicBezTo>
                      <a:pt x="5928" y="3678"/>
                      <a:pt x="6232" y="4165"/>
                      <a:pt x="6445" y="4712"/>
                    </a:cubicBezTo>
                    <a:cubicBezTo>
                      <a:pt x="6688" y="5289"/>
                      <a:pt x="6749" y="5897"/>
                      <a:pt x="6627" y="6535"/>
                    </a:cubicBezTo>
                    <a:cubicBezTo>
                      <a:pt x="6475" y="7204"/>
                      <a:pt x="6141" y="7812"/>
                      <a:pt x="5624" y="8298"/>
                    </a:cubicBezTo>
                    <a:cubicBezTo>
                      <a:pt x="5077" y="8785"/>
                      <a:pt x="4347" y="9058"/>
                      <a:pt x="3618" y="9058"/>
                    </a:cubicBezTo>
                    <a:cubicBezTo>
                      <a:pt x="2858" y="9058"/>
                      <a:pt x="2159" y="8815"/>
                      <a:pt x="1581" y="8359"/>
                    </a:cubicBezTo>
                    <a:cubicBezTo>
                      <a:pt x="548" y="7478"/>
                      <a:pt x="183" y="6049"/>
                      <a:pt x="639" y="4803"/>
                    </a:cubicBezTo>
                    <a:cubicBezTo>
                      <a:pt x="852" y="4286"/>
                      <a:pt x="1156" y="3830"/>
                      <a:pt x="1490" y="3405"/>
                    </a:cubicBezTo>
                    <a:cubicBezTo>
                      <a:pt x="1764" y="3040"/>
                      <a:pt x="2007" y="2645"/>
                      <a:pt x="2189" y="2219"/>
                    </a:cubicBezTo>
                    <a:cubicBezTo>
                      <a:pt x="2341" y="1885"/>
                      <a:pt x="2402" y="1551"/>
                      <a:pt x="2402" y="1186"/>
                    </a:cubicBezTo>
                    <a:cubicBezTo>
                      <a:pt x="2402" y="973"/>
                      <a:pt x="2341" y="760"/>
                      <a:pt x="2280" y="547"/>
                    </a:cubicBezTo>
                    <a:cubicBezTo>
                      <a:pt x="2220" y="487"/>
                      <a:pt x="2189" y="426"/>
                      <a:pt x="2159" y="365"/>
                    </a:cubicBezTo>
                    <a:lnTo>
                      <a:pt x="2159" y="365"/>
                    </a:lnTo>
                    <a:cubicBezTo>
                      <a:pt x="2280" y="608"/>
                      <a:pt x="2341" y="912"/>
                      <a:pt x="2341" y="1186"/>
                    </a:cubicBezTo>
                    <a:cubicBezTo>
                      <a:pt x="2341" y="1520"/>
                      <a:pt x="2250" y="1854"/>
                      <a:pt x="2098" y="2189"/>
                    </a:cubicBezTo>
                    <a:cubicBezTo>
                      <a:pt x="1916" y="2584"/>
                      <a:pt x="1672" y="2979"/>
                      <a:pt x="1399" y="3313"/>
                    </a:cubicBezTo>
                    <a:cubicBezTo>
                      <a:pt x="1034" y="3739"/>
                      <a:pt x="730" y="4225"/>
                      <a:pt x="517" y="4742"/>
                    </a:cubicBezTo>
                    <a:cubicBezTo>
                      <a:pt x="1" y="6049"/>
                      <a:pt x="396" y="7569"/>
                      <a:pt x="1460" y="8481"/>
                    </a:cubicBezTo>
                    <a:cubicBezTo>
                      <a:pt x="2037" y="8943"/>
                      <a:pt x="2751" y="9212"/>
                      <a:pt x="3499" y="9212"/>
                    </a:cubicBezTo>
                    <a:cubicBezTo>
                      <a:pt x="3538" y="9212"/>
                      <a:pt x="3578" y="9212"/>
                      <a:pt x="3618" y="9210"/>
                    </a:cubicBezTo>
                    <a:cubicBezTo>
                      <a:pt x="4408" y="9210"/>
                      <a:pt x="5168" y="8937"/>
                      <a:pt x="5746" y="8390"/>
                    </a:cubicBezTo>
                    <a:cubicBezTo>
                      <a:pt x="6262" y="7903"/>
                      <a:pt x="6627" y="7265"/>
                      <a:pt x="6779" y="6535"/>
                    </a:cubicBezTo>
                    <a:cubicBezTo>
                      <a:pt x="6901" y="5897"/>
                      <a:pt x="6840" y="5259"/>
                      <a:pt x="6566" y="4651"/>
                    </a:cubicBezTo>
                    <a:cubicBezTo>
                      <a:pt x="6353" y="4073"/>
                      <a:pt x="6049" y="3617"/>
                      <a:pt x="5806" y="3161"/>
                    </a:cubicBezTo>
                    <a:cubicBezTo>
                      <a:pt x="5442" y="2462"/>
                      <a:pt x="5229" y="1672"/>
                      <a:pt x="5259" y="882"/>
                    </a:cubicBezTo>
                    <a:cubicBezTo>
                      <a:pt x="5290" y="578"/>
                      <a:pt x="5320" y="304"/>
                      <a:pt x="5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811;p62">
                <a:extLst>
                  <a:ext uri="{FF2B5EF4-FFF2-40B4-BE49-F238E27FC236}">
                    <a16:creationId xmlns:a16="http://schemas.microsoft.com/office/drawing/2014/main" id="{455F069B-FA43-4A92-9384-7247F9E7A686}"/>
                  </a:ext>
                </a:extLst>
              </p:cNvPr>
              <p:cNvSpPr/>
              <p:nvPr/>
            </p:nvSpPr>
            <p:spPr>
              <a:xfrm>
                <a:off x="7822426" y="662219"/>
                <a:ext cx="63915" cy="13663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331" extrusionOk="0">
                    <a:moveTo>
                      <a:pt x="1088" y="3751"/>
                    </a:moveTo>
                    <a:lnTo>
                      <a:pt x="1088" y="3751"/>
                    </a:lnTo>
                    <a:cubicBezTo>
                      <a:pt x="1079" y="3899"/>
                      <a:pt x="1064" y="4047"/>
                      <a:pt x="1064" y="4195"/>
                    </a:cubicBezTo>
                    <a:cubicBezTo>
                      <a:pt x="1064" y="4438"/>
                      <a:pt x="1034" y="4651"/>
                      <a:pt x="943" y="4864"/>
                    </a:cubicBezTo>
                    <a:cubicBezTo>
                      <a:pt x="888" y="5028"/>
                      <a:pt x="736" y="5142"/>
                      <a:pt x="552" y="5142"/>
                    </a:cubicBezTo>
                    <a:cubicBezTo>
                      <a:pt x="531" y="5142"/>
                      <a:pt x="509" y="5141"/>
                      <a:pt x="487" y="5138"/>
                    </a:cubicBezTo>
                    <a:cubicBezTo>
                      <a:pt x="274" y="5046"/>
                      <a:pt x="153" y="4834"/>
                      <a:pt x="213" y="4621"/>
                    </a:cubicBezTo>
                    <a:cubicBezTo>
                      <a:pt x="295" y="4158"/>
                      <a:pt x="645" y="3817"/>
                      <a:pt x="1088" y="3751"/>
                    </a:cubicBezTo>
                    <a:close/>
                    <a:moveTo>
                      <a:pt x="1537" y="3794"/>
                    </a:moveTo>
                    <a:cubicBezTo>
                      <a:pt x="1917" y="3918"/>
                      <a:pt x="2207" y="4235"/>
                      <a:pt x="2280" y="4651"/>
                    </a:cubicBezTo>
                    <a:cubicBezTo>
                      <a:pt x="2311" y="4864"/>
                      <a:pt x="2219" y="5138"/>
                      <a:pt x="2037" y="5168"/>
                    </a:cubicBezTo>
                    <a:cubicBezTo>
                      <a:pt x="2014" y="5176"/>
                      <a:pt x="1992" y="5179"/>
                      <a:pt x="1969" y="5179"/>
                    </a:cubicBezTo>
                    <a:cubicBezTo>
                      <a:pt x="1900" y="5179"/>
                      <a:pt x="1832" y="5145"/>
                      <a:pt x="1764" y="5077"/>
                    </a:cubicBezTo>
                    <a:cubicBezTo>
                      <a:pt x="1703" y="5016"/>
                      <a:pt x="1672" y="4894"/>
                      <a:pt x="1642" y="4803"/>
                    </a:cubicBezTo>
                    <a:cubicBezTo>
                      <a:pt x="1593" y="4470"/>
                      <a:pt x="1558" y="4133"/>
                      <a:pt x="1537" y="3794"/>
                    </a:cubicBezTo>
                    <a:close/>
                    <a:moveTo>
                      <a:pt x="1794" y="1"/>
                    </a:moveTo>
                    <a:cubicBezTo>
                      <a:pt x="1764" y="31"/>
                      <a:pt x="1764" y="92"/>
                      <a:pt x="1764" y="122"/>
                    </a:cubicBezTo>
                    <a:cubicBezTo>
                      <a:pt x="1733" y="213"/>
                      <a:pt x="1703" y="396"/>
                      <a:pt x="1642" y="578"/>
                    </a:cubicBezTo>
                    <a:cubicBezTo>
                      <a:pt x="1551" y="1125"/>
                      <a:pt x="1460" y="1703"/>
                      <a:pt x="1429" y="2280"/>
                    </a:cubicBezTo>
                    <a:cubicBezTo>
                      <a:pt x="1398" y="2712"/>
                      <a:pt x="1391" y="3143"/>
                      <a:pt x="1403" y="3570"/>
                    </a:cubicBezTo>
                    <a:lnTo>
                      <a:pt x="1403" y="3570"/>
                    </a:lnTo>
                    <a:cubicBezTo>
                      <a:pt x="1362" y="3564"/>
                      <a:pt x="1320" y="3559"/>
                      <a:pt x="1277" y="3557"/>
                    </a:cubicBezTo>
                    <a:cubicBezTo>
                      <a:pt x="1267" y="3557"/>
                      <a:pt x="1257" y="3557"/>
                      <a:pt x="1247" y="3557"/>
                    </a:cubicBezTo>
                    <a:lnTo>
                      <a:pt x="1247" y="3557"/>
                    </a:lnTo>
                    <a:cubicBezTo>
                      <a:pt x="1247" y="3557"/>
                      <a:pt x="1247" y="3557"/>
                      <a:pt x="1247" y="3557"/>
                    </a:cubicBezTo>
                    <a:cubicBezTo>
                      <a:pt x="1247" y="3162"/>
                      <a:pt x="1216" y="2767"/>
                      <a:pt x="1186" y="2372"/>
                    </a:cubicBezTo>
                    <a:cubicBezTo>
                      <a:pt x="1095" y="1794"/>
                      <a:pt x="1004" y="1247"/>
                      <a:pt x="821" y="700"/>
                    </a:cubicBezTo>
                    <a:cubicBezTo>
                      <a:pt x="791" y="548"/>
                      <a:pt x="730" y="396"/>
                      <a:pt x="669" y="244"/>
                    </a:cubicBezTo>
                    <a:cubicBezTo>
                      <a:pt x="669" y="213"/>
                      <a:pt x="639" y="153"/>
                      <a:pt x="609" y="92"/>
                    </a:cubicBezTo>
                    <a:lnTo>
                      <a:pt x="609" y="92"/>
                    </a:lnTo>
                    <a:cubicBezTo>
                      <a:pt x="669" y="305"/>
                      <a:pt x="700" y="517"/>
                      <a:pt x="760" y="700"/>
                    </a:cubicBezTo>
                    <a:cubicBezTo>
                      <a:pt x="912" y="1277"/>
                      <a:pt x="1004" y="1824"/>
                      <a:pt x="1034" y="2372"/>
                    </a:cubicBezTo>
                    <a:cubicBezTo>
                      <a:pt x="1095" y="2767"/>
                      <a:pt x="1095" y="3162"/>
                      <a:pt x="1095" y="3557"/>
                    </a:cubicBezTo>
                    <a:cubicBezTo>
                      <a:pt x="1095" y="3561"/>
                      <a:pt x="1095" y="3566"/>
                      <a:pt x="1095" y="3570"/>
                    </a:cubicBezTo>
                    <a:lnTo>
                      <a:pt x="1095" y="3570"/>
                    </a:lnTo>
                    <a:cubicBezTo>
                      <a:pt x="568" y="3645"/>
                      <a:pt x="140" y="4044"/>
                      <a:pt x="31" y="4590"/>
                    </a:cubicBezTo>
                    <a:cubicBezTo>
                      <a:pt x="1" y="4894"/>
                      <a:pt x="153" y="5168"/>
                      <a:pt x="426" y="5290"/>
                    </a:cubicBezTo>
                    <a:cubicBezTo>
                      <a:pt x="480" y="5311"/>
                      <a:pt x="534" y="5321"/>
                      <a:pt x="586" y="5321"/>
                    </a:cubicBezTo>
                    <a:cubicBezTo>
                      <a:pt x="682" y="5321"/>
                      <a:pt x="773" y="5288"/>
                      <a:pt x="852" y="5229"/>
                    </a:cubicBezTo>
                    <a:cubicBezTo>
                      <a:pt x="973" y="5168"/>
                      <a:pt x="1064" y="5046"/>
                      <a:pt x="1095" y="4925"/>
                    </a:cubicBezTo>
                    <a:cubicBezTo>
                      <a:pt x="1186" y="4682"/>
                      <a:pt x="1216" y="4469"/>
                      <a:pt x="1216" y="4226"/>
                    </a:cubicBezTo>
                    <a:cubicBezTo>
                      <a:pt x="1238" y="4052"/>
                      <a:pt x="1244" y="3893"/>
                      <a:pt x="1246" y="3739"/>
                    </a:cubicBezTo>
                    <a:lnTo>
                      <a:pt x="1246" y="3739"/>
                    </a:lnTo>
                    <a:cubicBezTo>
                      <a:pt x="1246" y="3739"/>
                      <a:pt x="1247" y="3739"/>
                      <a:pt x="1247" y="3739"/>
                    </a:cubicBezTo>
                    <a:cubicBezTo>
                      <a:pt x="1302" y="3743"/>
                      <a:pt x="1357" y="3750"/>
                      <a:pt x="1410" y="3760"/>
                    </a:cubicBezTo>
                    <a:lnTo>
                      <a:pt x="1410" y="3760"/>
                    </a:lnTo>
                    <a:cubicBezTo>
                      <a:pt x="1424" y="4112"/>
                      <a:pt x="1452" y="4460"/>
                      <a:pt x="1490" y="4803"/>
                    </a:cubicBezTo>
                    <a:cubicBezTo>
                      <a:pt x="1520" y="4955"/>
                      <a:pt x="1581" y="5077"/>
                      <a:pt x="1672" y="5198"/>
                    </a:cubicBezTo>
                    <a:cubicBezTo>
                      <a:pt x="1742" y="5291"/>
                      <a:pt x="1865" y="5331"/>
                      <a:pt x="1987" y="5331"/>
                    </a:cubicBezTo>
                    <a:cubicBezTo>
                      <a:pt x="2024" y="5331"/>
                      <a:pt x="2062" y="5327"/>
                      <a:pt x="2098" y="5320"/>
                    </a:cubicBezTo>
                    <a:cubicBezTo>
                      <a:pt x="2250" y="5290"/>
                      <a:pt x="2341" y="5198"/>
                      <a:pt x="2402" y="5046"/>
                    </a:cubicBezTo>
                    <a:cubicBezTo>
                      <a:pt x="2463" y="4894"/>
                      <a:pt x="2493" y="4773"/>
                      <a:pt x="2463" y="4621"/>
                    </a:cubicBezTo>
                    <a:cubicBezTo>
                      <a:pt x="2385" y="4102"/>
                      <a:pt x="1997" y="3716"/>
                      <a:pt x="1526" y="3595"/>
                    </a:cubicBezTo>
                    <a:lnTo>
                      <a:pt x="1526" y="3595"/>
                    </a:lnTo>
                    <a:cubicBezTo>
                      <a:pt x="1505" y="3164"/>
                      <a:pt x="1505" y="2734"/>
                      <a:pt x="1520" y="2311"/>
                    </a:cubicBezTo>
                    <a:cubicBezTo>
                      <a:pt x="1581" y="1581"/>
                      <a:pt x="1642" y="973"/>
                      <a:pt x="1703" y="609"/>
                    </a:cubicBezTo>
                    <a:cubicBezTo>
                      <a:pt x="1733" y="396"/>
                      <a:pt x="1764" y="183"/>
                      <a:pt x="1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812;p62">
                <a:extLst>
                  <a:ext uri="{FF2B5EF4-FFF2-40B4-BE49-F238E27FC236}">
                    <a16:creationId xmlns:a16="http://schemas.microsoft.com/office/drawing/2014/main" id="{413EC35D-4715-4508-C9A2-1E2B99346B78}"/>
                  </a:ext>
                </a:extLst>
              </p:cNvPr>
              <p:cNvSpPr/>
              <p:nvPr/>
            </p:nvSpPr>
            <p:spPr>
              <a:xfrm>
                <a:off x="7852026" y="52"/>
                <a:ext cx="3921" cy="52820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0609" extrusionOk="0">
                    <a:moveTo>
                      <a:pt x="92" y="0"/>
                    </a:moveTo>
                    <a:cubicBezTo>
                      <a:pt x="61" y="61"/>
                      <a:pt x="61" y="152"/>
                      <a:pt x="92" y="213"/>
                    </a:cubicBezTo>
                    <a:cubicBezTo>
                      <a:pt x="92" y="152"/>
                      <a:pt x="92" y="61"/>
                      <a:pt x="92" y="0"/>
                    </a:cubicBezTo>
                    <a:close/>
                    <a:moveTo>
                      <a:pt x="92" y="821"/>
                    </a:moveTo>
                    <a:cubicBezTo>
                      <a:pt x="92" y="1338"/>
                      <a:pt x="61" y="2098"/>
                      <a:pt x="61" y="3010"/>
                    </a:cubicBezTo>
                    <a:cubicBezTo>
                      <a:pt x="31" y="4894"/>
                      <a:pt x="1" y="7478"/>
                      <a:pt x="31" y="10305"/>
                    </a:cubicBezTo>
                    <a:cubicBezTo>
                      <a:pt x="61" y="13131"/>
                      <a:pt x="61" y="15715"/>
                      <a:pt x="61" y="17599"/>
                    </a:cubicBezTo>
                    <a:cubicBezTo>
                      <a:pt x="92" y="18511"/>
                      <a:pt x="92" y="19271"/>
                      <a:pt x="92" y="19788"/>
                    </a:cubicBezTo>
                    <a:cubicBezTo>
                      <a:pt x="92" y="19271"/>
                      <a:pt x="122" y="18511"/>
                      <a:pt x="122" y="17599"/>
                    </a:cubicBezTo>
                    <a:cubicBezTo>
                      <a:pt x="122" y="15715"/>
                      <a:pt x="153" y="13131"/>
                      <a:pt x="153" y="10305"/>
                    </a:cubicBezTo>
                    <a:cubicBezTo>
                      <a:pt x="122" y="7478"/>
                      <a:pt x="122" y="4894"/>
                      <a:pt x="122" y="3010"/>
                    </a:cubicBezTo>
                    <a:cubicBezTo>
                      <a:pt x="92" y="2098"/>
                      <a:pt x="92" y="1368"/>
                      <a:pt x="92" y="821"/>
                    </a:cubicBezTo>
                    <a:close/>
                    <a:moveTo>
                      <a:pt x="92" y="20396"/>
                    </a:moveTo>
                    <a:cubicBezTo>
                      <a:pt x="61" y="20457"/>
                      <a:pt x="61" y="20548"/>
                      <a:pt x="92" y="20609"/>
                    </a:cubicBezTo>
                    <a:cubicBezTo>
                      <a:pt x="92" y="20548"/>
                      <a:pt x="92" y="20457"/>
                      <a:pt x="92" y="203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813;p62">
                <a:extLst>
                  <a:ext uri="{FF2B5EF4-FFF2-40B4-BE49-F238E27FC236}">
                    <a16:creationId xmlns:a16="http://schemas.microsoft.com/office/drawing/2014/main" id="{6318B003-4596-D4F4-63DF-260EBB1C113C}"/>
                  </a:ext>
                </a:extLst>
              </p:cNvPr>
              <p:cNvSpPr/>
              <p:nvPr/>
            </p:nvSpPr>
            <p:spPr>
              <a:xfrm>
                <a:off x="7793595" y="430860"/>
                <a:ext cx="120782" cy="10518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04" extrusionOk="0">
                    <a:moveTo>
                      <a:pt x="913" y="0"/>
                    </a:moveTo>
                    <a:lnTo>
                      <a:pt x="1" y="4104"/>
                    </a:lnTo>
                    <a:lnTo>
                      <a:pt x="4712" y="4104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2814;p62">
              <a:extLst>
                <a:ext uri="{FF2B5EF4-FFF2-40B4-BE49-F238E27FC236}">
                  <a16:creationId xmlns:a16="http://schemas.microsoft.com/office/drawing/2014/main" id="{332A45EA-75BE-8F0B-0BF3-54418B4D63D6}"/>
                </a:ext>
              </a:extLst>
            </p:cNvPr>
            <p:cNvGrpSpPr/>
            <p:nvPr/>
          </p:nvGrpSpPr>
          <p:grpSpPr>
            <a:xfrm>
              <a:off x="7040445" y="1173426"/>
              <a:ext cx="1385466" cy="3430973"/>
              <a:chOff x="7044250" y="1225942"/>
              <a:chExt cx="1361637" cy="3371964"/>
            </a:xfrm>
          </p:grpSpPr>
          <p:sp>
            <p:nvSpPr>
              <p:cNvPr id="89" name="Google Shape;2815;p62">
                <a:extLst>
                  <a:ext uri="{FF2B5EF4-FFF2-40B4-BE49-F238E27FC236}">
                    <a16:creationId xmlns:a16="http://schemas.microsoft.com/office/drawing/2014/main" id="{5EB60060-CDEB-F6A9-A96D-F6FB3BE82AF8}"/>
                  </a:ext>
                </a:extLst>
              </p:cNvPr>
              <p:cNvSpPr/>
              <p:nvPr/>
            </p:nvSpPr>
            <p:spPr>
              <a:xfrm>
                <a:off x="7044250" y="1760650"/>
                <a:ext cx="852986" cy="811062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400" extrusionOk="0">
                    <a:moveTo>
                      <a:pt x="24803" y="0"/>
                    </a:moveTo>
                    <a:lnTo>
                      <a:pt x="16444" y="213"/>
                    </a:lnTo>
                    <a:lnTo>
                      <a:pt x="11399" y="1824"/>
                    </a:lnTo>
                    <a:cubicBezTo>
                      <a:pt x="6870" y="3283"/>
                      <a:pt x="5715" y="8602"/>
                      <a:pt x="5715" y="8602"/>
                    </a:cubicBezTo>
                    <a:cubicBezTo>
                      <a:pt x="4043" y="12675"/>
                      <a:pt x="1733" y="18633"/>
                      <a:pt x="1064" y="21885"/>
                    </a:cubicBezTo>
                    <a:cubicBezTo>
                      <a:pt x="0" y="27113"/>
                      <a:pt x="1824" y="28937"/>
                      <a:pt x="1824" y="28937"/>
                    </a:cubicBezTo>
                    <a:lnTo>
                      <a:pt x="8937" y="23891"/>
                    </a:lnTo>
                    <a:lnTo>
                      <a:pt x="10912" y="18420"/>
                    </a:lnTo>
                    <a:lnTo>
                      <a:pt x="11581" y="21156"/>
                    </a:lnTo>
                    <a:lnTo>
                      <a:pt x="12432" y="28542"/>
                    </a:lnTo>
                    <a:cubicBezTo>
                      <a:pt x="12766" y="29667"/>
                      <a:pt x="13344" y="31217"/>
                      <a:pt x="13952" y="31217"/>
                    </a:cubicBezTo>
                    <a:lnTo>
                      <a:pt x="31156" y="31399"/>
                    </a:lnTo>
                    <a:lnTo>
                      <a:pt x="31217" y="31338"/>
                    </a:lnTo>
                    <a:cubicBezTo>
                      <a:pt x="32767" y="29910"/>
                      <a:pt x="33284" y="27356"/>
                      <a:pt x="33071" y="25259"/>
                    </a:cubicBezTo>
                    <a:lnTo>
                      <a:pt x="30639" y="1551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816;p62">
                <a:extLst>
                  <a:ext uri="{FF2B5EF4-FFF2-40B4-BE49-F238E27FC236}">
                    <a16:creationId xmlns:a16="http://schemas.microsoft.com/office/drawing/2014/main" id="{10E46D75-AF6D-06EA-5D31-13AC3A05AB45}"/>
                  </a:ext>
                </a:extLst>
              </p:cNvPr>
              <p:cNvSpPr/>
              <p:nvPr/>
            </p:nvSpPr>
            <p:spPr>
              <a:xfrm>
                <a:off x="7829448" y="1800378"/>
                <a:ext cx="244614" cy="643518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5108" extrusionOk="0">
                    <a:moveTo>
                      <a:pt x="0" y="1"/>
                    </a:moveTo>
                    <a:lnTo>
                      <a:pt x="1824" y="21825"/>
                    </a:lnTo>
                    <a:lnTo>
                      <a:pt x="3860" y="25107"/>
                    </a:lnTo>
                    <a:lnTo>
                      <a:pt x="9544" y="22220"/>
                    </a:lnTo>
                    <a:cubicBezTo>
                      <a:pt x="9544" y="22220"/>
                      <a:pt x="4772" y="5867"/>
                      <a:pt x="3982" y="3830"/>
                    </a:cubicBezTo>
                    <a:cubicBezTo>
                      <a:pt x="2888" y="109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817;p62">
                <a:extLst>
                  <a:ext uri="{FF2B5EF4-FFF2-40B4-BE49-F238E27FC236}">
                    <a16:creationId xmlns:a16="http://schemas.microsoft.com/office/drawing/2014/main" id="{D1107912-277D-85D0-A67D-99FD1EE23314}"/>
                  </a:ext>
                </a:extLst>
              </p:cNvPr>
              <p:cNvSpPr/>
              <p:nvPr/>
            </p:nvSpPr>
            <p:spPr>
              <a:xfrm>
                <a:off x="7065258" y="2309664"/>
                <a:ext cx="210351" cy="10928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264" extrusionOk="0">
                    <a:moveTo>
                      <a:pt x="5032" y="1"/>
                    </a:moveTo>
                    <a:cubicBezTo>
                      <a:pt x="3155" y="1"/>
                      <a:pt x="1374" y="1040"/>
                      <a:pt x="457" y="2805"/>
                    </a:cubicBezTo>
                    <a:cubicBezTo>
                      <a:pt x="305" y="3139"/>
                      <a:pt x="153" y="3473"/>
                      <a:pt x="62" y="3838"/>
                    </a:cubicBezTo>
                    <a:cubicBezTo>
                      <a:pt x="31" y="3990"/>
                      <a:pt x="1" y="4112"/>
                      <a:pt x="1" y="4264"/>
                    </a:cubicBezTo>
                    <a:cubicBezTo>
                      <a:pt x="153" y="3777"/>
                      <a:pt x="366" y="3321"/>
                      <a:pt x="609" y="2866"/>
                    </a:cubicBezTo>
                    <a:cubicBezTo>
                      <a:pt x="1540" y="1166"/>
                      <a:pt x="3291" y="180"/>
                      <a:pt x="5125" y="180"/>
                    </a:cubicBezTo>
                    <a:cubicBezTo>
                      <a:pt x="5686" y="180"/>
                      <a:pt x="6255" y="272"/>
                      <a:pt x="6810" y="464"/>
                    </a:cubicBezTo>
                    <a:cubicBezTo>
                      <a:pt x="7296" y="647"/>
                      <a:pt x="7752" y="859"/>
                      <a:pt x="8208" y="1103"/>
                    </a:cubicBezTo>
                    <a:cubicBezTo>
                      <a:pt x="8086" y="1011"/>
                      <a:pt x="7995" y="920"/>
                      <a:pt x="7873" y="859"/>
                    </a:cubicBezTo>
                    <a:cubicBezTo>
                      <a:pt x="7570" y="647"/>
                      <a:pt x="7235" y="464"/>
                      <a:pt x="6870" y="343"/>
                    </a:cubicBezTo>
                    <a:cubicBezTo>
                      <a:pt x="6265" y="111"/>
                      <a:pt x="5643" y="1"/>
                      <a:pt x="5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818;p62">
                <a:extLst>
                  <a:ext uri="{FF2B5EF4-FFF2-40B4-BE49-F238E27FC236}">
                    <a16:creationId xmlns:a16="http://schemas.microsoft.com/office/drawing/2014/main" id="{A1912027-46DE-D5BC-CA1B-96351C402446}"/>
                  </a:ext>
                </a:extLst>
              </p:cNvPr>
              <p:cNvSpPr/>
              <p:nvPr/>
            </p:nvSpPr>
            <p:spPr>
              <a:xfrm>
                <a:off x="7864481" y="1980349"/>
                <a:ext cx="21066" cy="36071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4074" extrusionOk="0">
                    <a:moveTo>
                      <a:pt x="92" y="0"/>
                    </a:moveTo>
                    <a:cubicBezTo>
                      <a:pt x="1" y="699"/>
                      <a:pt x="1" y="1398"/>
                      <a:pt x="31" y="2067"/>
                    </a:cubicBezTo>
                    <a:cubicBezTo>
                      <a:pt x="62" y="3344"/>
                      <a:pt x="123" y="5106"/>
                      <a:pt x="244" y="7052"/>
                    </a:cubicBezTo>
                    <a:cubicBezTo>
                      <a:pt x="335" y="8967"/>
                      <a:pt x="457" y="10730"/>
                      <a:pt x="578" y="12006"/>
                    </a:cubicBezTo>
                    <a:cubicBezTo>
                      <a:pt x="639" y="12675"/>
                      <a:pt x="670" y="13161"/>
                      <a:pt x="730" y="13526"/>
                    </a:cubicBezTo>
                    <a:cubicBezTo>
                      <a:pt x="730" y="13708"/>
                      <a:pt x="761" y="13891"/>
                      <a:pt x="822" y="14073"/>
                    </a:cubicBezTo>
                    <a:cubicBezTo>
                      <a:pt x="822" y="13891"/>
                      <a:pt x="822" y="13708"/>
                      <a:pt x="822" y="13526"/>
                    </a:cubicBezTo>
                    <a:cubicBezTo>
                      <a:pt x="791" y="13131"/>
                      <a:pt x="761" y="12614"/>
                      <a:pt x="730" y="12006"/>
                    </a:cubicBezTo>
                    <a:cubicBezTo>
                      <a:pt x="639" y="10699"/>
                      <a:pt x="548" y="8967"/>
                      <a:pt x="427" y="7052"/>
                    </a:cubicBezTo>
                    <a:cubicBezTo>
                      <a:pt x="275" y="3465"/>
                      <a:pt x="153" y="1033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819;p62">
                <a:extLst>
                  <a:ext uri="{FF2B5EF4-FFF2-40B4-BE49-F238E27FC236}">
                    <a16:creationId xmlns:a16="http://schemas.microsoft.com/office/drawing/2014/main" id="{BC4977BE-5357-FEE3-4795-FADE1B9AF39D}"/>
                  </a:ext>
                </a:extLst>
              </p:cNvPr>
              <p:cNvSpPr/>
              <p:nvPr/>
            </p:nvSpPr>
            <p:spPr>
              <a:xfrm>
                <a:off x="7505387" y="2472694"/>
                <a:ext cx="46770" cy="9037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526" extrusionOk="0">
                    <a:moveTo>
                      <a:pt x="92" y="0"/>
                    </a:moveTo>
                    <a:cubicBezTo>
                      <a:pt x="31" y="182"/>
                      <a:pt x="1" y="395"/>
                      <a:pt x="31" y="608"/>
                    </a:cubicBezTo>
                    <a:cubicBezTo>
                      <a:pt x="61" y="1611"/>
                      <a:pt x="548" y="2553"/>
                      <a:pt x="1308" y="3222"/>
                    </a:cubicBezTo>
                    <a:cubicBezTo>
                      <a:pt x="1460" y="3344"/>
                      <a:pt x="1612" y="3465"/>
                      <a:pt x="1824" y="3526"/>
                    </a:cubicBezTo>
                    <a:cubicBezTo>
                      <a:pt x="1308" y="3070"/>
                      <a:pt x="912" y="2553"/>
                      <a:pt x="578" y="1945"/>
                    </a:cubicBezTo>
                    <a:cubicBezTo>
                      <a:pt x="305" y="1337"/>
                      <a:pt x="153" y="669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820;p62">
                <a:extLst>
                  <a:ext uri="{FF2B5EF4-FFF2-40B4-BE49-F238E27FC236}">
                    <a16:creationId xmlns:a16="http://schemas.microsoft.com/office/drawing/2014/main" id="{668A0792-93DE-65DE-4053-2F9D3274CAE1}"/>
                  </a:ext>
                </a:extLst>
              </p:cNvPr>
              <p:cNvSpPr/>
              <p:nvPr/>
            </p:nvSpPr>
            <p:spPr>
              <a:xfrm>
                <a:off x="7765559" y="2423613"/>
                <a:ext cx="49897" cy="13791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381" extrusionOk="0">
                    <a:moveTo>
                      <a:pt x="1824" y="0"/>
                    </a:moveTo>
                    <a:cubicBezTo>
                      <a:pt x="1824" y="942"/>
                      <a:pt x="1672" y="1915"/>
                      <a:pt x="1399" y="2827"/>
                    </a:cubicBezTo>
                    <a:cubicBezTo>
                      <a:pt x="1034" y="3739"/>
                      <a:pt x="578" y="4590"/>
                      <a:pt x="1" y="5380"/>
                    </a:cubicBezTo>
                    <a:cubicBezTo>
                      <a:pt x="213" y="5198"/>
                      <a:pt x="426" y="4985"/>
                      <a:pt x="609" y="4742"/>
                    </a:cubicBezTo>
                    <a:cubicBezTo>
                      <a:pt x="1460" y="3617"/>
                      <a:pt x="1916" y="2249"/>
                      <a:pt x="1916" y="851"/>
                    </a:cubicBezTo>
                    <a:cubicBezTo>
                      <a:pt x="1946" y="547"/>
                      <a:pt x="1916" y="274"/>
                      <a:pt x="1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21;p62">
                <a:extLst>
                  <a:ext uri="{FF2B5EF4-FFF2-40B4-BE49-F238E27FC236}">
                    <a16:creationId xmlns:a16="http://schemas.microsoft.com/office/drawing/2014/main" id="{BCE23A70-CED2-D28C-749D-1EE7F7BCA77B}"/>
                  </a:ext>
                </a:extLst>
              </p:cNvPr>
              <p:cNvSpPr/>
              <p:nvPr/>
            </p:nvSpPr>
            <p:spPr>
              <a:xfrm>
                <a:off x="7164975" y="2038759"/>
                <a:ext cx="123115" cy="2573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004" extrusionOk="0">
                    <a:moveTo>
                      <a:pt x="1" y="1"/>
                    </a:moveTo>
                    <a:cubicBezTo>
                      <a:pt x="761" y="244"/>
                      <a:pt x="1551" y="457"/>
                      <a:pt x="2371" y="578"/>
                    </a:cubicBezTo>
                    <a:cubicBezTo>
                      <a:pt x="3162" y="791"/>
                      <a:pt x="3982" y="913"/>
                      <a:pt x="4803" y="1004"/>
                    </a:cubicBezTo>
                    <a:cubicBezTo>
                      <a:pt x="4013" y="730"/>
                      <a:pt x="3223" y="517"/>
                      <a:pt x="2432" y="396"/>
                    </a:cubicBezTo>
                    <a:cubicBezTo>
                      <a:pt x="1612" y="183"/>
                      <a:pt x="821" y="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22;p62">
                <a:extLst>
                  <a:ext uri="{FF2B5EF4-FFF2-40B4-BE49-F238E27FC236}">
                    <a16:creationId xmlns:a16="http://schemas.microsoft.com/office/drawing/2014/main" id="{03473D99-C3AC-40D1-A1AF-2CA2AFE49DDA}"/>
                  </a:ext>
                </a:extLst>
              </p:cNvPr>
              <p:cNvSpPr/>
              <p:nvPr/>
            </p:nvSpPr>
            <p:spPr>
              <a:xfrm>
                <a:off x="7161874" y="2058238"/>
                <a:ext cx="127753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7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0" y="61"/>
                      <a:pt x="1155" y="244"/>
                      <a:pt x="2492" y="548"/>
                    </a:cubicBezTo>
                    <a:cubicBezTo>
                      <a:pt x="3730" y="823"/>
                      <a:pt x="4769" y="1073"/>
                      <a:pt x="4955" y="1073"/>
                    </a:cubicBezTo>
                    <a:cubicBezTo>
                      <a:pt x="4975" y="1073"/>
                      <a:pt x="4985" y="1070"/>
                      <a:pt x="4985" y="1064"/>
                    </a:cubicBezTo>
                    <a:cubicBezTo>
                      <a:pt x="3374" y="487"/>
                      <a:pt x="1702" y="122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23;p62">
                <a:extLst>
                  <a:ext uri="{FF2B5EF4-FFF2-40B4-BE49-F238E27FC236}">
                    <a16:creationId xmlns:a16="http://schemas.microsoft.com/office/drawing/2014/main" id="{AE68374A-1294-217E-0FF0-5C776354EF54}"/>
                  </a:ext>
                </a:extLst>
              </p:cNvPr>
              <p:cNvSpPr/>
              <p:nvPr/>
            </p:nvSpPr>
            <p:spPr>
              <a:xfrm>
                <a:off x="7309874" y="2094862"/>
                <a:ext cx="556988" cy="36446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1422" extrusionOk="0">
                    <a:moveTo>
                      <a:pt x="18542" y="0"/>
                    </a:moveTo>
                    <a:cubicBezTo>
                      <a:pt x="16566" y="0"/>
                      <a:pt x="13830" y="61"/>
                      <a:pt x="10821" y="243"/>
                    </a:cubicBezTo>
                    <a:cubicBezTo>
                      <a:pt x="7842" y="456"/>
                      <a:pt x="5107" y="730"/>
                      <a:pt x="3161" y="942"/>
                    </a:cubicBezTo>
                    <a:cubicBezTo>
                      <a:pt x="2189" y="1064"/>
                      <a:pt x="1398" y="1186"/>
                      <a:pt x="851" y="1277"/>
                    </a:cubicBezTo>
                    <a:lnTo>
                      <a:pt x="213" y="1368"/>
                    </a:lnTo>
                    <a:cubicBezTo>
                      <a:pt x="152" y="1368"/>
                      <a:pt x="61" y="1398"/>
                      <a:pt x="0" y="1398"/>
                    </a:cubicBezTo>
                    <a:cubicBezTo>
                      <a:pt x="31" y="1414"/>
                      <a:pt x="69" y="1421"/>
                      <a:pt x="107" y="1421"/>
                    </a:cubicBezTo>
                    <a:cubicBezTo>
                      <a:pt x="145" y="1421"/>
                      <a:pt x="183" y="1414"/>
                      <a:pt x="213" y="1398"/>
                    </a:cubicBezTo>
                    <a:lnTo>
                      <a:pt x="851" y="1338"/>
                    </a:lnTo>
                    <a:lnTo>
                      <a:pt x="3161" y="1094"/>
                    </a:lnTo>
                    <a:cubicBezTo>
                      <a:pt x="5137" y="912"/>
                      <a:pt x="7842" y="638"/>
                      <a:pt x="10851" y="456"/>
                    </a:cubicBezTo>
                    <a:cubicBezTo>
                      <a:pt x="13830" y="274"/>
                      <a:pt x="16566" y="183"/>
                      <a:pt x="18542" y="152"/>
                    </a:cubicBezTo>
                    <a:lnTo>
                      <a:pt x="20852" y="91"/>
                    </a:lnTo>
                    <a:lnTo>
                      <a:pt x="21490" y="61"/>
                    </a:lnTo>
                    <a:cubicBezTo>
                      <a:pt x="21520" y="71"/>
                      <a:pt x="21547" y="74"/>
                      <a:pt x="21573" y="74"/>
                    </a:cubicBezTo>
                    <a:cubicBezTo>
                      <a:pt x="21625" y="74"/>
                      <a:pt x="21672" y="61"/>
                      <a:pt x="21733" y="61"/>
                    </a:cubicBezTo>
                    <a:cubicBezTo>
                      <a:pt x="21642" y="31"/>
                      <a:pt x="21581" y="31"/>
                      <a:pt x="214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24;p62">
                <a:extLst>
                  <a:ext uri="{FF2B5EF4-FFF2-40B4-BE49-F238E27FC236}">
                    <a16:creationId xmlns:a16="http://schemas.microsoft.com/office/drawing/2014/main" id="{4C3CE1F1-7610-3FA2-E07A-35AC30DEEF08}"/>
                  </a:ext>
                </a:extLst>
              </p:cNvPr>
              <p:cNvSpPr/>
              <p:nvPr/>
            </p:nvSpPr>
            <p:spPr>
              <a:xfrm>
                <a:off x="7312206" y="2116673"/>
                <a:ext cx="557757" cy="42084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1642" extrusionOk="0">
                    <a:moveTo>
                      <a:pt x="20913" y="0"/>
                    </a:moveTo>
                    <a:cubicBezTo>
                      <a:pt x="20335" y="31"/>
                      <a:pt x="19545" y="31"/>
                      <a:pt x="18572" y="61"/>
                    </a:cubicBezTo>
                    <a:cubicBezTo>
                      <a:pt x="16596" y="152"/>
                      <a:pt x="13861" y="274"/>
                      <a:pt x="10852" y="487"/>
                    </a:cubicBezTo>
                    <a:cubicBezTo>
                      <a:pt x="7843" y="730"/>
                      <a:pt x="5137" y="1003"/>
                      <a:pt x="3162" y="1216"/>
                    </a:cubicBezTo>
                    <a:cubicBezTo>
                      <a:pt x="2189" y="1338"/>
                      <a:pt x="1399" y="1429"/>
                      <a:pt x="851" y="1490"/>
                    </a:cubicBezTo>
                    <a:lnTo>
                      <a:pt x="213" y="1581"/>
                    </a:lnTo>
                    <a:cubicBezTo>
                      <a:pt x="152" y="1611"/>
                      <a:pt x="61" y="1611"/>
                      <a:pt x="0" y="1642"/>
                    </a:cubicBezTo>
                    <a:lnTo>
                      <a:pt x="213" y="1642"/>
                    </a:lnTo>
                    <a:lnTo>
                      <a:pt x="851" y="1581"/>
                    </a:lnTo>
                    <a:lnTo>
                      <a:pt x="3192" y="1368"/>
                    </a:lnTo>
                    <a:cubicBezTo>
                      <a:pt x="5168" y="1186"/>
                      <a:pt x="7873" y="943"/>
                      <a:pt x="10882" y="699"/>
                    </a:cubicBezTo>
                    <a:cubicBezTo>
                      <a:pt x="13861" y="487"/>
                      <a:pt x="16596" y="335"/>
                      <a:pt x="18572" y="213"/>
                    </a:cubicBezTo>
                    <a:lnTo>
                      <a:pt x="20913" y="91"/>
                    </a:lnTo>
                    <a:lnTo>
                      <a:pt x="21521" y="61"/>
                    </a:lnTo>
                    <a:cubicBezTo>
                      <a:pt x="21612" y="61"/>
                      <a:pt x="21673" y="61"/>
                      <a:pt x="21764" y="31"/>
                    </a:cubicBezTo>
                    <a:cubicBezTo>
                      <a:pt x="21673" y="0"/>
                      <a:pt x="21612" y="0"/>
                      <a:pt x="215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25;p62">
                <a:extLst>
                  <a:ext uri="{FF2B5EF4-FFF2-40B4-BE49-F238E27FC236}">
                    <a16:creationId xmlns:a16="http://schemas.microsoft.com/office/drawing/2014/main" id="{76FF6817-42DD-15CE-FEBC-3F5A2583FDB6}"/>
                  </a:ext>
                </a:extLst>
              </p:cNvPr>
              <p:cNvSpPr/>
              <p:nvPr/>
            </p:nvSpPr>
            <p:spPr>
              <a:xfrm>
                <a:off x="7872272" y="2000597"/>
                <a:ext cx="88851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429" extrusionOk="0">
                    <a:moveTo>
                      <a:pt x="3466" y="0"/>
                    </a:moveTo>
                    <a:lnTo>
                      <a:pt x="3466" y="0"/>
                    </a:lnTo>
                    <a:cubicBezTo>
                      <a:pt x="2858" y="152"/>
                      <a:pt x="2281" y="365"/>
                      <a:pt x="1703" y="608"/>
                    </a:cubicBezTo>
                    <a:cubicBezTo>
                      <a:pt x="1095" y="821"/>
                      <a:pt x="548" y="1095"/>
                      <a:pt x="1" y="1429"/>
                    </a:cubicBezTo>
                    <a:cubicBezTo>
                      <a:pt x="609" y="1277"/>
                      <a:pt x="1217" y="1064"/>
                      <a:pt x="1764" y="791"/>
                    </a:cubicBezTo>
                    <a:cubicBezTo>
                      <a:pt x="2372" y="608"/>
                      <a:pt x="2919" y="335"/>
                      <a:pt x="34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26;p62">
                <a:extLst>
                  <a:ext uri="{FF2B5EF4-FFF2-40B4-BE49-F238E27FC236}">
                    <a16:creationId xmlns:a16="http://schemas.microsoft.com/office/drawing/2014/main" id="{75DB878E-2EC6-B71F-D2DD-7B2FFD949D7A}"/>
                  </a:ext>
                </a:extLst>
              </p:cNvPr>
              <p:cNvSpPr/>
              <p:nvPr/>
            </p:nvSpPr>
            <p:spPr>
              <a:xfrm>
                <a:off x="7870734" y="2014616"/>
                <a:ext cx="99717" cy="49107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1916" extrusionOk="0">
                    <a:moveTo>
                      <a:pt x="3891" y="0"/>
                    </a:moveTo>
                    <a:cubicBezTo>
                      <a:pt x="3222" y="244"/>
                      <a:pt x="2553" y="517"/>
                      <a:pt x="1915" y="882"/>
                    </a:cubicBezTo>
                    <a:cubicBezTo>
                      <a:pt x="1246" y="1155"/>
                      <a:pt x="608" y="1520"/>
                      <a:pt x="0" y="1915"/>
                    </a:cubicBezTo>
                    <a:cubicBezTo>
                      <a:pt x="699" y="1703"/>
                      <a:pt x="1368" y="1399"/>
                      <a:pt x="2006" y="1064"/>
                    </a:cubicBezTo>
                    <a:cubicBezTo>
                      <a:pt x="2675" y="760"/>
                      <a:pt x="3313" y="426"/>
                      <a:pt x="38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27;p62">
                <a:extLst>
                  <a:ext uri="{FF2B5EF4-FFF2-40B4-BE49-F238E27FC236}">
                    <a16:creationId xmlns:a16="http://schemas.microsoft.com/office/drawing/2014/main" id="{DE1FC26E-E6E8-A561-D702-BA839F192AF0}"/>
                  </a:ext>
                </a:extLst>
              </p:cNvPr>
              <p:cNvSpPr/>
              <p:nvPr/>
            </p:nvSpPr>
            <p:spPr>
              <a:xfrm>
                <a:off x="7274046" y="2007594"/>
                <a:ext cx="50640" cy="26957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0518" extrusionOk="0">
                    <a:moveTo>
                      <a:pt x="182" y="1"/>
                    </a:moveTo>
                    <a:lnTo>
                      <a:pt x="182" y="31"/>
                    </a:lnTo>
                    <a:cubicBezTo>
                      <a:pt x="183" y="32"/>
                      <a:pt x="183" y="33"/>
                      <a:pt x="183" y="34"/>
                    </a:cubicBezTo>
                    <a:lnTo>
                      <a:pt x="183" y="34"/>
                    </a:lnTo>
                    <a:cubicBezTo>
                      <a:pt x="183" y="23"/>
                      <a:pt x="183" y="12"/>
                      <a:pt x="182" y="1"/>
                    </a:cubicBezTo>
                    <a:close/>
                    <a:moveTo>
                      <a:pt x="183" y="34"/>
                    </a:moveTo>
                    <a:lnTo>
                      <a:pt x="183" y="34"/>
                    </a:lnTo>
                    <a:cubicBezTo>
                      <a:pt x="213" y="1697"/>
                      <a:pt x="242" y="3568"/>
                      <a:pt x="122" y="5199"/>
                    </a:cubicBezTo>
                    <a:cubicBezTo>
                      <a:pt x="0" y="6840"/>
                      <a:pt x="182" y="9332"/>
                      <a:pt x="1337" y="10518"/>
                    </a:cubicBezTo>
                    <a:lnTo>
                      <a:pt x="1976" y="8694"/>
                    </a:lnTo>
                    <a:cubicBezTo>
                      <a:pt x="1976" y="8694"/>
                      <a:pt x="339" y="721"/>
                      <a:pt x="183" y="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28;p62">
                <a:extLst>
                  <a:ext uri="{FF2B5EF4-FFF2-40B4-BE49-F238E27FC236}">
                    <a16:creationId xmlns:a16="http://schemas.microsoft.com/office/drawing/2014/main" id="{0E480DFA-EB43-6788-9379-C7903C5C21C3}"/>
                  </a:ext>
                </a:extLst>
              </p:cNvPr>
              <p:cNvSpPr/>
              <p:nvPr/>
            </p:nvSpPr>
            <p:spPr>
              <a:xfrm>
                <a:off x="7762458" y="2452421"/>
                <a:ext cx="60763" cy="11220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78" extrusionOk="0">
                    <a:moveTo>
                      <a:pt x="2006" y="1"/>
                    </a:moveTo>
                    <a:lnTo>
                      <a:pt x="2006" y="1"/>
                    </a:lnTo>
                    <a:cubicBezTo>
                      <a:pt x="1854" y="1612"/>
                      <a:pt x="1003" y="3131"/>
                      <a:pt x="0" y="4378"/>
                    </a:cubicBezTo>
                    <a:lnTo>
                      <a:pt x="578" y="4378"/>
                    </a:lnTo>
                    <a:cubicBezTo>
                      <a:pt x="547" y="4317"/>
                      <a:pt x="1094" y="4043"/>
                      <a:pt x="1398" y="3496"/>
                    </a:cubicBezTo>
                    <a:cubicBezTo>
                      <a:pt x="1672" y="2949"/>
                      <a:pt x="1885" y="2372"/>
                      <a:pt x="1976" y="1764"/>
                    </a:cubicBezTo>
                    <a:cubicBezTo>
                      <a:pt x="2097" y="1217"/>
                      <a:pt x="2371" y="426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29;p62">
                <a:extLst>
                  <a:ext uri="{FF2B5EF4-FFF2-40B4-BE49-F238E27FC236}">
                    <a16:creationId xmlns:a16="http://schemas.microsoft.com/office/drawing/2014/main" id="{A462D442-ADED-CEEA-CCC2-EFDAE996F4A8}"/>
                  </a:ext>
                </a:extLst>
              </p:cNvPr>
              <p:cNvSpPr/>
              <p:nvPr/>
            </p:nvSpPr>
            <p:spPr>
              <a:xfrm>
                <a:off x="7234298" y="4092280"/>
                <a:ext cx="366140" cy="50327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9636" extrusionOk="0">
                    <a:moveTo>
                      <a:pt x="9484" y="0"/>
                    </a:moveTo>
                    <a:lnTo>
                      <a:pt x="1" y="7782"/>
                    </a:lnTo>
                    <a:lnTo>
                      <a:pt x="9636" y="19636"/>
                    </a:lnTo>
                    <a:cubicBezTo>
                      <a:pt x="10700" y="18663"/>
                      <a:pt x="7995" y="10669"/>
                      <a:pt x="7995" y="10669"/>
                    </a:cubicBezTo>
                    <a:lnTo>
                      <a:pt x="14287" y="5928"/>
                    </a:lnTo>
                    <a:lnTo>
                      <a:pt x="94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30;p62">
                <a:extLst>
                  <a:ext uri="{FF2B5EF4-FFF2-40B4-BE49-F238E27FC236}">
                    <a16:creationId xmlns:a16="http://schemas.microsoft.com/office/drawing/2014/main" id="{0CF1D197-BEF8-036C-B770-65B876954AE8}"/>
                  </a:ext>
                </a:extLst>
              </p:cNvPr>
              <p:cNvSpPr/>
              <p:nvPr/>
            </p:nvSpPr>
            <p:spPr>
              <a:xfrm>
                <a:off x="7350365" y="4258155"/>
                <a:ext cx="34315" cy="29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152" extrusionOk="0">
                    <a:moveTo>
                      <a:pt x="655" y="1"/>
                    </a:moveTo>
                    <a:cubicBezTo>
                      <a:pt x="480" y="1"/>
                      <a:pt x="310" y="70"/>
                      <a:pt x="183" y="215"/>
                    </a:cubicBezTo>
                    <a:cubicBezTo>
                      <a:pt x="1" y="489"/>
                      <a:pt x="31" y="823"/>
                      <a:pt x="305" y="1036"/>
                    </a:cubicBezTo>
                    <a:cubicBezTo>
                      <a:pt x="419" y="1112"/>
                      <a:pt x="548" y="1151"/>
                      <a:pt x="676" y="1151"/>
                    </a:cubicBezTo>
                    <a:cubicBezTo>
                      <a:pt x="856" y="1151"/>
                      <a:pt x="1032" y="1074"/>
                      <a:pt x="1156" y="915"/>
                    </a:cubicBezTo>
                    <a:cubicBezTo>
                      <a:pt x="1338" y="641"/>
                      <a:pt x="1247" y="246"/>
                      <a:pt x="973" y="63"/>
                    </a:cubicBezTo>
                    <a:lnTo>
                      <a:pt x="973" y="63"/>
                    </a:lnTo>
                    <a:lnTo>
                      <a:pt x="1004" y="94"/>
                    </a:lnTo>
                    <a:cubicBezTo>
                      <a:pt x="894" y="33"/>
                      <a:pt x="773" y="1"/>
                      <a:pt x="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31;p62">
                <a:extLst>
                  <a:ext uri="{FF2B5EF4-FFF2-40B4-BE49-F238E27FC236}">
                    <a16:creationId xmlns:a16="http://schemas.microsoft.com/office/drawing/2014/main" id="{99055364-EF0B-7919-0F93-0D4EF483F5FA}"/>
                  </a:ext>
                </a:extLst>
              </p:cNvPr>
              <p:cNvSpPr/>
              <p:nvPr/>
            </p:nvSpPr>
            <p:spPr>
              <a:xfrm>
                <a:off x="7404901" y="4352010"/>
                <a:ext cx="41312" cy="1768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90" extrusionOk="0">
                    <a:moveTo>
                      <a:pt x="466" y="0"/>
                    </a:moveTo>
                    <a:cubicBezTo>
                      <a:pt x="185" y="0"/>
                      <a:pt x="1" y="99"/>
                      <a:pt x="1" y="140"/>
                    </a:cubicBezTo>
                    <a:cubicBezTo>
                      <a:pt x="31" y="231"/>
                      <a:pt x="396" y="171"/>
                      <a:pt x="821" y="322"/>
                    </a:cubicBezTo>
                    <a:cubicBezTo>
                      <a:pt x="1225" y="438"/>
                      <a:pt x="1464" y="690"/>
                      <a:pt x="1540" y="690"/>
                    </a:cubicBezTo>
                    <a:cubicBezTo>
                      <a:pt x="1544" y="690"/>
                      <a:pt x="1548" y="689"/>
                      <a:pt x="1551" y="687"/>
                    </a:cubicBezTo>
                    <a:cubicBezTo>
                      <a:pt x="1611" y="657"/>
                      <a:pt x="1429" y="231"/>
                      <a:pt x="912" y="79"/>
                    </a:cubicBezTo>
                    <a:cubicBezTo>
                      <a:pt x="749" y="22"/>
                      <a:pt x="597" y="0"/>
                      <a:pt x="4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32;p62">
                <a:extLst>
                  <a:ext uri="{FF2B5EF4-FFF2-40B4-BE49-F238E27FC236}">
                    <a16:creationId xmlns:a16="http://schemas.microsoft.com/office/drawing/2014/main" id="{EDCABB22-F570-0334-4CEF-72747C4D061F}"/>
                  </a:ext>
                </a:extLst>
              </p:cNvPr>
              <p:cNvSpPr/>
              <p:nvPr/>
            </p:nvSpPr>
            <p:spPr>
              <a:xfrm>
                <a:off x="7417356" y="4402321"/>
                <a:ext cx="41312" cy="973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80" extrusionOk="0">
                    <a:moveTo>
                      <a:pt x="822" y="1"/>
                    </a:moveTo>
                    <a:cubicBezTo>
                      <a:pt x="305" y="1"/>
                      <a:pt x="1" y="305"/>
                      <a:pt x="62" y="366"/>
                    </a:cubicBezTo>
                    <a:cubicBezTo>
                      <a:pt x="67" y="376"/>
                      <a:pt x="79" y="380"/>
                      <a:pt x="99" y="380"/>
                    </a:cubicBezTo>
                    <a:cubicBezTo>
                      <a:pt x="197" y="380"/>
                      <a:pt x="467" y="274"/>
                      <a:pt x="822" y="274"/>
                    </a:cubicBezTo>
                    <a:cubicBezTo>
                      <a:pt x="1151" y="274"/>
                      <a:pt x="1417" y="380"/>
                      <a:pt x="1531" y="380"/>
                    </a:cubicBezTo>
                    <a:cubicBezTo>
                      <a:pt x="1554" y="380"/>
                      <a:pt x="1571" y="376"/>
                      <a:pt x="1581" y="366"/>
                    </a:cubicBezTo>
                    <a:cubicBezTo>
                      <a:pt x="1612" y="335"/>
                      <a:pt x="1308" y="1"/>
                      <a:pt x="8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33;p62">
                <a:extLst>
                  <a:ext uri="{FF2B5EF4-FFF2-40B4-BE49-F238E27FC236}">
                    <a16:creationId xmlns:a16="http://schemas.microsoft.com/office/drawing/2014/main" id="{1ABE2788-4BC2-BDCD-F460-11A27C3F2E22}"/>
                  </a:ext>
                </a:extLst>
              </p:cNvPr>
              <p:cNvSpPr/>
              <p:nvPr/>
            </p:nvSpPr>
            <p:spPr>
              <a:xfrm>
                <a:off x="7432938" y="4448019"/>
                <a:ext cx="36468" cy="1307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10" extrusionOk="0">
                    <a:moveTo>
                      <a:pt x="944" y="1"/>
                    </a:moveTo>
                    <a:cubicBezTo>
                      <a:pt x="851" y="1"/>
                      <a:pt x="749" y="12"/>
                      <a:pt x="639" y="42"/>
                    </a:cubicBezTo>
                    <a:cubicBezTo>
                      <a:pt x="214" y="133"/>
                      <a:pt x="1" y="467"/>
                      <a:pt x="62" y="498"/>
                    </a:cubicBezTo>
                    <a:cubicBezTo>
                      <a:pt x="66" y="506"/>
                      <a:pt x="75" y="510"/>
                      <a:pt x="88" y="510"/>
                    </a:cubicBezTo>
                    <a:cubicBezTo>
                      <a:pt x="169" y="510"/>
                      <a:pt x="416" y="363"/>
                      <a:pt x="730" y="285"/>
                    </a:cubicBezTo>
                    <a:cubicBezTo>
                      <a:pt x="1065" y="194"/>
                      <a:pt x="1399" y="224"/>
                      <a:pt x="1399" y="163"/>
                    </a:cubicBezTo>
                    <a:cubicBezTo>
                      <a:pt x="1422" y="117"/>
                      <a:pt x="1235" y="1"/>
                      <a:pt x="9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34;p62">
                <a:extLst>
                  <a:ext uri="{FF2B5EF4-FFF2-40B4-BE49-F238E27FC236}">
                    <a16:creationId xmlns:a16="http://schemas.microsoft.com/office/drawing/2014/main" id="{1DBC5A63-F267-C488-4D67-87025E29008D}"/>
                  </a:ext>
                </a:extLst>
              </p:cNvPr>
              <p:cNvSpPr/>
              <p:nvPr/>
            </p:nvSpPr>
            <p:spPr>
              <a:xfrm>
                <a:off x="7450851" y="4306774"/>
                <a:ext cx="29625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7" extrusionOk="0">
                    <a:moveTo>
                      <a:pt x="68" y="0"/>
                    </a:moveTo>
                    <a:cubicBezTo>
                      <a:pt x="31" y="0"/>
                      <a:pt x="7" y="8"/>
                      <a:pt x="1" y="21"/>
                    </a:cubicBezTo>
                    <a:cubicBezTo>
                      <a:pt x="1" y="112"/>
                      <a:pt x="305" y="264"/>
                      <a:pt x="578" y="568"/>
                    </a:cubicBezTo>
                    <a:cubicBezTo>
                      <a:pt x="882" y="902"/>
                      <a:pt x="1004" y="1206"/>
                      <a:pt x="1095" y="1206"/>
                    </a:cubicBezTo>
                    <a:cubicBezTo>
                      <a:pt x="1156" y="1206"/>
                      <a:pt x="1095" y="780"/>
                      <a:pt x="761" y="416"/>
                    </a:cubicBezTo>
                    <a:cubicBezTo>
                      <a:pt x="521" y="104"/>
                      <a:pt x="205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35;p62">
                <a:extLst>
                  <a:ext uri="{FF2B5EF4-FFF2-40B4-BE49-F238E27FC236}">
                    <a16:creationId xmlns:a16="http://schemas.microsoft.com/office/drawing/2014/main" id="{109924CB-106B-4052-2A20-134A2240348C}"/>
                  </a:ext>
                </a:extLst>
              </p:cNvPr>
              <p:cNvSpPr/>
              <p:nvPr/>
            </p:nvSpPr>
            <p:spPr>
              <a:xfrm>
                <a:off x="7485910" y="4238728"/>
                <a:ext cx="27293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63" extrusionOk="0">
                    <a:moveTo>
                      <a:pt x="332" y="270"/>
                    </a:moveTo>
                    <a:cubicBezTo>
                      <a:pt x="409" y="270"/>
                      <a:pt x="466" y="381"/>
                      <a:pt x="548" y="518"/>
                    </a:cubicBezTo>
                    <a:cubicBezTo>
                      <a:pt x="730" y="882"/>
                      <a:pt x="821" y="1308"/>
                      <a:pt x="852" y="1703"/>
                    </a:cubicBezTo>
                    <a:cubicBezTo>
                      <a:pt x="868" y="1946"/>
                      <a:pt x="850" y="2147"/>
                      <a:pt x="838" y="2280"/>
                    </a:cubicBezTo>
                    <a:lnTo>
                      <a:pt x="838" y="2280"/>
                    </a:lnTo>
                    <a:cubicBezTo>
                      <a:pt x="751" y="2098"/>
                      <a:pt x="674" y="1931"/>
                      <a:pt x="578" y="1764"/>
                    </a:cubicBezTo>
                    <a:cubicBezTo>
                      <a:pt x="457" y="1521"/>
                      <a:pt x="365" y="1277"/>
                      <a:pt x="305" y="1004"/>
                    </a:cubicBezTo>
                    <a:cubicBezTo>
                      <a:pt x="274" y="852"/>
                      <a:pt x="274" y="700"/>
                      <a:pt x="244" y="548"/>
                    </a:cubicBezTo>
                    <a:cubicBezTo>
                      <a:pt x="244" y="487"/>
                      <a:pt x="244" y="396"/>
                      <a:pt x="244" y="335"/>
                    </a:cubicBezTo>
                    <a:cubicBezTo>
                      <a:pt x="274" y="274"/>
                      <a:pt x="213" y="274"/>
                      <a:pt x="305" y="274"/>
                    </a:cubicBezTo>
                    <a:cubicBezTo>
                      <a:pt x="314" y="271"/>
                      <a:pt x="323" y="270"/>
                      <a:pt x="332" y="270"/>
                    </a:cubicBezTo>
                    <a:close/>
                    <a:moveTo>
                      <a:pt x="305" y="1"/>
                    </a:moveTo>
                    <a:cubicBezTo>
                      <a:pt x="153" y="31"/>
                      <a:pt x="31" y="153"/>
                      <a:pt x="1" y="305"/>
                    </a:cubicBezTo>
                    <a:cubicBezTo>
                      <a:pt x="1" y="396"/>
                      <a:pt x="1" y="487"/>
                      <a:pt x="1" y="578"/>
                    </a:cubicBezTo>
                    <a:cubicBezTo>
                      <a:pt x="31" y="761"/>
                      <a:pt x="61" y="913"/>
                      <a:pt x="92" y="1065"/>
                    </a:cubicBezTo>
                    <a:cubicBezTo>
                      <a:pt x="183" y="1338"/>
                      <a:pt x="274" y="1581"/>
                      <a:pt x="426" y="1825"/>
                    </a:cubicBezTo>
                    <a:cubicBezTo>
                      <a:pt x="573" y="2118"/>
                      <a:pt x="735" y="2311"/>
                      <a:pt x="830" y="2392"/>
                    </a:cubicBezTo>
                    <a:lnTo>
                      <a:pt x="830" y="2392"/>
                    </a:lnTo>
                    <a:cubicBezTo>
                      <a:pt x="829" y="2438"/>
                      <a:pt x="834" y="2463"/>
                      <a:pt x="852" y="2463"/>
                    </a:cubicBezTo>
                    <a:cubicBezTo>
                      <a:pt x="859" y="2450"/>
                      <a:pt x="866" y="2437"/>
                      <a:pt x="874" y="2423"/>
                    </a:cubicBezTo>
                    <a:lnTo>
                      <a:pt x="874" y="2423"/>
                    </a:lnTo>
                    <a:cubicBezTo>
                      <a:pt x="887" y="2431"/>
                      <a:pt x="897" y="2435"/>
                      <a:pt x="904" y="2435"/>
                    </a:cubicBezTo>
                    <a:cubicBezTo>
                      <a:pt x="908" y="2435"/>
                      <a:pt x="911" y="2434"/>
                      <a:pt x="913" y="2432"/>
                    </a:cubicBezTo>
                    <a:cubicBezTo>
                      <a:pt x="905" y="2418"/>
                      <a:pt x="898" y="2404"/>
                      <a:pt x="891" y="2389"/>
                    </a:cubicBezTo>
                    <a:lnTo>
                      <a:pt x="891" y="2389"/>
                    </a:lnTo>
                    <a:cubicBezTo>
                      <a:pt x="992" y="2189"/>
                      <a:pt x="1061" y="1946"/>
                      <a:pt x="1034" y="1703"/>
                    </a:cubicBezTo>
                    <a:cubicBezTo>
                      <a:pt x="1065" y="1429"/>
                      <a:pt x="1034" y="1156"/>
                      <a:pt x="943" y="882"/>
                    </a:cubicBezTo>
                    <a:cubicBezTo>
                      <a:pt x="913" y="730"/>
                      <a:pt x="852" y="548"/>
                      <a:pt x="791" y="396"/>
                    </a:cubicBezTo>
                    <a:cubicBezTo>
                      <a:pt x="730" y="305"/>
                      <a:pt x="700" y="244"/>
                      <a:pt x="639" y="153"/>
                    </a:cubicBezTo>
                    <a:cubicBezTo>
                      <a:pt x="548" y="62"/>
                      <a:pt x="426" y="1"/>
                      <a:pt x="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36;p62">
                <a:extLst>
                  <a:ext uri="{FF2B5EF4-FFF2-40B4-BE49-F238E27FC236}">
                    <a16:creationId xmlns:a16="http://schemas.microsoft.com/office/drawing/2014/main" id="{E5E7E153-2F89-7595-6F3C-0F2CF672418F}"/>
                  </a:ext>
                </a:extLst>
              </p:cNvPr>
              <p:cNvSpPr/>
              <p:nvPr/>
            </p:nvSpPr>
            <p:spPr>
              <a:xfrm>
                <a:off x="7369073" y="4283144"/>
                <a:ext cx="394945" cy="314762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2281" extrusionOk="0">
                    <a:moveTo>
                      <a:pt x="0" y="0"/>
                    </a:moveTo>
                    <a:lnTo>
                      <a:pt x="122" y="12280"/>
                    </a:lnTo>
                    <a:lnTo>
                      <a:pt x="15411" y="12219"/>
                    </a:lnTo>
                    <a:cubicBezTo>
                      <a:pt x="15320" y="10760"/>
                      <a:pt x="7386" y="7873"/>
                      <a:pt x="7386" y="7873"/>
                    </a:cubicBez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37;p62">
                <a:extLst>
                  <a:ext uri="{FF2B5EF4-FFF2-40B4-BE49-F238E27FC236}">
                    <a16:creationId xmlns:a16="http://schemas.microsoft.com/office/drawing/2014/main" id="{8C1BDBF4-2836-20AF-9CD9-55DD5C77F862}"/>
                  </a:ext>
                </a:extLst>
              </p:cNvPr>
              <p:cNvSpPr/>
              <p:nvPr/>
            </p:nvSpPr>
            <p:spPr>
              <a:xfrm>
                <a:off x="7491369" y="4358700"/>
                <a:ext cx="60788" cy="3352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08" extrusionOk="0">
                    <a:moveTo>
                      <a:pt x="459" y="285"/>
                    </a:moveTo>
                    <a:cubicBezTo>
                      <a:pt x="513" y="285"/>
                      <a:pt x="576" y="292"/>
                      <a:pt x="639" y="305"/>
                    </a:cubicBezTo>
                    <a:cubicBezTo>
                      <a:pt x="791" y="335"/>
                      <a:pt x="943" y="365"/>
                      <a:pt x="1095" y="426"/>
                    </a:cubicBezTo>
                    <a:cubicBezTo>
                      <a:pt x="1338" y="517"/>
                      <a:pt x="1551" y="669"/>
                      <a:pt x="1763" y="821"/>
                    </a:cubicBezTo>
                    <a:cubicBezTo>
                      <a:pt x="1960" y="969"/>
                      <a:pt x="2104" y="1099"/>
                      <a:pt x="2200" y="1188"/>
                    </a:cubicBezTo>
                    <a:lnTo>
                      <a:pt x="2200" y="1188"/>
                    </a:lnTo>
                    <a:cubicBezTo>
                      <a:pt x="2014" y="1129"/>
                      <a:pt x="1828" y="1088"/>
                      <a:pt x="1642" y="1065"/>
                    </a:cubicBezTo>
                    <a:cubicBezTo>
                      <a:pt x="1368" y="1004"/>
                      <a:pt x="1125" y="882"/>
                      <a:pt x="882" y="791"/>
                    </a:cubicBezTo>
                    <a:cubicBezTo>
                      <a:pt x="730" y="700"/>
                      <a:pt x="608" y="639"/>
                      <a:pt x="487" y="548"/>
                    </a:cubicBezTo>
                    <a:cubicBezTo>
                      <a:pt x="396" y="517"/>
                      <a:pt x="365" y="457"/>
                      <a:pt x="304" y="426"/>
                    </a:cubicBezTo>
                    <a:cubicBezTo>
                      <a:pt x="304" y="365"/>
                      <a:pt x="274" y="396"/>
                      <a:pt x="304" y="335"/>
                    </a:cubicBezTo>
                    <a:cubicBezTo>
                      <a:pt x="322" y="299"/>
                      <a:pt x="382" y="285"/>
                      <a:pt x="459" y="285"/>
                    </a:cubicBezTo>
                    <a:close/>
                    <a:moveTo>
                      <a:pt x="426" y="1"/>
                    </a:moveTo>
                    <a:cubicBezTo>
                      <a:pt x="274" y="1"/>
                      <a:pt x="152" y="92"/>
                      <a:pt x="92" y="183"/>
                    </a:cubicBezTo>
                    <a:cubicBezTo>
                      <a:pt x="0" y="305"/>
                      <a:pt x="31" y="487"/>
                      <a:pt x="122" y="578"/>
                    </a:cubicBezTo>
                    <a:cubicBezTo>
                      <a:pt x="183" y="639"/>
                      <a:pt x="274" y="700"/>
                      <a:pt x="365" y="761"/>
                    </a:cubicBezTo>
                    <a:cubicBezTo>
                      <a:pt x="487" y="852"/>
                      <a:pt x="639" y="913"/>
                      <a:pt x="791" y="1004"/>
                    </a:cubicBezTo>
                    <a:cubicBezTo>
                      <a:pt x="1064" y="1095"/>
                      <a:pt x="1307" y="1186"/>
                      <a:pt x="1611" y="1247"/>
                    </a:cubicBezTo>
                    <a:cubicBezTo>
                      <a:pt x="1733" y="1277"/>
                      <a:pt x="1855" y="1293"/>
                      <a:pt x="1980" y="1293"/>
                    </a:cubicBezTo>
                    <a:cubicBezTo>
                      <a:pt x="2078" y="1293"/>
                      <a:pt x="2178" y="1283"/>
                      <a:pt x="2283" y="1265"/>
                    </a:cubicBezTo>
                    <a:lnTo>
                      <a:pt x="2283" y="1265"/>
                    </a:lnTo>
                    <a:cubicBezTo>
                      <a:pt x="2314" y="1292"/>
                      <a:pt x="2333" y="1308"/>
                      <a:pt x="2341" y="1308"/>
                    </a:cubicBezTo>
                    <a:cubicBezTo>
                      <a:pt x="2348" y="1301"/>
                      <a:pt x="2347" y="1282"/>
                      <a:pt x="2338" y="1254"/>
                    </a:cubicBezTo>
                    <a:lnTo>
                      <a:pt x="2338" y="1254"/>
                    </a:lnTo>
                    <a:cubicBezTo>
                      <a:pt x="2349" y="1252"/>
                      <a:pt x="2360" y="1249"/>
                      <a:pt x="2371" y="1247"/>
                    </a:cubicBezTo>
                    <a:cubicBezTo>
                      <a:pt x="2357" y="1242"/>
                      <a:pt x="2344" y="1237"/>
                      <a:pt x="2330" y="1232"/>
                    </a:cubicBezTo>
                    <a:lnTo>
                      <a:pt x="2330" y="1232"/>
                    </a:lnTo>
                    <a:cubicBezTo>
                      <a:pt x="2286" y="1123"/>
                      <a:pt x="2150" y="912"/>
                      <a:pt x="1885" y="669"/>
                    </a:cubicBezTo>
                    <a:cubicBezTo>
                      <a:pt x="1672" y="487"/>
                      <a:pt x="1429" y="335"/>
                      <a:pt x="1186" y="213"/>
                    </a:cubicBezTo>
                    <a:cubicBezTo>
                      <a:pt x="1034" y="153"/>
                      <a:pt x="852" y="92"/>
                      <a:pt x="700" y="61"/>
                    </a:cubicBezTo>
                    <a:cubicBezTo>
                      <a:pt x="608" y="31"/>
                      <a:pt x="517" y="1"/>
                      <a:pt x="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38;p62">
                <a:extLst>
                  <a:ext uri="{FF2B5EF4-FFF2-40B4-BE49-F238E27FC236}">
                    <a16:creationId xmlns:a16="http://schemas.microsoft.com/office/drawing/2014/main" id="{0330A52A-AFE9-3BD6-A76C-D256DA073D08}"/>
                  </a:ext>
                </a:extLst>
              </p:cNvPr>
              <p:cNvSpPr/>
              <p:nvPr/>
            </p:nvSpPr>
            <p:spPr>
              <a:xfrm>
                <a:off x="7210156" y="2560706"/>
                <a:ext cx="539074" cy="1870503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72981" extrusionOk="0">
                    <a:moveTo>
                      <a:pt x="7478" y="1"/>
                    </a:moveTo>
                    <a:cubicBezTo>
                      <a:pt x="7478" y="1"/>
                      <a:pt x="5441" y="2159"/>
                      <a:pt x="4438" y="4256"/>
                    </a:cubicBezTo>
                    <a:cubicBezTo>
                      <a:pt x="3435" y="6323"/>
                      <a:pt x="2797" y="11308"/>
                      <a:pt x="2797" y="11308"/>
                    </a:cubicBezTo>
                    <a:cubicBezTo>
                      <a:pt x="2797" y="11308"/>
                      <a:pt x="1" y="17569"/>
                      <a:pt x="426" y="20761"/>
                    </a:cubicBezTo>
                    <a:cubicBezTo>
                      <a:pt x="852" y="23952"/>
                      <a:pt x="3709" y="45837"/>
                      <a:pt x="3709" y="45837"/>
                    </a:cubicBezTo>
                    <a:cubicBezTo>
                      <a:pt x="3709" y="45837"/>
                      <a:pt x="3557" y="67114"/>
                      <a:pt x="5624" y="70914"/>
                    </a:cubicBezTo>
                    <a:lnTo>
                      <a:pt x="6049" y="72980"/>
                    </a:lnTo>
                    <a:lnTo>
                      <a:pt x="14226" y="71522"/>
                    </a:lnTo>
                    <a:lnTo>
                      <a:pt x="14712" y="70366"/>
                    </a:lnTo>
                    <a:lnTo>
                      <a:pt x="15958" y="28573"/>
                    </a:lnTo>
                    <a:lnTo>
                      <a:pt x="21034" y="183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39;p62">
                <a:extLst>
                  <a:ext uri="{FF2B5EF4-FFF2-40B4-BE49-F238E27FC236}">
                    <a16:creationId xmlns:a16="http://schemas.microsoft.com/office/drawing/2014/main" id="{D23ECC79-8AD3-35EA-5235-B8063ACA6169}"/>
                  </a:ext>
                </a:extLst>
              </p:cNvPr>
              <p:cNvSpPr/>
              <p:nvPr/>
            </p:nvSpPr>
            <p:spPr>
              <a:xfrm>
                <a:off x="7446956" y="2563833"/>
                <a:ext cx="659831" cy="1746633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68148" extrusionOk="0">
                    <a:moveTo>
                      <a:pt x="10427" y="0"/>
                    </a:moveTo>
                    <a:lnTo>
                      <a:pt x="6384" y="16505"/>
                    </a:lnTo>
                    <a:lnTo>
                      <a:pt x="5867" y="28542"/>
                    </a:lnTo>
                    <a:lnTo>
                      <a:pt x="12342" y="42493"/>
                    </a:lnTo>
                    <a:lnTo>
                      <a:pt x="12372" y="44864"/>
                    </a:lnTo>
                    <a:lnTo>
                      <a:pt x="12980" y="46293"/>
                    </a:lnTo>
                    <a:lnTo>
                      <a:pt x="12463" y="48572"/>
                    </a:lnTo>
                    <a:lnTo>
                      <a:pt x="9849" y="49758"/>
                    </a:lnTo>
                    <a:lnTo>
                      <a:pt x="1" y="61004"/>
                    </a:lnTo>
                    <a:lnTo>
                      <a:pt x="5411" y="68147"/>
                    </a:lnTo>
                    <a:cubicBezTo>
                      <a:pt x="5411" y="68147"/>
                      <a:pt x="24317" y="50244"/>
                      <a:pt x="25047" y="48785"/>
                    </a:cubicBezTo>
                    <a:cubicBezTo>
                      <a:pt x="25746" y="47357"/>
                      <a:pt x="20427" y="22827"/>
                      <a:pt x="20123" y="21885"/>
                    </a:cubicBezTo>
                    <a:cubicBezTo>
                      <a:pt x="19819" y="20973"/>
                      <a:pt x="17904" y="19545"/>
                      <a:pt x="17904" y="19545"/>
                    </a:cubicBezTo>
                    <a:lnTo>
                      <a:pt x="18664" y="17569"/>
                    </a:lnTo>
                    <a:cubicBezTo>
                      <a:pt x="18664" y="17569"/>
                      <a:pt x="18269" y="9605"/>
                      <a:pt x="17995" y="7022"/>
                    </a:cubicBezTo>
                    <a:cubicBezTo>
                      <a:pt x="17752" y="4438"/>
                      <a:pt x="15959" y="2310"/>
                      <a:pt x="15959" y="2310"/>
                    </a:cubicBezTo>
                    <a:lnTo>
                      <a:pt x="15503" y="61"/>
                    </a:lnTo>
                    <a:lnTo>
                      <a:pt x="10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40;p62">
                <a:extLst>
                  <a:ext uri="{FF2B5EF4-FFF2-40B4-BE49-F238E27FC236}">
                    <a16:creationId xmlns:a16="http://schemas.microsoft.com/office/drawing/2014/main" id="{8F78B4E0-876E-764D-FFB2-0C574CF115D2}"/>
                  </a:ext>
                </a:extLst>
              </p:cNvPr>
              <p:cNvSpPr/>
              <p:nvPr/>
            </p:nvSpPr>
            <p:spPr>
              <a:xfrm>
                <a:off x="7493701" y="2561501"/>
                <a:ext cx="17939" cy="21813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11" extrusionOk="0">
                    <a:moveTo>
                      <a:pt x="669" y="0"/>
                    </a:moveTo>
                    <a:lnTo>
                      <a:pt x="669" y="0"/>
                    </a:lnTo>
                    <a:cubicBezTo>
                      <a:pt x="609" y="426"/>
                      <a:pt x="548" y="821"/>
                      <a:pt x="517" y="1246"/>
                    </a:cubicBezTo>
                    <a:cubicBezTo>
                      <a:pt x="426" y="2067"/>
                      <a:pt x="305" y="3100"/>
                      <a:pt x="153" y="4225"/>
                    </a:cubicBezTo>
                    <a:cubicBezTo>
                      <a:pt x="61" y="5228"/>
                      <a:pt x="1" y="6231"/>
                      <a:pt x="1" y="7234"/>
                    </a:cubicBezTo>
                    <a:cubicBezTo>
                      <a:pt x="1" y="7629"/>
                      <a:pt x="1" y="7964"/>
                      <a:pt x="31" y="8177"/>
                    </a:cubicBezTo>
                    <a:cubicBezTo>
                      <a:pt x="31" y="8268"/>
                      <a:pt x="61" y="8389"/>
                      <a:pt x="92" y="8511"/>
                    </a:cubicBezTo>
                    <a:cubicBezTo>
                      <a:pt x="122" y="8511"/>
                      <a:pt x="92" y="8025"/>
                      <a:pt x="122" y="7265"/>
                    </a:cubicBezTo>
                    <a:cubicBezTo>
                      <a:pt x="153" y="6474"/>
                      <a:pt x="244" y="5411"/>
                      <a:pt x="365" y="4255"/>
                    </a:cubicBezTo>
                    <a:cubicBezTo>
                      <a:pt x="487" y="3100"/>
                      <a:pt x="609" y="2037"/>
                      <a:pt x="639" y="1277"/>
                    </a:cubicBezTo>
                    <a:cubicBezTo>
                      <a:pt x="700" y="851"/>
                      <a:pt x="700" y="426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41;p62">
                <a:extLst>
                  <a:ext uri="{FF2B5EF4-FFF2-40B4-BE49-F238E27FC236}">
                    <a16:creationId xmlns:a16="http://schemas.microsoft.com/office/drawing/2014/main" id="{D7C2268B-D0B7-44F5-A52F-2454D27D6AC1}"/>
                  </a:ext>
                </a:extLst>
              </p:cNvPr>
              <p:cNvSpPr/>
              <p:nvPr/>
            </p:nvSpPr>
            <p:spPr>
              <a:xfrm>
                <a:off x="7520968" y="2562270"/>
                <a:ext cx="14044" cy="8806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436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0" y="578"/>
                      <a:pt x="31" y="1186"/>
                      <a:pt x="122" y="1733"/>
                    </a:cubicBezTo>
                    <a:cubicBezTo>
                      <a:pt x="183" y="2341"/>
                      <a:pt x="304" y="2888"/>
                      <a:pt x="548" y="3435"/>
                    </a:cubicBezTo>
                    <a:cubicBezTo>
                      <a:pt x="487" y="2858"/>
                      <a:pt x="426" y="2280"/>
                      <a:pt x="304" y="1733"/>
                    </a:cubicBezTo>
                    <a:cubicBezTo>
                      <a:pt x="274" y="1156"/>
                      <a:pt x="183" y="578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842;p62">
                <a:extLst>
                  <a:ext uri="{FF2B5EF4-FFF2-40B4-BE49-F238E27FC236}">
                    <a16:creationId xmlns:a16="http://schemas.microsoft.com/office/drawing/2014/main" id="{6BBE8E38-8A59-6B49-D849-BB823081883C}"/>
                  </a:ext>
                </a:extLst>
              </p:cNvPr>
              <p:cNvSpPr/>
              <p:nvPr/>
            </p:nvSpPr>
            <p:spPr>
              <a:xfrm>
                <a:off x="7617559" y="3033572"/>
                <a:ext cx="35084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42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308" y="153"/>
                      <a:pt x="1277" y="335"/>
                      <a:pt x="1277" y="487"/>
                    </a:cubicBezTo>
                    <a:cubicBezTo>
                      <a:pt x="1216" y="791"/>
                      <a:pt x="1125" y="1247"/>
                      <a:pt x="1034" y="1794"/>
                    </a:cubicBezTo>
                    <a:cubicBezTo>
                      <a:pt x="852" y="2919"/>
                      <a:pt x="669" y="4439"/>
                      <a:pt x="456" y="6141"/>
                    </a:cubicBezTo>
                    <a:cubicBezTo>
                      <a:pt x="244" y="7873"/>
                      <a:pt x="153" y="9423"/>
                      <a:pt x="92" y="10518"/>
                    </a:cubicBezTo>
                    <a:cubicBezTo>
                      <a:pt x="61" y="11095"/>
                      <a:pt x="31" y="11551"/>
                      <a:pt x="31" y="11855"/>
                    </a:cubicBezTo>
                    <a:cubicBezTo>
                      <a:pt x="1" y="12037"/>
                      <a:pt x="1" y="12189"/>
                      <a:pt x="31" y="12341"/>
                    </a:cubicBezTo>
                    <a:cubicBezTo>
                      <a:pt x="61" y="12189"/>
                      <a:pt x="92" y="12037"/>
                      <a:pt x="92" y="11855"/>
                    </a:cubicBezTo>
                    <a:cubicBezTo>
                      <a:pt x="122" y="11521"/>
                      <a:pt x="153" y="11065"/>
                      <a:pt x="213" y="10548"/>
                    </a:cubicBezTo>
                    <a:cubicBezTo>
                      <a:pt x="304" y="9423"/>
                      <a:pt x="426" y="7873"/>
                      <a:pt x="608" y="6171"/>
                    </a:cubicBezTo>
                    <a:cubicBezTo>
                      <a:pt x="821" y="4469"/>
                      <a:pt x="1004" y="2919"/>
                      <a:pt x="1156" y="1825"/>
                    </a:cubicBezTo>
                    <a:lnTo>
                      <a:pt x="1308" y="487"/>
                    </a:lnTo>
                    <a:cubicBezTo>
                      <a:pt x="1338" y="335"/>
                      <a:pt x="1368" y="183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843;p62">
                <a:extLst>
                  <a:ext uri="{FF2B5EF4-FFF2-40B4-BE49-F238E27FC236}">
                    <a16:creationId xmlns:a16="http://schemas.microsoft.com/office/drawing/2014/main" id="{35F2D227-F996-3EDC-9390-A851C115AAFD}"/>
                  </a:ext>
                </a:extLst>
              </p:cNvPr>
              <p:cNvSpPr/>
              <p:nvPr/>
            </p:nvSpPr>
            <p:spPr>
              <a:xfrm>
                <a:off x="7661972" y="2564602"/>
                <a:ext cx="39748" cy="39890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564" extrusionOk="0">
                    <a:moveTo>
                      <a:pt x="1550" y="1"/>
                    </a:moveTo>
                    <a:cubicBezTo>
                      <a:pt x="1489" y="183"/>
                      <a:pt x="1459" y="396"/>
                      <a:pt x="1459" y="609"/>
                    </a:cubicBezTo>
                    <a:cubicBezTo>
                      <a:pt x="1429" y="1034"/>
                      <a:pt x="1368" y="1581"/>
                      <a:pt x="1307" y="2280"/>
                    </a:cubicBezTo>
                    <a:cubicBezTo>
                      <a:pt x="1155" y="3709"/>
                      <a:pt x="973" y="5624"/>
                      <a:pt x="760" y="7782"/>
                    </a:cubicBezTo>
                    <a:cubicBezTo>
                      <a:pt x="547" y="9910"/>
                      <a:pt x="365" y="11825"/>
                      <a:pt x="213" y="13284"/>
                    </a:cubicBezTo>
                    <a:cubicBezTo>
                      <a:pt x="152" y="13952"/>
                      <a:pt x="91" y="14499"/>
                      <a:pt x="61" y="14925"/>
                    </a:cubicBezTo>
                    <a:cubicBezTo>
                      <a:pt x="30" y="15138"/>
                      <a:pt x="0" y="15350"/>
                      <a:pt x="0" y="15563"/>
                    </a:cubicBezTo>
                    <a:cubicBezTo>
                      <a:pt x="61" y="15350"/>
                      <a:pt x="91" y="15138"/>
                      <a:pt x="122" y="14955"/>
                    </a:cubicBezTo>
                    <a:cubicBezTo>
                      <a:pt x="182" y="14560"/>
                      <a:pt x="274" y="13983"/>
                      <a:pt x="334" y="13284"/>
                    </a:cubicBezTo>
                    <a:cubicBezTo>
                      <a:pt x="517" y="11885"/>
                      <a:pt x="760" y="9940"/>
                      <a:pt x="973" y="7782"/>
                    </a:cubicBezTo>
                    <a:cubicBezTo>
                      <a:pt x="1155" y="5654"/>
                      <a:pt x="1337" y="3679"/>
                      <a:pt x="1429" y="2280"/>
                    </a:cubicBezTo>
                    <a:cubicBezTo>
                      <a:pt x="1489" y="1581"/>
                      <a:pt x="1520" y="1004"/>
                      <a:pt x="1550" y="609"/>
                    </a:cubicBezTo>
                    <a:cubicBezTo>
                      <a:pt x="1550" y="396"/>
                      <a:pt x="1550" y="213"/>
                      <a:pt x="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844;p62">
                <a:extLst>
                  <a:ext uri="{FF2B5EF4-FFF2-40B4-BE49-F238E27FC236}">
                    <a16:creationId xmlns:a16="http://schemas.microsoft.com/office/drawing/2014/main" id="{B514E013-7300-6615-DE60-5931C886D015}"/>
                  </a:ext>
                </a:extLst>
              </p:cNvPr>
              <p:cNvSpPr/>
              <p:nvPr/>
            </p:nvSpPr>
            <p:spPr>
              <a:xfrm>
                <a:off x="7628476" y="2588258"/>
                <a:ext cx="41312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08" extrusionOk="0">
                    <a:moveTo>
                      <a:pt x="908" y="1"/>
                    </a:moveTo>
                    <a:cubicBezTo>
                      <a:pt x="817" y="1"/>
                      <a:pt x="726" y="18"/>
                      <a:pt x="638" y="50"/>
                    </a:cubicBezTo>
                    <a:cubicBezTo>
                      <a:pt x="0" y="294"/>
                      <a:pt x="0" y="1236"/>
                      <a:pt x="669" y="1479"/>
                    </a:cubicBezTo>
                    <a:cubicBezTo>
                      <a:pt x="742" y="1497"/>
                      <a:pt x="819" y="1507"/>
                      <a:pt x="895" y="1507"/>
                    </a:cubicBezTo>
                    <a:cubicBezTo>
                      <a:pt x="1069" y="1507"/>
                      <a:pt x="1241" y="1454"/>
                      <a:pt x="1368" y="1327"/>
                    </a:cubicBezTo>
                    <a:cubicBezTo>
                      <a:pt x="1489" y="1236"/>
                      <a:pt x="1581" y="1084"/>
                      <a:pt x="1611" y="901"/>
                    </a:cubicBezTo>
                    <a:cubicBezTo>
                      <a:pt x="1611" y="810"/>
                      <a:pt x="1581" y="749"/>
                      <a:pt x="1581" y="749"/>
                    </a:cubicBezTo>
                    <a:cubicBezTo>
                      <a:pt x="1550" y="932"/>
                      <a:pt x="1429" y="1084"/>
                      <a:pt x="1277" y="1205"/>
                    </a:cubicBezTo>
                    <a:cubicBezTo>
                      <a:pt x="1198" y="1270"/>
                      <a:pt x="1115" y="1299"/>
                      <a:pt x="1034" y="1299"/>
                    </a:cubicBezTo>
                    <a:cubicBezTo>
                      <a:pt x="586" y="1299"/>
                      <a:pt x="189" y="434"/>
                      <a:pt x="730" y="202"/>
                    </a:cubicBezTo>
                    <a:cubicBezTo>
                      <a:pt x="794" y="181"/>
                      <a:pt x="863" y="171"/>
                      <a:pt x="931" y="171"/>
                    </a:cubicBezTo>
                    <a:cubicBezTo>
                      <a:pt x="1055" y="171"/>
                      <a:pt x="1179" y="204"/>
                      <a:pt x="1277" y="263"/>
                    </a:cubicBezTo>
                    <a:cubicBezTo>
                      <a:pt x="1581" y="476"/>
                      <a:pt x="1550" y="749"/>
                      <a:pt x="1581" y="749"/>
                    </a:cubicBezTo>
                    <a:cubicBezTo>
                      <a:pt x="1611" y="749"/>
                      <a:pt x="1611" y="689"/>
                      <a:pt x="1611" y="567"/>
                    </a:cubicBezTo>
                    <a:cubicBezTo>
                      <a:pt x="1581" y="415"/>
                      <a:pt x="1489" y="263"/>
                      <a:pt x="1368" y="172"/>
                    </a:cubicBezTo>
                    <a:cubicBezTo>
                      <a:pt x="1231" y="55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845;p62">
                <a:extLst>
                  <a:ext uri="{FF2B5EF4-FFF2-40B4-BE49-F238E27FC236}">
                    <a16:creationId xmlns:a16="http://schemas.microsoft.com/office/drawing/2014/main" id="{9B7B10C0-F0DC-667D-AF39-3DD35A66BC81}"/>
                  </a:ext>
                </a:extLst>
              </p:cNvPr>
              <p:cNvSpPr/>
              <p:nvPr/>
            </p:nvSpPr>
            <p:spPr>
              <a:xfrm>
                <a:off x="7542778" y="2968140"/>
                <a:ext cx="97385" cy="18233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114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"/>
                      <a:pt x="365" y="305"/>
                      <a:pt x="852" y="882"/>
                    </a:cubicBezTo>
                    <a:cubicBezTo>
                      <a:pt x="2159" y="2311"/>
                      <a:pt x="3071" y="4043"/>
                      <a:pt x="3526" y="5928"/>
                    </a:cubicBezTo>
                    <a:cubicBezTo>
                      <a:pt x="3678" y="6657"/>
                      <a:pt x="3739" y="7113"/>
                      <a:pt x="3770" y="7113"/>
                    </a:cubicBezTo>
                    <a:cubicBezTo>
                      <a:pt x="3800" y="6992"/>
                      <a:pt x="3800" y="6900"/>
                      <a:pt x="3770" y="6779"/>
                    </a:cubicBezTo>
                    <a:cubicBezTo>
                      <a:pt x="3739" y="6505"/>
                      <a:pt x="3709" y="6201"/>
                      <a:pt x="3648" y="5897"/>
                    </a:cubicBezTo>
                    <a:cubicBezTo>
                      <a:pt x="3283" y="3982"/>
                      <a:pt x="2341" y="2189"/>
                      <a:pt x="973" y="791"/>
                    </a:cubicBezTo>
                    <a:cubicBezTo>
                      <a:pt x="760" y="548"/>
                      <a:pt x="517" y="365"/>
                      <a:pt x="304" y="183"/>
                    </a:cubicBezTo>
                    <a:cubicBezTo>
                      <a:pt x="213" y="92"/>
                      <a:pt x="122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846;p62">
                <a:extLst>
                  <a:ext uri="{FF2B5EF4-FFF2-40B4-BE49-F238E27FC236}">
                    <a16:creationId xmlns:a16="http://schemas.microsoft.com/office/drawing/2014/main" id="{4B974A50-7C23-C760-B825-92F850AF83B3}"/>
                  </a:ext>
                </a:extLst>
              </p:cNvPr>
              <p:cNvSpPr/>
              <p:nvPr/>
            </p:nvSpPr>
            <p:spPr>
              <a:xfrm>
                <a:off x="7783472" y="3748664"/>
                <a:ext cx="171397" cy="3437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341" extrusionOk="0">
                    <a:moveTo>
                      <a:pt x="6680" y="0"/>
                    </a:moveTo>
                    <a:cubicBezTo>
                      <a:pt x="6622" y="0"/>
                      <a:pt x="6321" y="233"/>
                      <a:pt x="5776" y="520"/>
                    </a:cubicBezTo>
                    <a:cubicBezTo>
                      <a:pt x="5442" y="672"/>
                      <a:pt x="5077" y="793"/>
                      <a:pt x="4743" y="884"/>
                    </a:cubicBezTo>
                    <a:cubicBezTo>
                      <a:pt x="4184" y="1038"/>
                      <a:pt x="3614" y="1119"/>
                      <a:pt x="3039" y="1119"/>
                    </a:cubicBezTo>
                    <a:cubicBezTo>
                      <a:pt x="2706" y="1119"/>
                      <a:pt x="2372" y="1092"/>
                      <a:pt x="2037" y="1036"/>
                    </a:cubicBezTo>
                    <a:cubicBezTo>
                      <a:pt x="1673" y="976"/>
                      <a:pt x="1308" y="884"/>
                      <a:pt x="973" y="763"/>
                    </a:cubicBezTo>
                    <a:cubicBezTo>
                      <a:pt x="405" y="592"/>
                      <a:pt x="76" y="395"/>
                      <a:pt x="11" y="395"/>
                    </a:cubicBezTo>
                    <a:cubicBezTo>
                      <a:pt x="6" y="395"/>
                      <a:pt x="3" y="396"/>
                      <a:pt x="1" y="398"/>
                    </a:cubicBezTo>
                    <a:cubicBezTo>
                      <a:pt x="1" y="398"/>
                      <a:pt x="92" y="459"/>
                      <a:pt x="244" y="550"/>
                    </a:cubicBezTo>
                    <a:cubicBezTo>
                      <a:pt x="457" y="702"/>
                      <a:pt x="670" y="824"/>
                      <a:pt x="913" y="915"/>
                    </a:cubicBezTo>
                    <a:cubicBezTo>
                      <a:pt x="1277" y="1067"/>
                      <a:pt x="1642" y="1158"/>
                      <a:pt x="2007" y="1249"/>
                    </a:cubicBezTo>
                    <a:cubicBezTo>
                      <a:pt x="2463" y="1310"/>
                      <a:pt x="2949" y="1340"/>
                      <a:pt x="3405" y="1340"/>
                    </a:cubicBezTo>
                    <a:cubicBezTo>
                      <a:pt x="3861" y="1310"/>
                      <a:pt x="4347" y="1219"/>
                      <a:pt x="4773" y="1067"/>
                    </a:cubicBezTo>
                    <a:cubicBezTo>
                      <a:pt x="5138" y="976"/>
                      <a:pt x="5502" y="824"/>
                      <a:pt x="5837" y="641"/>
                    </a:cubicBezTo>
                    <a:cubicBezTo>
                      <a:pt x="6050" y="520"/>
                      <a:pt x="6262" y="368"/>
                      <a:pt x="6475" y="216"/>
                    </a:cubicBezTo>
                    <a:cubicBezTo>
                      <a:pt x="6627" y="94"/>
                      <a:pt x="6688" y="3"/>
                      <a:pt x="6688" y="3"/>
                    </a:cubicBezTo>
                    <a:cubicBezTo>
                      <a:pt x="6686" y="1"/>
                      <a:pt x="6684" y="0"/>
                      <a:pt x="6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847;p62">
                <a:extLst>
                  <a:ext uri="{FF2B5EF4-FFF2-40B4-BE49-F238E27FC236}">
                    <a16:creationId xmlns:a16="http://schemas.microsoft.com/office/drawing/2014/main" id="{C4BC6FCA-CCD0-105D-45C0-9D929DDD48C5}"/>
                  </a:ext>
                </a:extLst>
              </p:cNvPr>
              <p:cNvSpPr/>
              <p:nvPr/>
            </p:nvSpPr>
            <p:spPr>
              <a:xfrm>
                <a:off x="7759331" y="3807612"/>
                <a:ext cx="10597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38" extrusionOk="0">
                    <a:moveTo>
                      <a:pt x="1666" y="1"/>
                    </a:moveTo>
                    <a:cubicBezTo>
                      <a:pt x="1114" y="1"/>
                      <a:pt x="560" y="25"/>
                      <a:pt x="1" y="74"/>
                    </a:cubicBezTo>
                    <a:cubicBezTo>
                      <a:pt x="700" y="195"/>
                      <a:pt x="1399" y="226"/>
                      <a:pt x="2067" y="226"/>
                    </a:cubicBezTo>
                    <a:cubicBezTo>
                      <a:pt x="2255" y="234"/>
                      <a:pt x="2442" y="238"/>
                      <a:pt x="2629" y="238"/>
                    </a:cubicBezTo>
                    <a:cubicBezTo>
                      <a:pt x="3139" y="238"/>
                      <a:pt x="3645" y="210"/>
                      <a:pt x="4134" y="165"/>
                    </a:cubicBezTo>
                    <a:cubicBezTo>
                      <a:pt x="3314" y="56"/>
                      <a:pt x="2493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848;p62">
                <a:extLst>
                  <a:ext uri="{FF2B5EF4-FFF2-40B4-BE49-F238E27FC236}">
                    <a16:creationId xmlns:a16="http://schemas.microsoft.com/office/drawing/2014/main" id="{CC682403-513D-1334-A7C8-DBB33CB1CC63}"/>
                  </a:ext>
                </a:extLst>
              </p:cNvPr>
              <p:cNvSpPr/>
              <p:nvPr/>
            </p:nvSpPr>
            <p:spPr>
              <a:xfrm>
                <a:off x="7585627" y="3790004"/>
                <a:ext cx="18708" cy="5741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2403" extrusionOk="0">
                    <a:moveTo>
                      <a:pt x="699" y="1"/>
                    </a:moveTo>
                    <a:cubicBezTo>
                      <a:pt x="699" y="62"/>
                      <a:pt x="699" y="153"/>
                      <a:pt x="699" y="214"/>
                    </a:cubicBezTo>
                    <a:lnTo>
                      <a:pt x="699" y="882"/>
                    </a:lnTo>
                    <a:cubicBezTo>
                      <a:pt x="699" y="609"/>
                      <a:pt x="730" y="396"/>
                      <a:pt x="730" y="214"/>
                    </a:cubicBezTo>
                    <a:cubicBezTo>
                      <a:pt x="699" y="153"/>
                      <a:pt x="699" y="62"/>
                      <a:pt x="699" y="1"/>
                    </a:cubicBezTo>
                    <a:close/>
                    <a:moveTo>
                      <a:pt x="699" y="882"/>
                    </a:moveTo>
                    <a:lnTo>
                      <a:pt x="699" y="882"/>
                    </a:lnTo>
                    <a:cubicBezTo>
                      <a:pt x="669" y="1460"/>
                      <a:pt x="639" y="2281"/>
                      <a:pt x="578" y="3284"/>
                    </a:cubicBezTo>
                    <a:cubicBezTo>
                      <a:pt x="487" y="5320"/>
                      <a:pt x="365" y="8086"/>
                      <a:pt x="243" y="11187"/>
                    </a:cubicBezTo>
                    <a:cubicBezTo>
                      <a:pt x="122" y="14287"/>
                      <a:pt x="31" y="17083"/>
                      <a:pt x="31" y="19120"/>
                    </a:cubicBezTo>
                    <a:cubicBezTo>
                      <a:pt x="0" y="20153"/>
                      <a:pt x="31" y="20974"/>
                      <a:pt x="31" y="21521"/>
                    </a:cubicBezTo>
                    <a:lnTo>
                      <a:pt x="31" y="22190"/>
                    </a:lnTo>
                    <a:cubicBezTo>
                      <a:pt x="31" y="22250"/>
                      <a:pt x="31" y="22342"/>
                      <a:pt x="61" y="22402"/>
                    </a:cubicBezTo>
                    <a:cubicBezTo>
                      <a:pt x="61" y="22342"/>
                      <a:pt x="61" y="22250"/>
                      <a:pt x="61" y="22190"/>
                    </a:cubicBezTo>
                    <a:lnTo>
                      <a:pt x="61" y="21521"/>
                    </a:lnTo>
                    <a:cubicBezTo>
                      <a:pt x="61" y="20943"/>
                      <a:pt x="91" y="20123"/>
                      <a:pt x="91" y="19120"/>
                    </a:cubicBezTo>
                    <a:cubicBezTo>
                      <a:pt x="152" y="17114"/>
                      <a:pt x="243" y="14287"/>
                      <a:pt x="365" y="11217"/>
                    </a:cubicBezTo>
                    <a:cubicBezTo>
                      <a:pt x="487" y="8117"/>
                      <a:pt x="608" y="5320"/>
                      <a:pt x="669" y="3284"/>
                    </a:cubicBezTo>
                    <a:cubicBezTo>
                      <a:pt x="699" y="2250"/>
                      <a:pt x="699" y="143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849;p62">
                <a:extLst>
                  <a:ext uri="{FF2B5EF4-FFF2-40B4-BE49-F238E27FC236}">
                    <a16:creationId xmlns:a16="http://schemas.microsoft.com/office/drawing/2014/main" id="{9FBD2FF7-B849-2DC3-97D3-8074B613513D}"/>
                  </a:ext>
                </a:extLst>
              </p:cNvPr>
              <p:cNvSpPr/>
              <p:nvPr/>
            </p:nvSpPr>
            <p:spPr>
              <a:xfrm>
                <a:off x="7078507" y="2299745"/>
                <a:ext cx="483001" cy="242024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9443" extrusionOk="0">
                    <a:moveTo>
                      <a:pt x="17873" y="0"/>
                    </a:moveTo>
                    <a:lnTo>
                      <a:pt x="4742" y="1915"/>
                    </a:lnTo>
                    <a:cubicBezTo>
                      <a:pt x="2919" y="2158"/>
                      <a:pt x="1338" y="3374"/>
                      <a:pt x="609" y="5076"/>
                    </a:cubicBezTo>
                    <a:cubicBezTo>
                      <a:pt x="213" y="6049"/>
                      <a:pt x="1" y="7143"/>
                      <a:pt x="487" y="7903"/>
                    </a:cubicBezTo>
                    <a:cubicBezTo>
                      <a:pt x="1235" y="9043"/>
                      <a:pt x="2141" y="9442"/>
                      <a:pt x="3098" y="9442"/>
                    </a:cubicBezTo>
                    <a:cubicBezTo>
                      <a:pt x="3774" y="9442"/>
                      <a:pt x="4476" y="9244"/>
                      <a:pt x="5168" y="8967"/>
                    </a:cubicBezTo>
                    <a:cubicBezTo>
                      <a:pt x="6870" y="8298"/>
                      <a:pt x="18846" y="3830"/>
                      <a:pt x="18846" y="3830"/>
                    </a:cubicBezTo>
                    <a:lnTo>
                      <a:pt x="17873" y="0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850;p62">
                <a:extLst>
                  <a:ext uri="{FF2B5EF4-FFF2-40B4-BE49-F238E27FC236}">
                    <a16:creationId xmlns:a16="http://schemas.microsoft.com/office/drawing/2014/main" id="{D7A69A80-AFCC-7BAC-DA20-3DFE33F9C337}"/>
                  </a:ext>
                </a:extLst>
              </p:cNvPr>
              <p:cNvSpPr/>
              <p:nvPr/>
            </p:nvSpPr>
            <p:spPr>
              <a:xfrm>
                <a:off x="7526427" y="2162627"/>
                <a:ext cx="269550" cy="24932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728" extrusionOk="0">
                    <a:moveTo>
                      <a:pt x="6292" y="1"/>
                    </a:moveTo>
                    <a:lnTo>
                      <a:pt x="3405" y="2463"/>
                    </a:lnTo>
                    <a:lnTo>
                      <a:pt x="669" y="5320"/>
                    </a:lnTo>
                    <a:lnTo>
                      <a:pt x="0" y="5411"/>
                    </a:lnTo>
                    <a:lnTo>
                      <a:pt x="122" y="9727"/>
                    </a:lnTo>
                    <a:cubicBezTo>
                      <a:pt x="122" y="9727"/>
                      <a:pt x="2736" y="9180"/>
                      <a:pt x="3435" y="8755"/>
                    </a:cubicBezTo>
                    <a:cubicBezTo>
                      <a:pt x="4134" y="8329"/>
                      <a:pt x="7082" y="5198"/>
                      <a:pt x="7082" y="5198"/>
                    </a:cubicBezTo>
                    <a:cubicBezTo>
                      <a:pt x="7082" y="5198"/>
                      <a:pt x="8724" y="4894"/>
                      <a:pt x="9149" y="4469"/>
                    </a:cubicBezTo>
                    <a:cubicBezTo>
                      <a:pt x="9393" y="4256"/>
                      <a:pt x="9544" y="3952"/>
                      <a:pt x="9575" y="3648"/>
                    </a:cubicBezTo>
                    <a:lnTo>
                      <a:pt x="9575" y="3648"/>
                    </a:lnTo>
                    <a:lnTo>
                      <a:pt x="6900" y="4104"/>
                    </a:lnTo>
                    <a:lnTo>
                      <a:pt x="5745" y="4803"/>
                    </a:lnTo>
                    <a:cubicBezTo>
                      <a:pt x="5745" y="4803"/>
                      <a:pt x="6019" y="4469"/>
                      <a:pt x="6231" y="4134"/>
                    </a:cubicBezTo>
                    <a:cubicBezTo>
                      <a:pt x="6566" y="3739"/>
                      <a:pt x="6930" y="3374"/>
                      <a:pt x="7326" y="3040"/>
                    </a:cubicBezTo>
                    <a:lnTo>
                      <a:pt x="9332" y="2675"/>
                    </a:lnTo>
                    <a:cubicBezTo>
                      <a:pt x="9332" y="2675"/>
                      <a:pt x="10487" y="2493"/>
                      <a:pt x="10487" y="1703"/>
                    </a:cubicBezTo>
                    <a:lnTo>
                      <a:pt x="8937" y="1703"/>
                    </a:lnTo>
                    <a:cubicBezTo>
                      <a:pt x="8937" y="1703"/>
                      <a:pt x="10517" y="1460"/>
                      <a:pt x="10396" y="669"/>
                    </a:cubicBezTo>
                    <a:lnTo>
                      <a:pt x="9210" y="548"/>
                    </a:lnTo>
                    <a:cubicBezTo>
                      <a:pt x="9453" y="517"/>
                      <a:pt x="9605" y="305"/>
                      <a:pt x="9544" y="92"/>
                    </a:cubicBezTo>
                    <a:lnTo>
                      <a:pt x="629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851;p62">
                <a:extLst>
                  <a:ext uri="{FF2B5EF4-FFF2-40B4-BE49-F238E27FC236}">
                    <a16:creationId xmlns:a16="http://schemas.microsoft.com/office/drawing/2014/main" id="{8BE8480A-AA13-AFB4-DF20-AEB70D10C2D8}"/>
                  </a:ext>
                </a:extLst>
              </p:cNvPr>
              <p:cNvSpPr/>
              <p:nvPr/>
            </p:nvSpPr>
            <p:spPr>
              <a:xfrm>
                <a:off x="7451646" y="2158731"/>
                <a:ext cx="345869" cy="255557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9971" extrusionOk="0">
                    <a:moveTo>
                      <a:pt x="3646" y="5350"/>
                    </a:moveTo>
                    <a:lnTo>
                      <a:pt x="3645" y="5351"/>
                    </a:lnTo>
                    <a:lnTo>
                      <a:pt x="3645" y="5351"/>
                    </a:lnTo>
                    <a:lnTo>
                      <a:pt x="3648" y="5350"/>
                    </a:lnTo>
                    <a:close/>
                    <a:moveTo>
                      <a:pt x="3645" y="5351"/>
                    </a:moveTo>
                    <a:lnTo>
                      <a:pt x="912" y="5745"/>
                    </a:lnTo>
                    <a:lnTo>
                      <a:pt x="183" y="5837"/>
                    </a:lnTo>
                    <a:lnTo>
                      <a:pt x="0" y="5867"/>
                    </a:lnTo>
                    <a:lnTo>
                      <a:pt x="152" y="5867"/>
                    </a:lnTo>
                    <a:lnTo>
                      <a:pt x="882" y="5776"/>
                    </a:lnTo>
                    <a:lnTo>
                      <a:pt x="3587" y="5411"/>
                    </a:lnTo>
                    <a:lnTo>
                      <a:pt x="3645" y="5351"/>
                    </a:lnTo>
                    <a:close/>
                    <a:moveTo>
                      <a:pt x="9241" y="1"/>
                    </a:moveTo>
                    <a:lnTo>
                      <a:pt x="9241" y="31"/>
                    </a:lnTo>
                    <a:lnTo>
                      <a:pt x="6353" y="2463"/>
                    </a:lnTo>
                    <a:lnTo>
                      <a:pt x="3617" y="5350"/>
                    </a:lnTo>
                    <a:lnTo>
                      <a:pt x="3646" y="5350"/>
                    </a:lnTo>
                    <a:lnTo>
                      <a:pt x="6353" y="2554"/>
                    </a:lnTo>
                    <a:lnTo>
                      <a:pt x="9239" y="123"/>
                    </a:lnTo>
                    <a:lnTo>
                      <a:pt x="9239" y="123"/>
                    </a:lnTo>
                    <a:lnTo>
                      <a:pt x="12352" y="241"/>
                    </a:lnTo>
                    <a:lnTo>
                      <a:pt x="12352" y="241"/>
                    </a:lnTo>
                    <a:cubicBezTo>
                      <a:pt x="12357" y="312"/>
                      <a:pt x="12328" y="378"/>
                      <a:pt x="12280" y="426"/>
                    </a:cubicBezTo>
                    <a:cubicBezTo>
                      <a:pt x="12219" y="487"/>
                      <a:pt x="12128" y="548"/>
                      <a:pt x="12037" y="548"/>
                    </a:cubicBezTo>
                    <a:lnTo>
                      <a:pt x="11520" y="669"/>
                    </a:lnTo>
                    <a:lnTo>
                      <a:pt x="12037" y="700"/>
                    </a:lnTo>
                    <a:lnTo>
                      <a:pt x="12098" y="704"/>
                    </a:lnTo>
                    <a:lnTo>
                      <a:pt x="12098" y="704"/>
                    </a:lnTo>
                    <a:lnTo>
                      <a:pt x="12098" y="730"/>
                    </a:lnTo>
                    <a:cubicBezTo>
                      <a:pt x="12121" y="724"/>
                      <a:pt x="12145" y="717"/>
                      <a:pt x="12168" y="709"/>
                    </a:cubicBezTo>
                    <a:lnTo>
                      <a:pt x="12168" y="709"/>
                    </a:lnTo>
                    <a:lnTo>
                      <a:pt x="13230" y="785"/>
                    </a:lnTo>
                    <a:lnTo>
                      <a:pt x="13230" y="785"/>
                    </a:lnTo>
                    <a:cubicBezTo>
                      <a:pt x="13234" y="895"/>
                      <a:pt x="13179" y="1017"/>
                      <a:pt x="13101" y="1095"/>
                    </a:cubicBezTo>
                    <a:cubicBezTo>
                      <a:pt x="12979" y="1216"/>
                      <a:pt x="12858" y="1308"/>
                      <a:pt x="12736" y="1368"/>
                    </a:cubicBezTo>
                    <a:cubicBezTo>
                      <a:pt x="12432" y="1520"/>
                      <a:pt x="12128" y="1612"/>
                      <a:pt x="11794" y="1672"/>
                    </a:cubicBezTo>
                    <a:lnTo>
                      <a:pt x="11794" y="1824"/>
                    </a:lnTo>
                    <a:lnTo>
                      <a:pt x="13275" y="1824"/>
                    </a:lnTo>
                    <a:cubicBezTo>
                      <a:pt x="13251" y="1968"/>
                      <a:pt x="13171" y="2094"/>
                      <a:pt x="13070" y="2219"/>
                    </a:cubicBezTo>
                    <a:cubicBezTo>
                      <a:pt x="12949" y="2341"/>
                      <a:pt x="12797" y="2432"/>
                      <a:pt x="12614" y="2523"/>
                    </a:cubicBezTo>
                    <a:cubicBezTo>
                      <a:pt x="12523" y="2554"/>
                      <a:pt x="12432" y="2584"/>
                      <a:pt x="12341" y="2615"/>
                    </a:cubicBezTo>
                    <a:cubicBezTo>
                      <a:pt x="12250" y="2645"/>
                      <a:pt x="12128" y="2645"/>
                      <a:pt x="12037" y="2675"/>
                    </a:cubicBezTo>
                    <a:lnTo>
                      <a:pt x="11399" y="2797"/>
                    </a:lnTo>
                    <a:lnTo>
                      <a:pt x="10213" y="3010"/>
                    </a:lnTo>
                    <a:lnTo>
                      <a:pt x="10183" y="3010"/>
                    </a:lnTo>
                    <a:cubicBezTo>
                      <a:pt x="9879" y="3283"/>
                      <a:pt x="9575" y="3557"/>
                      <a:pt x="9301" y="3830"/>
                    </a:cubicBezTo>
                    <a:cubicBezTo>
                      <a:pt x="9241" y="3922"/>
                      <a:pt x="9149" y="3982"/>
                      <a:pt x="9089" y="4074"/>
                    </a:cubicBezTo>
                    <a:lnTo>
                      <a:pt x="8937" y="4317"/>
                    </a:lnTo>
                    <a:lnTo>
                      <a:pt x="8602" y="4773"/>
                    </a:lnTo>
                    <a:lnTo>
                      <a:pt x="8359" y="5077"/>
                    </a:lnTo>
                    <a:lnTo>
                      <a:pt x="8693" y="4894"/>
                    </a:lnTo>
                    <a:lnTo>
                      <a:pt x="8704" y="4888"/>
                    </a:lnTo>
                    <a:lnTo>
                      <a:pt x="8754" y="4955"/>
                    </a:lnTo>
                    <a:lnTo>
                      <a:pt x="8873" y="4783"/>
                    </a:lnTo>
                    <a:lnTo>
                      <a:pt x="9818" y="4195"/>
                    </a:lnTo>
                    <a:lnTo>
                      <a:pt x="9788" y="4195"/>
                    </a:lnTo>
                    <a:lnTo>
                      <a:pt x="12398" y="3726"/>
                    </a:lnTo>
                    <a:lnTo>
                      <a:pt x="12398" y="3726"/>
                    </a:lnTo>
                    <a:cubicBezTo>
                      <a:pt x="12387" y="3822"/>
                      <a:pt x="12358" y="3917"/>
                      <a:pt x="12311" y="4013"/>
                    </a:cubicBezTo>
                    <a:cubicBezTo>
                      <a:pt x="12250" y="4134"/>
                      <a:pt x="12159" y="4256"/>
                      <a:pt x="12067" y="4347"/>
                    </a:cubicBezTo>
                    <a:cubicBezTo>
                      <a:pt x="11885" y="4530"/>
                      <a:pt x="11672" y="4651"/>
                      <a:pt x="11429" y="4742"/>
                    </a:cubicBezTo>
                    <a:cubicBezTo>
                      <a:pt x="10943" y="4925"/>
                      <a:pt x="10456" y="5046"/>
                      <a:pt x="9970" y="5137"/>
                    </a:cubicBezTo>
                    <a:cubicBezTo>
                      <a:pt x="8997" y="6141"/>
                      <a:pt x="8116" y="7052"/>
                      <a:pt x="7295" y="7843"/>
                    </a:cubicBezTo>
                    <a:cubicBezTo>
                      <a:pt x="7082" y="8055"/>
                      <a:pt x="6900" y="8238"/>
                      <a:pt x="6687" y="8420"/>
                    </a:cubicBezTo>
                    <a:cubicBezTo>
                      <a:pt x="6535" y="8572"/>
                      <a:pt x="6323" y="8724"/>
                      <a:pt x="6079" y="8815"/>
                    </a:cubicBezTo>
                    <a:cubicBezTo>
                      <a:pt x="5684" y="8998"/>
                      <a:pt x="5259" y="9119"/>
                      <a:pt x="4833" y="9241"/>
                    </a:cubicBezTo>
                    <a:cubicBezTo>
                      <a:pt x="4073" y="9454"/>
                      <a:pt x="3435" y="9575"/>
                      <a:pt x="3009" y="9697"/>
                    </a:cubicBezTo>
                    <a:lnTo>
                      <a:pt x="2553" y="9788"/>
                    </a:lnTo>
                    <a:lnTo>
                      <a:pt x="2432" y="9818"/>
                    </a:lnTo>
                    <a:lnTo>
                      <a:pt x="2402" y="9970"/>
                    </a:lnTo>
                    <a:lnTo>
                      <a:pt x="2584" y="9970"/>
                    </a:lnTo>
                    <a:lnTo>
                      <a:pt x="3040" y="9879"/>
                    </a:lnTo>
                    <a:cubicBezTo>
                      <a:pt x="3465" y="9788"/>
                      <a:pt x="4073" y="9636"/>
                      <a:pt x="4864" y="9454"/>
                    </a:cubicBezTo>
                    <a:cubicBezTo>
                      <a:pt x="5289" y="9332"/>
                      <a:pt x="5715" y="9210"/>
                      <a:pt x="6140" y="9058"/>
                    </a:cubicBezTo>
                    <a:cubicBezTo>
                      <a:pt x="6383" y="8937"/>
                      <a:pt x="6596" y="8785"/>
                      <a:pt x="6778" y="8633"/>
                    </a:cubicBezTo>
                    <a:cubicBezTo>
                      <a:pt x="6991" y="8451"/>
                      <a:pt x="7174" y="8268"/>
                      <a:pt x="7386" y="8055"/>
                    </a:cubicBezTo>
                    <a:cubicBezTo>
                      <a:pt x="8207" y="7265"/>
                      <a:pt x="9089" y="6353"/>
                      <a:pt x="10031" y="5350"/>
                    </a:cubicBezTo>
                    <a:lnTo>
                      <a:pt x="10000" y="5350"/>
                    </a:lnTo>
                    <a:cubicBezTo>
                      <a:pt x="10517" y="5259"/>
                      <a:pt x="11003" y="5137"/>
                      <a:pt x="11490" y="4955"/>
                    </a:cubicBezTo>
                    <a:cubicBezTo>
                      <a:pt x="11611" y="4925"/>
                      <a:pt x="11763" y="4864"/>
                      <a:pt x="11885" y="4803"/>
                    </a:cubicBezTo>
                    <a:cubicBezTo>
                      <a:pt x="11946" y="4773"/>
                      <a:pt x="12007" y="4712"/>
                      <a:pt x="12067" y="4682"/>
                    </a:cubicBezTo>
                    <a:lnTo>
                      <a:pt x="12128" y="4621"/>
                    </a:lnTo>
                    <a:lnTo>
                      <a:pt x="12219" y="4530"/>
                    </a:lnTo>
                    <a:cubicBezTo>
                      <a:pt x="12311" y="4438"/>
                      <a:pt x="12402" y="4317"/>
                      <a:pt x="12462" y="4195"/>
                    </a:cubicBezTo>
                    <a:cubicBezTo>
                      <a:pt x="12523" y="4043"/>
                      <a:pt x="12554" y="3891"/>
                      <a:pt x="12584" y="3739"/>
                    </a:cubicBezTo>
                    <a:lnTo>
                      <a:pt x="12584" y="3678"/>
                    </a:lnTo>
                    <a:lnTo>
                      <a:pt x="12493" y="3678"/>
                    </a:lnTo>
                    <a:lnTo>
                      <a:pt x="12457" y="3685"/>
                    </a:lnTo>
                    <a:lnTo>
                      <a:pt x="12457" y="3685"/>
                    </a:lnTo>
                    <a:lnTo>
                      <a:pt x="12402" y="3648"/>
                    </a:lnTo>
                    <a:cubicBezTo>
                      <a:pt x="12402" y="3663"/>
                      <a:pt x="12401" y="3679"/>
                      <a:pt x="12400" y="3694"/>
                    </a:cubicBezTo>
                    <a:lnTo>
                      <a:pt x="12400" y="3694"/>
                    </a:lnTo>
                    <a:lnTo>
                      <a:pt x="9818" y="4134"/>
                    </a:lnTo>
                    <a:lnTo>
                      <a:pt x="8962" y="4652"/>
                    </a:lnTo>
                    <a:lnTo>
                      <a:pt x="9089" y="4469"/>
                    </a:lnTo>
                    <a:lnTo>
                      <a:pt x="9271" y="4226"/>
                    </a:lnTo>
                    <a:cubicBezTo>
                      <a:pt x="9332" y="4165"/>
                      <a:pt x="9393" y="4104"/>
                      <a:pt x="9453" y="4013"/>
                    </a:cubicBezTo>
                    <a:cubicBezTo>
                      <a:pt x="9727" y="3739"/>
                      <a:pt x="10031" y="3466"/>
                      <a:pt x="10335" y="3192"/>
                    </a:cubicBezTo>
                    <a:lnTo>
                      <a:pt x="10304" y="3192"/>
                    </a:lnTo>
                    <a:lnTo>
                      <a:pt x="11520" y="2979"/>
                    </a:lnTo>
                    <a:lnTo>
                      <a:pt x="12128" y="2858"/>
                    </a:lnTo>
                    <a:cubicBezTo>
                      <a:pt x="12219" y="2827"/>
                      <a:pt x="12341" y="2827"/>
                      <a:pt x="12432" y="2797"/>
                    </a:cubicBezTo>
                    <a:cubicBezTo>
                      <a:pt x="12554" y="2767"/>
                      <a:pt x="12645" y="2736"/>
                      <a:pt x="12766" y="2675"/>
                    </a:cubicBezTo>
                    <a:cubicBezTo>
                      <a:pt x="12949" y="2615"/>
                      <a:pt x="13131" y="2493"/>
                      <a:pt x="13253" y="2341"/>
                    </a:cubicBezTo>
                    <a:cubicBezTo>
                      <a:pt x="13405" y="2189"/>
                      <a:pt x="13496" y="2007"/>
                      <a:pt x="13496" y="1794"/>
                    </a:cubicBezTo>
                    <a:lnTo>
                      <a:pt x="13496" y="1703"/>
                    </a:lnTo>
                    <a:lnTo>
                      <a:pt x="13435" y="1703"/>
                    </a:lnTo>
                    <a:lnTo>
                      <a:pt x="12462" y="1684"/>
                    </a:lnTo>
                    <a:lnTo>
                      <a:pt x="12462" y="1684"/>
                    </a:lnTo>
                    <a:cubicBezTo>
                      <a:pt x="12585" y="1637"/>
                      <a:pt x="12706" y="1581"/>
                      <a:pt x="12827" y="1520"/>
                    </a:cubicBezTo>
                    <a:cubicBezTo>
                      <a:pt x="13010" y="1460"/>
                      <a:pt x="13131" y="1338"/>
                      <a:pt x="13253" y="1216"/>
                    </a:cubicBezTo>
                    <a:cubicBezTo>
                      <a:pt x="13374" y="1095"/>
                      <a:pt x="13435" y="912"/>
                      <a:pt x="13405" y="700"/>
                    </a:cubicBezTo>
                    <a:lnTo>
                      <a:pt x="13405" y="639"/>
                    </a:lnTo>
                    <a:lnTo>
                      <a:pt x="13344" y="639"/>
                    </a:lnTo>
                    <a:lnTo>
                      <a:pt x="12383" y="592"/>
                    </a:lnTo>
                    <a:lnTo>
                      <a:pt x="12383" y="592"/>
                    </a:lnTo>
                    <a:cubicBezTo>
                      <a:pt x="12400" y="578"/>
                      <a:pt x="12416" y="563"/>
                      <a:pt x="12432" y="548"/>
                    </a:cubicBezTo>
                    <a:cubicBezTo>
                      <a:pt x="12523" y="426"/>
                      <a:pt x="12554" y="305"/>
                      <a:pt x="12523" y="153"/>
                    </a:cubicBezTo>
                    <a:lnTo>
                      <a:pt x="12523" y="92"/>
                    </a:lnTo>
                    <a:lnTo>
                      <a:pt x="12493" y="92"/>
                    </a:lnTo>
                    <a:lnTo>
                      <a:pt x="9271" y="1"/>
                    </a:ln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852;p62">
                <a:extLst>
                  <a:ext uri="{FF2B5EF4-FFF2-40B4-BE49-F238E27FC236}">
                    <a16:creationId xmlns:a16="http://schemas.microsoft.com/office/drawing/2014/main" id="{99AAC792-A28F-A61B-4469-A811C40F1744}"/>
                  </a:ext>
                </a:extLst>
              </p:cNvPr>
              <p:cNvSpPr/>
              <p:nvPr/>
            </p:nvSpPr>
            <p:spPr>
              <a:xfrm>
                <a:off x="7657282" y="2203916"/>
                <a:ext cx="98948" cy="44442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734" extrusionOk="0">
                    <a:moveTo>
                      <a:pt x="3253" y="1"/>
                    </a:moveTo>
                    <a:cubicBezTo>
                      <a:pt x="2888" y="1"/>
                      <a:pt x="2372" y="1"/>
                      <a:pt x="1794" y="61"/>
                    </a:cubicBezTo>
                    <a:lnTo>
                      <a:pt x="1764" y="61"/>
                    </a:lnTo>
                    <a:lnTo>
                      <a:pt x="1642" y="183"/>
                    </a:lnTo>
                    <a:cubicBezTo>
                      <a:pt x="1186" y="578"/>
                      <a:pt x="791" y="973"/>
                      <a:pt x="487" y="1247"/>
                    </a:cubicBezTo>
                    <a:cubicBezTo>
                      <a:pt x="305" y="1368"/>
                      <a:pt x="153" y="1551"/>
                      <a:pt x="1" y="1733"/>
                    </a:cubicBezTo>
                    <a:cubicBezTo>
                      <a:pt x="183" y="1612"/>
                      <a:pt x="365" y="1490"/>
                      <a:pt x="517" y="1338"/>
                    </a:cubicBezTo>
                    <a:cubicBezTo>
                      <a:pt x="821" y="1095"/>
                      <a:pt x="1247" y="730"/>
                      <a:pt x="1703" y="304"/>
                    </a:cubicBezTo>
                    <a:lnTo>
                      <a:pt x="1855" y="213"/>
                    </a:lnTo>
                    <a:lnTo>
                      <a:pt x="1824" y="213"/>
                    </a:lnTo>
                    <a:cubicBezTo>
                      <a:pt x="2372" y="183"/>
                      <a:pt x="2888" y="153"/>
                      <a:pt x="3253" y="122"/>
                    </a:cubicBezTo>
                    <a:cubicBezTo>
                      <a:pt x="3466" y="122"/>
                      <a:pt x="3648" y="92"/>
                      <a:pt x="3861" y="31"/>
                    </a:cubicBezTo>
                    <a:cubicBezTo>
                      <a:pt x="3648" y="1"/>
                      <a:pt x="3466" y="1"/>
                      <a:pt x="325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853;p62">
                <a:extLst>
                  <a:ext uri="{FF2B5EF4-FFF2-40B4-BE49-F238E27FC236}">
                    <a16:creationId xmlns:a16="http://schemas.microsoft.com/office/drawing/2014/main" id="{2F57FC25-479B-2F88-C291-EC0D85DB0874}"/>
                  </a:ext>
                </a:extLst>
              </p:cNvPr>
              <p:cNvSpPr/>
              <p:nvPr/>
            </p:nvSpPr>
            <p:spPr>
              <a:xfrm>
                <a:off x="7662740" y="2172751"/>
                <a:ext cx="101280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460" extrusionOk="0">
                    <a:moveTo>
                      <a:pt x="1520" y="1"/>
                    </a:moveTo>
                    <a:lnTo>
                      <a:pt x="1520" y="31"/>
                    </a:lnTo>
                    <a:cubicBezTo>
                      <a:pt x="1095" y="396"/>
                      <a:pt x="700" y="761"/>
                      <a:pt x="456" y="1004"/>
                    </a:cubicBezTo>
                    <a:cubicBezTo>
                      <a:pt x="274" y="1125"/>
                      <a:pt x="122" y="1308"/>
                      <a:pt x="0" y="1460"/>
                    </a:cubicBezTo>
                    <a:cubicBezTo>
                      <a:pt x="183" y="1369"/>
                      <a:pt x="335" y="1247"/>
                      <a:pt x="487" y="1125"/>
                    </a:cubicBezTo>
                    <a:cubicBezTo>
                      <a:pt x="760" y="882"/>
                      <a:pt x="1156" y="548"/>
                      <a:pt x="1581" y="153"/>
                    </a:cubicBezTo>
                    <a:lnTo>
                      <a:pt x="3314" y="153"/>
                    </a:lnTo>
                    <a:cubicBezTo>
                      <a:pt x="3376" y="162"/>
                      <a:pt x="3438" y="165"/>
                      <a:pt x="3501" y="165"/>
                    </a:cubicBezTo>
                    <a:cubicBezTo>
                      <a:pt x="3651" y="165"/>
                      <a:pt x="3801" y="144"/>
                      <a:pt x="3952" y="122"/>
                    </a:cubicBezTo>
                    <a:cubicBezTo>
                      <a:pt x="3739" y="62"/>
                      <a:pt x="3526" y="62"/>
                      <a:pt x="3314" y="62"/>
                    </a:cubicBezTo>
                    <a:cubicBezTo>
                      <a:pt x="2888" y="31"/>
                      <a:pt x="2341" y="1"/>
                      <a:pt x="173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854;p62">
                <a:extLst>
                  <a:ext uri="{FF2B5EF4-FFF2-40B4-BE49-F238E27FC236}">
                    <a16:creationId xmlns:a16="http://schemas.microsoft.com/office/drawing/2014/main" id="{F4AB69FE-CDA2-1E09-FDFE-19D28D67183C}"/>
                  </a:ext>
                </a:extLst>
              </p:cNvPr>
              <p:cNvSpPr/>
              <p:nvPr/>
            </p:nvSpPr>
            <p:spPr>
              <a:xfrm>
                <a:off x="7424378" y="1297910"/>
                <a:ext cx="6155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214" extrusionOk="0">
                    <a:moveTo>
                      <a:pt x="1429" y="0"/>
                    </a:moveTo>
                    <a:cubicBezTo>
                      <a:pt x="1186" y="0"/>
                      <a:pt x="578" y="1399"/>
                      <a:pt x="517" y="1611"/>
                    </a:cubicBezTo>
                    <a:cubicBezTo>
                      <a:pt x="61" y="3040"/>
                      <a:pt x="0" y="4529"/>
                      <a:pt x="274" y="5988"/>
                    </a:cubicBezTo>
                    <a:cubicBezTo>
                      <a:pt x="578" y="7417"/>
                      <a:pt x="973" y="8815"/>
                      <a:pt x="1520" y="10213"/>
                    </a:cubicBezTo>
                    <a:lnTo>
                      <a:pt x="1520" y="10183"/>
                    </a:lnTo>
                    <a:cubicBezTo>
                      <a:pt x="1915" y="8785"/>
                      <a:pt x="2189" y="7326"/>
                      <a:pt x="2280" y="5836"/>
                    </a:cubicBezTo>
                    <a:cubicBezTo>
                      <a:pt x="2402" y="4317"/>
                      <a:pt x="2067" y="2797"/>
                      <a:pt x="1277" y="1459"/>
                    </a:cubicBezTo>
                    <a:cubicBezTo>
                      <a:pt x="1216" y="1338"/>
                      <a:pt x="1581" y="0"/>
                      <a:pt x="14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855;p62">
                <a:extLst>
                  <a:ext uri="{FF2B5EF4-FFF2-40B4-BE49-F238E27FC236}">
                    <a16:creationId xmlns:a16="http://schemas.microsoft.com/office/drawing/2014/main" id="{111A54B2-7CD5-6FC1-5088-71280711416A}"/>
                  </a:ext>
                </a:extLst>
              </p:cNvPr>
              <p:cNvSpPr/>
              <p:nvPr/>
            </p:nvSpPr>
            <p:spPr>
              <a:xfrm>
                <a:off x="7449314" y="1235579"/>
                <a:ext cx="326392" cy="634189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24744" extrusionOk="0">
                    <a:moveTo>
                      <a:pt x="5623" y="1"/>
                    </a:moveTo>
                    <a:cubicBezTo>
                      <a:pt x="1945" y="122"/>
                      <a:pt x="0" y="3314"/>
                      <a:pt x="243" y="6992"/>
                    </a:cubicBezTo>
                    <a:lnTo>
                      <a:pt x="638" y="20700"/>
                    </a:lnTo>
                    <a:cubicBezTo>
                      <a:pt x="699" y="22961"/>
                      <a:pt x="2552" y="24743"/>
                      <a:pt x="4806" y="24743"/>
                    </a:cubicBezTo>
                    <a:cubicBezTo>
                      <a:pt x="4825" y="24743"/>
                      <a:pt x="4844" y="24743"/>
                      <a:pt x="4863" y="24743"/>
                    </a:cubicBezTo>
                    <a:cubicBezTo>
                      <a:pt x="7204" y="24743"/>
                      <a:pt x="9058" y="22798"/>
                      <a:pt x="9028" y="20487"/>
                    </a:cubicBezTo>
                    <a:cubicBezTo>
                      <a:pt x="8997" y="19454"/>
                      <a:pt x="8997" y="18633"/>
                      <a:pt x="8997" y="18633"/>
                    </a:cubicBezTo>
                    <a:cubicBezTo>
                      <a:pt x="8997" y="18633"/>
                      <a:pt x="12553" y="18147"/>
                      <a:pt x="12675" y="14621"/>
                    </a:cubicBezTo>
                    <a:cubicBezTo>
                      <a:pt x="12736" y="12919"/>
                      <a:pt x="12584" y="9393"/>
                      <a:pt x="12402" y="6202"/>
                    </a:cubicBezTo>
                    <a:cubicBezTo>
                      <a:pt x="12189" y="2767"/>
                      <a:pt x="9423" y="62"/>
                      <a:pt x="5988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856;p62">
                <a:extLst>
                  <a:ext uri="{FF2B5EF4-FFF2-40B4-BE49-F238E27FC236}">
                    <a16:creationId xmlns:a16="http://schemas.microsoft.com/office/drawing/2014/main" id="{B1948443-6E11-97A8-E942-B41B3D0CAE2A}"/>
                  </a:ext>
                </a:extLst>
              </p:cNvPr>
              <p:cNvSpPr/>
              <p:nvPr/>
            </p:nvSpPr>
            <p:spPr>
              <a:xfrm>
                <a:off x="7563023" y="1676510"/>
                <a:ext cx="117656" cy="6112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85" extrusionOk="0">
                    <a:moveTo>
                      <a:pt x="1" y="1"/>
                    </a:moveTo>
                    <a:cubicBezTo>
                      <a:pt x="1" y="1"/>
                      <a:pt x="982" y="2384"/>
                      <a:pt x="4184" y="2384"/>
                    </a:cubicBezTo>
                    <a:cubicBezTo>
                      <a:pt x="4316" y="2384"/>
                      <a:pt x="4451" y="2380"/>
                      <a:pt x="4591" y="2372"/>
                    </a:cubicBezTo>
                    <a:lnTo>
                      <a:pt x="4560" y="1460"/>
                    </a:lnTo>
                    <a:cubicBezTo>
                      <a:pt x="2919" y="1429"/>
                      <a:pt x="1338" y="913"/>
                      <a:pt x="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857;p62">
                <a:extLst>
                  <a:ext uri="{FF2B5EF4-FFF2-40B4-BE49-F238E27FC236}">
                    <a16:creationId xmlns:a16="http://schemas.microsoft.com/office/drawing/2014/main" id="{BCF8B3A5-DFE0-79E9-1CCF-D5DC34CFEC4F}"/>
                  </a:ext>
                </a:extLst>
              </p:cNvPr>
              <p:cNvSpPr/>
              <p:nvPr/>
            </p:nvSpPr>
            <p:spPr>
              <a:xfrm>
                <a:off x="7608205" y="1563484"/>
                <a:ext cx="47078" cy="371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48" extrusionOk="0">
                    <a:moveTo>
                      <a:pt x="643" y="1"/>
                    </a:moveTo>
                    <a:cubicBezTo>
                      <a:pt x="525" y="1"/>
                      <a:pt x="408" y="47"/>
                      <a:pt x="305" y="155"/>
                    </a:cubicBezTo>
                    <a:lnTo>
                      <a:pt x="308" y="153"/>
                    </a:lnTo>
                    <a:lnTo>
                      <a:pt x="308" y="153"/>
                    </a:lnTo>
                    <a:cubicBezTo>
                      <a:pt x="212" y="241"/>
                      <a:pt x="136" y="357"/>
                      <a:pt x="92" y="490"/>
                    </a:cubicBezTo>
                    <a:cubicBezTo>
                      <a:pt x="1" y="702"/>
                      <a:pt x="31" y="946"/>
                      <a:pt x="153" y="1128"/>
                    </a:cubicBezTo>
                    <a:cubicBezTo>
                      <a:pt x="244" y="1250"/>
                      <a:pt x="396" y="1341"/>
                      <a:pt x="548" y="1402"/>
                    </a:cubicBezTo>
                    <a:cubicBezTo>
                      <a:pt x="639" y="1432"/>
                      <a:pt x="738" y="1447"/>
                      <a:pt x="840" y="1447"/>
                    </a:cubicBezTo>
                    <a:cubicBezTo>
                      <a:pt x="943" y="1447"/>
                      <a:pt x="1049" y="1432"/>
                      <a:pt x="1156" y="1402"/>
                    </a:cubicBezTo>
                    <a:cubicBezTo>
                      <a:pt x="1837" y="1099"/>
                      <a:pt x="1220" y="1"/>
                      <a:pt x="64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858;p62">
                <a:extLst>
                  <a:ext uri="{FF2B5EF4-FFF2-40B4-BE49-F238E27FC236}">
                    <a16:creationId xmlns:a16="http://schemas.microsoft.com/office/drawing/2014/main" id="{F382C579-029D-65F5-6CCE-EE13A851955A}"/>
                  </a:ext>
                </a:extLst>
              </p:cNvPr>
              <p:cNvSpPr/>
              <p:nvPr/>
            </p:nvSpPr>
            <p:spPr>
              <a:xfrm>
                <a:off x="7717276" y="1452866"/>
                <a:ext cx="25730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6" extrusionOk="0">
                    <a:moveTo>
                      <a:pt x="539" y="0"/>
                    </a:moveTo>
                    <a:cubicBezTo>
                      <a:pt x="521" y="0"/>
                      <a:pt x="504" y="1"/>
                      <a:pt x="487" y="3"/>
                    </a:cubicBezTo>
                    <a:cubicBezTo>
                      <a:pt x="213" y="3"/>
                      <a:pt x="0" y="216"/>
                      <a:pt x="0" y="490"/>
                    </a:cubicBezTo>
                    <a:cubicBezTo>
                      <a:pt x="0" y="763"/>
                      <a:pt x="243" y="976"/>
                      <a:pt x="517" y="976"/>
                    </a:cubicBezTo>
                    <a:cubicBezTo>
                      <a:pt x="790" y="945"/>
                      <a:pt x="1003" y="733"/>
                      <a:pt x="1003" y="459"/>
                    </a:cubicBezTo>
                    <a:cubicBezTo>
                      <a:pt x="1003" y="203"/>
                      <a:pt x="79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859;p62">
                <a:extLst>
                  <a:ext uri="{FF2B5EF4-FFF2-40B4-BE49-F238E27FC236}">
                    <a16:creationId xmlns:a16="http://schemas.microsoft.com/office/drawing/2014/main" id="{683F5C59-14B9-0278-F66F-8993606BB54D}"/>
                  </a:ext>
                </a:extLst>
              </p:cNvPr>
              <p:cNvSpPr/>
              <p:nvPr/>
            </p:nvSpPr>
            <p:spPr>
              <a:xfrm>
                <a:off x="7694673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60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8" y="499"/>
                      <a:pt x="79" y="502"/>
                      <a:pt x="94" y="502"/>
                    </a:cubicBezTo>
                    <a:cubicBezTo>
                      <a:pt x="212" y="502"/>
                      <a:pt x="578" y="310"/>
                      <a:pt x="1065" y="310"/>
                    </a:cubicBezTo>
                    <a:cubicBezTo>
                      <a:pt x="1562" y="310"/>
                      <a:pt x="1909" y="561"/>
                      <a:pt x="2013" y="561"/>
                    </a:cubicBezTo>
                    <a:cubicBezTo>
                      <a:pt x="2024" y="561"/>
                      <a:pt x="2032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5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860;p62">
                <a:extLst>
                  <a:ext uri="{FF2B5EF4-FFF2-40B4-BE49-F238E27FC236}">
                    <a16:creationId xmlns:a16="http://schemas.microsoft.com/office/drawing/2014/main" id="{E5AB5B68-EDF5-806E-9574-5A97A86F9CDE}"/>
                  </a:ext>
                </a:extLst>
              </p:cNvPr>
              <p:cNvSpPr/>
              <p:nvPr/>
            </p:nvSpPr>
            <p:spPr>
              <a:xfrm>
                <a:off x="7587959" y="1452149"/>
                <a:ext cx="25730" cy="249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487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61"/>
                      <a:pt x="244" y="973"/>
                      <a:pt x="517" y="973"/>
                    </a:cubicBezTo>
                    <a:cubicBezTo>
                      <a:pt x="791" y="973"/>
                      <a:pt x="1004" y="730"/>
                      <a:pt x="1004" y="487"/>
                    </a:cubicBezTo>
                    <a:cubicBezTo>
                      <a:pt x="1004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861;p62">
                <a:extLst>
                  <a:ext uri="{FF2B5EF4-FFF2-40B4-BE49-F238E27FC236}">
                    <a16:creationId xmlns:a16="http://schemas.microsoft.com/office/drawing/2014/main" id="{F855E225-0B7D-FC32-DD52-0FF5FBA13184}"/>
                  </a:ext>
                </a:extLst>
              </p:cNvPr>
              <p:cNvSpPr/>
              <p:nvPr/>
            </p:nvSpPr>
            <p:spPr>
              <a:xfrm>
                <a:off x="7560691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59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5" y="499"/>
                      <a:pt x="73" y="502"/>
                      <a:pt x="86" y="502"/>
                    </a:cubicBezTo>
                    <a:cubicBezTo>
                      <a:pt x="188" y="502"/>
                      <a:pt x="578" y="310"/>
                      <a:pt x="1064" y="310"/>
                    </a:cubicBezTo>
                    <a:cubicBezTo>
                      <a:pt x="1557" y="337"/>
                      <a:pt x="1902" y="562"/>
                      <a:pt x="2010" y="562"/>
                    </a:cubicBezTo>
                    <a:cubicBezTo>
                      <a:pt x="2022" y="562"/>
                      <a:pt x="2031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4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862;p62">
                <a:extLst>
                  <a:ext uri="{FF2B5EF4-FFF2-40B4-BE49-F238E27FC236}">
                    <a16:creationId xmlns:a16="http://schemas.microsoft.com/office/drawing/2014/main" id="{5DC90661-98C7-329E-54C5-BBE0AF5FF4BF}"/>
                  </a:ext>
                </a:extLst>
              </p:cNvPr>
              <p:cNvSpPr/>
              <p:nvPr/>
            </p:nvSpPr>
            <p:spPr>
              <a:xfrm>
                <a:off x="7652618" y="1427211"/>
                <a:ext cx="41312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581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1"/>
                    </a:cubicBezTo>
                    <a:cubicBezTo>
                      <a:pt x="0" y="32"/>
                      <a:pt x="395" y="1278"/>
                      <a:pt x="912" y="2798"/>
                    </a:cubicBezTo>
                    <a:lnTo>
                      <a:pt x="1307" y="3861"/>
                    </a:lnTo>
                    <a:cubicBezTo>
                      <a:pt x="1368" y="3983"/>
                      <a:pt x="1399" y="4135"/>
                      <a:pt x="1368" y="4257"/>
                    </a:cubicBezTo>
                    <a:cubicBezTo>
                      <a:pt x="1368" y="4378"/>
                      <a:pt x="1216" y="4409"/>
                      <a:pt x="1095" y="4409"/>
                    </a:cubicBezTo>
                    <a:cubicBezTo>
                      <a:pt x="791" y="4409"/>
                      <a:pt x="487" y="4439"/>
                      <a:pt x="183" y="4530"/>
                    </a:cubicBezTo>
                    <a:cubicBezTo>
                      <a:pt x="361" y="4566"/>
                      <a:pt x="539" y="4580"/>
                      <a:pt x="717" y="4580"/>
                    </a:cubicBezTo>
                    <a:cubicBezTo>
                      <a:pt x="843" y="4580"/>
                      <a:pt x="969" y="4573"/>
                      <a:pt x="1095" y="4560"/>
                    </a:cubicBezTo>
                    <a:cubicBezTo>
                      <a:pt x="1186" y="4560"/>
                      <a:pt x="1277" y="4560"/>
                      <a:pt x="1338" y="4530"/>
                    </a:cubicBezTo>
                    <a:cubicBezTo>
                      <a:pt x="1459" y="4500"/>
                      <a:pt x="1520" y="4439"/>
                      <a:pt x="1581" y="4317"/>
                    </a:cubicBezTo>
                    <a:cubicBezTo>
                      <a:pt x="1611" y="4135"/>
                      <a:pt x="1611" y="3953"/>
                      <a:pt x="1520" y="3770"/>
                    </a:cubicBezTo>
                    <a:lnTo>
                      <a:pt x="1125" y="2706"/>
                    </a:lnTo>
                    <a:cubicBezTo>
                      <a:pt x="615" y="1205"/>
                      <a:pt x="13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863;p62">
                <a:extLst>
                  <a:ext uri="{FF2B5EF4-FFF2-40B4-BE49-F238E27FC236}">
                    <a16:creationId xmlns:a16="http://schemas.microsoft.com/office/drawing/2014/main" id="{1003FA00-698B-62E2-7F0C-D9C803161BBA}"/>
                  </a:ext>
                </a:extLst>
              </p:cNvPr>
              <p:cNvSpPr/>
              <p:nvPr/>
            </p:nvSpPr>
            <p:spPr>
              <a:xfrm>
                <a:off x="7613664" y="1551874"/>
                <a:ext cx="45976" cy="4131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12" extrusionOk="0">
                    <a:moveTo>
                      <a:pt x="92" y="0"/>
                    </a:moveTo>
                    <a:cubicBezTo>
                      <a:pt x="61" y="0"/>
                      <a:pt x="1" y="152"/>
                      <a:pt x="1" y="396"/>
                    </a:cubicBezTo>
                    <a:cubicBezTo>
                      <a:pt x="31" y="730"/>
                      <a:pt x="213" y="1034"/>
                      <a:pt x="456" y="1247"/>
                    </a:cubicBezTo>
                    <a:cubicBezTo>
                      <a:pt x="700" y="1459"/>
                      <a:pt x="1034" y="1611"/>
                      <a:pt x="1399" y="1611"/>
                    </a:cubicBezTo>
                    <a:cubicBezTo>
                      <a:pt x="1672" y="1611"/>
                      <a:pt x="1794" y="1581"/>
                      <a:pt x="1794" y="1490"/>
                    </a:cubicBezTo>
                    <a:cubicBezTo>
                      <a:pt x="1794" y="1399"/>
                      <a:pt x="1156" y="1459"/>
                      <a:pt x="669" y="1034"/>
                    </a:cubicBezTo>
                    <a:cubicBezTo>
                      <a:pt x="183" y="608"/>
                      <a:pt x="18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864;p62">
                <a:extLst>
                  <a:ext uri="{FF2B5EF4-FFF2-40B4-BE49-F238E27FC236}">
                    <a16:creationId xmlns:a16="http://schemas.microsoft.com/office/drawing/2014/main" id="{7761AACA-0462-2CFB-6F6E-8CBBEA3A33D3}"/>
                  </a:ext>
                </a:extLst>
              </p:cNvPr>
              <p:cNvSpPr/>
              <p:nvPr/>
            </p:nvSpPr>
            <p:spPr>
              <a:xfrm>
                <a:off x="7399442" y="1480059"/>
                <a:ext cx="63121" cy="943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681" extrusionOk="0">
                    <a:moveTo>
                      <a:pt x="1579" y="0"/>
                    </a:moveTo>
                    <a:cubicBezTo>
                      <a:pt x="884" y="0"/>
                      <a:pt x="1" y="294"/>
                      <a:pt x="1" y="1769"/>
                    </a:cubicBezTo>
                    <a:cubicBezTo>
                      <a:pt x="21" y="3388"/>
                      <a:pt x="1134" y="3681"/>
                      <a:pt x="1856" y="3681"/>
                    </a:cubicBezTo>
                    <a:cubicBezTo>
                      <a:pt x="2205" y="3681"/>
                      <a:pt x="2463" y="3613"/>
                      <a:pt x="2463" y="3593"/>
                    </a:cubicBezTo>
                    <a:cubicBezTo>
                      <a:pt x="2463" y="3532"/>
                      <a:pt x="2402" y="128"/>
                      <a:pt x="2402" y="128"/>
                    </a:cubicBezTo>
                    <a:cubicBezTo>
                      <a:pt x="2379" y="116"/>
                      <a:pt x="2016" y="0"/>
                      <a:pt x="1579" y="0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865;p62">
                <a:extLst>
                  <a:ext uri="{FF2B5EF4-FFF2-40B4-BE49-F238E27FC236}">
                    <a16:creationId xmlns:a16="http://schemas.microsoft.com/office/drawing/2014/main" id="{FEC02032-2056-6EDE-F437-41B9214CBD43}"/>
                  </a:ext>
                </a:extLst>
              </p:cNvPr>
              <p:cNvSpPr/>
              <p:nvPr/>
            </p:nvSpPr>
            <p:spPr>
              <a:xfrm>
                <a:off x="7415024" y="1499384"/>
                <a:ext cx="28857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122" extrusionOk="0">
                    <a:moveTo>
                      <a:pt x="663" y="0"/>
                    </a:moveTo>
                    <a:cubicBezTo>
                      <a:pt x="643" y="0"/>
                      <a:pt x="625" y="4"/>
                      <a:pt x="609" y="12"/>
                    </a:cubicBezTo>
                    <a:cubicBezTo>
                      <a:pt x="396" y="42"/>
                      <a:pt x="244" y="194"/>
                      <a:pt x="153" y="377"/>
                    </a:cubicBezTo>
                    <a:cubicBezTo>
                      <a:pt x="61" y="589"/>
                      <a:pt x="1" y="833"/>
                      <a:pt x="31" y="1076"/>
                    </a:cubicBezTo>
                    <a:cubicBezTo>
                      <a:pt x="1" y="1501"/>
                      <a:pt x="244" y="1927"/>
                      <a:pt x="639" y="2109"/>
                    </a:cubicBezTo>
                    <a:cubicBezTo>
                      <a:pt x="672" y="2117"/>
                      <a:pt x="706" y="2121"/>
                      <a:pt x="742" y="2121"/>
                    </a:cubicBezTo>
                    <a:cubicBezTo>
                      <a:pt x="840" y="2121"/>
                      <a:pt x="945" y="2093"/>
                      <a:pt x="1034" y="2048"/>
                    </a:cubicBezTo>
                    <a:cubicBezTo>
                      <a:pt x="1095" y="1988"/>
                      <a:pt x="1125" y="1927"/>
                      <a:pt x="1095" y="1927"/>
                    </a:cubicBezTo>
                    <a:cubicBezTo>
                      <a:pt x="1095" y="1927"/>
                      <a:pt x="1064" y="1957"/>
                      <a:pt x="1004" y="1988"/>
                    </a:cubicBezTo>
                    <a:cubicBezTo>
                      <a:pt x="943" y="2003"/>
                      <a:pt x="890" y="2010"/>
                      <a:pt x="837" y="2010"/>
                    </a:cubicBezTo>
                    <a:cubicBezTo>
                      <a:pt x="783" y="2010"/>
                      <a:pt x="730" y="2003"/>
                      <a:pt x="669" y="1988"/>
                    </a:cubicBezTo>
                    <a:cubicBezTo>
                      <a:pt x="365" y="1775"/>
                      <a:pt x="183" y="1441"/>
                      <a:pt x="183" y="1045"/>
                    </a:cubicBezTo>
                    <a:cubicBezTo>
                      <a:pt x="183" y="863"/>
                      <a:pt x="213" y="650"/>
                      <a:pt x="305" y="468"/>
                    </a:cubicBezTo>
                    <a:cubicBezTo>
                      <a:pt x="335" y="286"/>
                      <a:pt x="457" y="164"/>
                      <a:pt x="609" y="134"/>
                    </a:cubicBezTo>
                    <a:cubicBezTo>
                      <a:pt x="637" y="126"/>
                      <a:pt x="664" y="123"/>
                      <a:pt x="689" y="123"/>
                    </a:cubicBezTo>
                    <a:cubicBezTo>
                      <a:pt x="770" y="123"/>
                      <a:pt x="829" y="162"/>
                      <a:pt x="852" y="255"/>
                    </a:cubicBezTo>
                    <a:cubicBezTo>
                      <a:pt x="913" y="316"/>
                      <a:pt x="852" y="346"/>
                      <a:pt x="913" y="346"/>
                    </a:cubicBezTo>
                    <a:cubicBezTo>
                      <a:pt x="943" y="346"/>
                      <a:pt x="943" y="316"/>
                      <a:pt x="943" y="225"/>
                    </a:cubicBezTo>
                    <a:cubicBezTo>
                      <a:pt x="913" y="164"/>
                      <a:pt x="882" y="103"/>
                      <a:pt x="821" y="73"/>
                    </a:cubicBezTo>
                    <a:cubicBezTo>
                      <a:pt x="777" y="28"/>
                      <a:pt x="716" y="0"/>
                      <a:pt x="66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866;p62">
                <a:extLst>
                  <a:ext uri="{FF2B5EF4-FFF2-40B4-BE49-F238E27FC236}">
                    <a16:creationId xmlns:a16="http://schemas.microsoft.com/office/drawing/2014/main" id="{46282280-A25C-27C7-8C30-3CBC879A4E2A}"/>
                  </a:ext>
                </a:extLst>
              </p:cNvPr>
              <p:cNvSpPr/>
              <p:nvPr/>
            </p:nvSpPr>
            <p:spPr>
              <a:xfrm>
                <a:off x="7427479" y="1225942"/>
                <a:ext cx="309298" cy="302998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11822" extrusionOk="0">
                    <a:moveTo>
                      <a:pt x="6131" y="0"/>
                    </a:moveTo>
                    <a:cubicBezTo>
                      <a:pt x="5641" y="0"/>
                      <a:pt x="5186" y="51"/>
                      <a:pt x="4803" y="164"/>
                    </a:cubicBezTo>
                    <a:cubicBezTo>
                      <a:pt x="3223" y="650"/>
                      <a:pt x="1886" y="1471"/>
                      <a:pt x="1095" y="2960"/>
                    </a:cubicBezTo>
                    <a:cubicBezTo>
                      <a:pt x="335" y="4450"/>
                      <a:pt x="1" y="6152"/>
                      <a:pt x="123" y="7824"/>
                    </a:cubicBezTo>
                    <a:cubicBezTo>
                      <a:pt x="92" y="8340"/>
                      <a:pt x="244" y="8857"/>
                      <a:pt x="487" y="9283"/>
                    </a:cubicBezTo>
                    <a:cubicBezTo>
                      <a:pt x="822" y="9830"/>
                      <a:pt x="1490" y="10134"/>
                      <a:pt x="1490" y="10863"/>
                    </a:cubicBezTo>
                    <a:cubicBezTo>
                      <a:pt x="1460" y="11106"/>
                      <a:pt x="1551" y="11380"/>
                      <a:pt x="1703" y="11593"/>
                    </a:cubicBezTo>
                    <a:cubicBezTo>
                      <a:pt x="1846" y="11755"/>
                      <a:pt x="1998" y="11821"/>
                      <a:pt x="2146" y="11821"/>
                    </a:cubicBezTo>
                    <a:cubicBezTo>
                      <a:pt x="2472" y="11821"/>
                      <a:pt x="2782" y="11501"/>
                      <a:pt x="2949" y="11167"/>
                    </a:cubicBezTo>
                    <a:cubicBezTo>
                      <a:pt x="3466" y="10225"/>
                      <a:pt x="3527" y="9100"/>
                      <a:pt x="3557" y="8037"/>
                    </a:cubicBezTo>
                    <a:cubicBezTo>
                      <a:pt x="3618" y="7155"/>
                      <a:pt x="3557" y="6304"/>
                      <a:pt x="3375" y="5453"/>
                    </a:cubicBezTo>
                    <a:cubicBezTo>
                      <a:pt x="3314" y="5179"/>
                      <a:pt x="3284" y="4906"/>
                      <a:pt x="3284" y="4632"/>
                    </a:cubicBezTo>
                    <a:cubicBezTo>
                      <a:pt x="3284" y="4176"/>
                      <a:pt x="3436" y="3720"/>
                      <a:pt x="3679" y="3356"/>
                    </a:cubicBezTo>
                    <a:cubicBezTo>
                      <a:pt x="3740" y="3264"/>
                      <a:pt x="3800" y="3204"/>
                      <a:pt x="3892" y="3143"/>
                    </a:cubicBezTo>
                    <a:cubicBezTo>
                      <a:pt x="4279" y="2796"/>
                      <a:pt x="4776" y="2627"/>
                      <a:pt x="5282" y="2627"/>
                    </a:cubicBezTo>
                    <a:cubicBezTo>
                      <a:pt x="5530" y="2627"/>
                      <a:pt x="5779" y="2668"/>
                      <a:pt x="6019" y="2748"/>
                    </a:cubicBezTo>
                    <a:cubicBezTo>
                      <a:pt x="7001" y="3075"/>
                      <a:pt x="7857" y="3559"/>
                      <a:pt x="8847" y="3559"/>
                    </a:cubicBezTo>
                    <a:cubicBezTo>
                      <a:pt x="9236" y="3559"/>
                      <a:pt x="9646" y="3484"/>
                      <a:pt x="10092" y="3295"/>
                    </a:cubicBezTo>
                    <a:cubicBezTo>
                      <a:pt x="10336" y="3143"/>
                      <a:pt x="10579" y="2930"/>
                      <a:pt x="10761" y="2687"/>
                    </a:cubicBezTo>
                    <a:cubicBezTo>
                      <a:pt x="10898" y="2550"/>
                      <a:pt x="11065" y="2482"/>
                      <a:pt x="11232" y="2482"/>
                    </a:cubicBezTo>
                    <a:cubicBezTo>
                      <a:pt x="11399" y="2482"/>
                      <a:pt x="11567" y="2550"/>
                      <a:pt x="11703" y="2687"/>
                    </a:cubicBezTo>
                    <a:cubicBezTo>
                      <a:pt x="12068" y="2474"/>
                      <a:pt x="10822" y="1167"/>
                      <a:pt x="9849" y="772"/>
                    </a:cubicBezTo>
                    <a:cubicBezTo>
                      <a:pt x="8786" y="316"/>
                      <a:pt x="7351" y="0"/>
                      <a:pt x="6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867;p62">
                <a:extLst>
                  <a:ext uri="{FF2B5EF4-FFF2-40B4-BE49-F238E27FC236}">
                    <a16:creationId xmlns:a16="http://schemas.microsoft.com/office/drawing/2014/main" id="{0BE5FB26-59E4-5A46-2BBE-EB1C2F836978}"/>
                  </a:ext>
                </a:extLst>
              </p:cNvPr>
              <p:cNvSpPr/>
              <p:nvPr/>
            </p:nvSpPr>
            <p:spPr>
              <a:xfrm>
                <a:off x="7429042" y="1557410"/>
                <a:ext cx="3352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38" extrusionOk="0">
                    <a:moveTo>
                      <a:pt x="811" y="0"/>
                    </a:moveTo>
                    <a:cubicBezTo>
                      <a:pt x="731" y="0"/>
                      <a:pt x="608" y="21"/>
                      <a:pt x="457" y="88"/>
                    </a:cubicBezTo>
                    <a:cubicBezTo>
                      <a:pt x="305" y="180"/>
                      <a:pt x="183" y="332"/>
                      <a:pt x="122" y="484"/>
                    </a:cubicBezTo>
                    <a:cubicBezTo>
                      <a:pt x="31" y="666"/>
                      <a:pt x="1" y="909"/>
                      <a:pt x="62" y="1122"/>
                    </a:cubicBezTo>
                    <a:cubicBezTo>
                      <a:pt x="122" y="1335"/>
                      <a:pt x="244" y="1517"/>
                      <a:pt x="457" y="1608"/>
                    </a:cubicBezTo>
                    <a:cubicBezTo>
                      <a:pt x="582" y="1683"/>
                      <a:pt x="707" y="1738"/>
                      <a:pt x="849" y="1738"/>
                    </a:cubicBezTo>
                    <a:cubicBezTo>
                      <a:pt x="879" y="1738"/>
                      <a:pt x="911" y="1735"/>
                      <a:pt x="943" y="1730"/>
                    </a:cubicBezTo>
                    <a:cubicBezTo>
                      <a:pt x="1065" y="1730"/>
                      <a:pt x="1186" y="1669"/>
                      <a:pt x="1277" y="1578"/>
                    </a:cubicBezTo>
                    <a:cubicBezTo>
                      <a:pt x="1308" y="1487"/>
                      <a:pt x="1308" y="1426"/>
                      <a:pt x="1308" y="1426"/>
                    </a:cubicBezTo>
                    <a:cubicBezTo>
                      <a:pt x="1277" y="1426"/>
                      <a:pt x="1277" y="1487"/>
                      <a:pt x="1217" y="1517"/>
                    </a:cubicBezTo>
                    <a:cubicBezTo>
                      <a:pt x="1150" y="1561"/>
                      <a:pt x="1083" y="1590"/>
                      <a:pt x="1016" y="1590"/>
                    </a:cubicBezTo>
                    <a:cubicBezTo>
                      <a:pt x="992" y="1590"/>
                      <a:pt x="967" y="1586"/>
                      <a:pt x="943" y="1578"/>
                    </a:cubicBezTo>
                    <a:cubicBezTo>
                      <a:pt x="609" y="1578"/>
                      <a:pt x="335" y="1365"/>
                      <a:pt x="244" y="1061"/>
                    </a:cubicBezTo>
                    <a:cubicBezTo>
                      <a:pt x="153" y="757"/>
                      <a:pt x="274" y="423"/>
                      <a:pt x="548" y="210"/>
                    </a:cubicBezTo>
                    <a:cubicBezTo>
                      <a:pt x="761" y="58"/>
                      <a:pt x="913" y="28"/>
                      <a:pt x="913" y="28"/>
                    </a:cubicBezTo>
                    <a:cubicBezTo>
                      <a:pt x="913" y="14"/>
                      <a:pt x="876" y="0"/>
                      <a:pt x="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68;p62">
                <a:extLst>
                  <a:ext uri="{FF2B5EF4-FFF2-40B4-BE49-F238E27FC236}">
                    <a16:creationId xmlns:a16="http://schemas.microsoft.com/office/drawing/2014/main" id="{9B2313B7-6608-6A4E-2A2F-63E9EC0FF9A4}"/>
                  </a:ext>
                </a:extLst>
              </p:cNvPr>
              <p:cNvSpPr/>
              <p:nvPr/>
            </p:nvSpPr>
            <p:spPr>
              <a:xfrm>
                <a:off x="7793595" y="2524825"/>
                <a:ext cx="31983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62" extrusionOk="0">
                    <a:moveTo>
                      <a:pt x="1182" y="1"/>
                    </a:moveTo>
                    <a:cubicBezTo>
                      <a:pt x="1138" y="1"/>
                      <a:pt x="930" y="321"/>
                      <a:pt x="639" y="641"/>
                    </a:cubicBezTo>
                    <a:cubicBezTo>
                      <a:pt x="305" y="1006"/>
                      <a:pt x="1" y="1218"/>
                      <a:pt x="31" y="1249"/>
                    </a:cubicBezTo>
                    <a:cubicBezTo>
                      <a:pt x="31" y="1257"/>
                      <a:pt x="39" y="1262"/>
                      <a:pt x="54" y="1262"/>
                    </a:cubicBezTo>
                    <a:cubicBezTo>
                      <a:pt x="144" y="1262"/>
                      <a:pt x="479" y="1105"/>
                      <a:pt x="791" y="793"/>
                    </a:cubicBezTo>
                    <a:cubicBezTo>
                      <a:pt x="1126" y="428"/>
                      <a:pt x="1247" y="33"/>
                      <a:pt x="1186" y="3"/>
                    </a:cubicBezTo>
                    <a:cubicBezTo>
                      <a:pt x="1185" y="1"/>
                      <a:pt x="1183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69;p62">
                <a:extLst>
                  <a:ext uri="{FF2B5EF4-FFF2-40B4-BE49-F238E27FC236}">
                    <a16:creationId xmlns:a16="http://schemas.microsoft.com/office/drawing/2014/main" id="{5762C26F-EF7E-77CF-94EB-E5CC75A13598}"/>
                  </a:ext>
                </a:extLst>
              </p:cNvPr>
              <p:cNvSpPr/>
              <p:nvPr/>
            </p:nvSpPr>
            <p:spPr>
              <a:xfrm>
                <a:off x="7765559" y="2004492"/>
                <a:ext cx="640329" cy="371686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14502" extrusionOk="0">
                    <a:moveTo>
                      <a:pt x="24226" y="0"/>
                    </a:moveTo>
                    <a:lnTo>
                      <a:pt x="11338" y="213"/>
                    </a:lnTo>
                    <a:cubicBezTo>
                      <a:pt x="11004" y="213"/>
                      <a:pt x="10761" y="426"/>
                      <a:pt x="10670" y="730"/>
                    </a:cubicBezTo>
                    <a:lnTo>
                      <a:pt x="7721" y="12614"/>
                    </a:lnTo>
                    <a:cubicBezTo>
                      <a:pt x="7660" y="12918"/>
                      <a:pt x="7417" y="13101"/>
                      <a:pt x="7113" y="13131"/>
                    </a:cubicBezTo>
                    <a:lnTo>
                      <a:pt x="1" y="13891"/>
                    </a:lnTo>
                    <a:cubicBezTo>
                      <a:pt x="30" y="14237"/>
                      <a:pt x="305" y="14501"/>
                      <a:pt x="645" y="14501"/>
                    </a:cubicBezTo>
                    <a:cubicBezTo>
                      <a:pt x="663" y="14501"/>
                      <a:pt x="681" y="14501"/>
                      <a:pt x="700" y="14499"/>
                    </a:cubicBezTo>
                    <a:lnTo>
                      <a:pt x="21339" y="13162"/>
                    </a:lnTo>
                    <a:cubicBezTo>
                      <a:pt x="21612" y="13131"/>
                      <a:pt x="21886" y="12918"/>
                      <a:pt x="21946" y="12645"/>
                    </a:cubicBezTo>
                    <a:lnTo>
                      <a:pt x="24895" y="851"/>
                    </a:lnTo>
                    <a:cubicBezTo>
                      <a:pt x="24986" y="426"/>
                      <a:pt x="24652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70;p62">
                <a:extLst>
                  <a:ext uri="{FF2B5EF4-FFF2-40B4-BE49-F238E27FC236}">
                    <a16:creationId xmlns:a16="http://schemas.microsoft.com/office/drawing/2014/main" id="{C29A2173-57D9-6CAF-5D3E-60FDA17CD69B}"/>
                  </a:ext>
                </a:extLst>
              </p:cNvPr>
              <p:cNvSpPr/>
              <p:nvPr/>
            </p:nvSpPr>
            <p:spPr>
              <a:xfrm>
                <a:off x="7767891" y="2020075"/>
                <a:ext cx="306941" cy="344929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3458" extrusionOk="0">
                    <a:moveTo>
                      <a:pt x="11977" y="0"/>
                    </a:moveTo>
                    <a:cubicBezTo>
                      <a:pt x="11916" y="0"/>
                      <a:pt x="11855" y="31"/>
                      <a:pt x="11794" y="61"/>
                    </a:cubicBezTo>
                    <a:cubicBezTo>
                      <a:pt x="11612" y="183"/>
                      <a:pt x="11460" y="335"/>
                      <a:pt x="11339" y="517"/>
                    </a:cubicBezTo>
                    <a:cubicBezTo>
                      <a:pt x="11187" y="821"/>
                      <a:pt x="11065" y="1125"/>
                      <a:pt x="11004" y="1459"/>
                    </a:cubicBezTo>
                    <a:lnTo>
                      <a:pt x="10670" y="2736"/>
                    </a:lnTo>
                    <a:lnTo>
                      <a:pt x="8755" y="10122"/>
                    </a:lnTo>
                    <a:cubicBezTo>
                      <a:pt x="8572" y="10851"/>
                      <a:pt x="8390" y="11551"/>
                      <a:pt x="8208" y="12219"/>
                    </a:cubicBezTo>
                    <a:cubicBezTo>
                      <a:pt x="8147" y="12371"/>
                      <a:pt x="8086" y="12523"/>
                      <a:pt x="7965" y="12645"/>
                    </a:cubicBezTo>
                    <a:cubicBezTo>
                      <a:pt x="7843" y="12766"/>
                      <a:pt x="7721" y="12827"/>
                      <a:pt x="7539" y="12888"/>
                    </a:cubicBezTo>
                    <a:cubicBezTo>
                      <a:pt x="7235" y="12949"/>
                      <a:pt x="6901" y="12979"/>
                      <a:pt x="6597" y="12979"/>
                    </a:cubicBezTo>
                    <a:lnTo>
                      <a:pt x="3162" y="13192"/>
                    </a:lnTo>
                    <a:lnTo>
                      <a:pt x="852" y="13374"/>
                    </a:lnTo>
                    <a:lnTo>
                      <a:pt x="214" y="13405"/>
                    </a:lnTo>
                    <a:lnTo>
                      <a:pt x="1" y="13435"/>
                    </a:lnTo>
                    <a:cubicBezTo>
                      <a:pt x="46" y="13450"/>
                      <a:pt x="84" y="13458"/>
                      <a:pt x="119" y="13458"/>
                    </a:cubicBezTo>
                    <a:cubicBezTo>
                      <a:pt x="153" y="13458"/>
                      <a:pt x="183" y="13450"/>
                      <a:pt x="214" y="13435"/>
                    </a:cubicBezTo>
                    <a:lnTo>
                      <a:pt x="852" y="13405"/>
                    </a:lnTo>
                    <a:lnTo>
                      <a:pt x="3162" y="13313"/>
                    </a:lnTo>
                    <a:lnTo>
                      <a:pt x="6597" y="13101"/>
                    </a:lnTo>
                    <a:cubicBezTo>
                      <a:pt x="6931" y="13101"/>
                      <a:pt x="7265" y="13070"/>
                      <a:pt x="7600" y="13009"/>
                    </a:cubicBezTo>
                    <a:cubicBezTo>
                      <a:pt x="7752" y="12949"/>
                      <a:pt x="7934" y="12858"/>
                      <a:pt x="8056" y="12736"/>
                    </a:cubicBezTo>
                    <a:cubicBezTo>
                      <a:pt x="8177" y="12614"/>
                      <a:pt x="8269" y="12432"/>
                      <a:pt x="8329" y="12280"/>
                    </a:cubicBezTo>
                    <a:cubicBezTo>
                      <a:pt x="8542" y="11581"/>
                      <a:pt x="8694" y="10882"/>
                      <a:pt x="8907" y="10152"/>
                    </a:cubicBezTo>
                    <a:lnTo>
                      <a:pt x="10731" y="2766"/>
                    </a:lnTo>
                    <a:cubicBezTo>
                      <a:pt x="11004" y="1824"/>
                      <a:pt x="11126" y="1003"/>
                      <a:pt x="11399" y="547"/>
                    </a:cubicBezTo>
                    <a:cubicBezTo>
                      <a:pt x="11490" y="365"/>
                      <a:pt x="11612" y="213"/>
                      <a:pt x="11794" y="91"/>
                    </a:cubicBezTo>
                    <a:cubicBezTo>
                      <a:pt x="11916" y="31"/>
                      <a:pt x="1197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71;p62">
                <a:extLst>
                  <a:ext uri="{FF2B5EF4-FFF2-40B4-BE49-F238E27FC236}">
                    <a16:creationId xmlns:a16="http://schemas.microsoft.com/office/drawing/2014/main" id="{FEB2C5C1-23CC-ED09-3614-0396DE0923AF}"/>
                  </a:ext>
                </a:extLst>
              </p:cNvPr>
              <p:cNvSpPr/>
              <p:nvPr/>
            </p:nvSpPr>
            <p:spPr>
              <a:xfrm>
                <a:off x="8087288" y="2012284"/>
                <a:ext cx="300687" cy="7817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305" extrusionOk="0">
                    <a:moveTo>
                      <a:pt x="10365" y="0"/>
                    </a:moveTo>
                    <a:cubicBezTo>
                      <a:pt x="9210" y="0"/>
                      <a:pt x="7629" y="31"/>
                      <a:pt x="5867" y="91"/>
                    </a:cubicBezTo>
                    <a:lnTo>
                      <a:pt x="1368" y="243"/>
                    </a:lnTo>
                    <a:lnTo>
                      <a:pt x="0" y="304"/>
                    </a:lnTo>
                    <a:lnTo>
                      <a:pt x="1368" y="304"/>
                    </a:lnTo>
                    <a:cubicBezTo>
                      <a:pt x="2523" y="274"/>
                      <a:pt x="4104" y="243"/>
                      <a:pt x="5867" y="183"/>
                    </a:cubicBezTo>
                    <a:cubicBezTo>
                      <a:pt x="7629" y="122"/>
                      <a:pt x="9240" y="61"/>
                      <a:pt x="10365" y="31"/>
                    </a:cubicBez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72;p62">
                <a:extLst>
                  <a:ext uri="{FF2B5EF4-FFF2-40B4-BE49-F238E27FC236}">
                    <a16:creationId xmlns:a16="http://schemas.microsoft.com/office/drawing/2014/main" id="{4C662C50-CB09-EB10-07BD-7C0EA07BC8FB}"/>
                  </a:ext>
                </a:extLst>
              </p:cNvPr>
              <p:cNvSpPr/>
              <p:nvPr/>
            </p:nvSpPr>
            <p:spPr>
              <a:xfrm>
                <a:off x="8213068" y="2068977"/>
                <a:ext cx="23013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57" extrusionOk="0">
                    <a:moveTo>
                      <a:pt x="489" y="1"/>
                    </a:moveTo>
                    <a:cubicBezTo>
                      <a:pt x="171" y="1"/>
                      <a:pt x="1" y="361"/>
                      <a:pt x="199" y="615"/>
                    </a:cubicBezTo>
                    <a:cubicBezTo>
                      <a:pt x="275" y="713"/>
                      <a:pt x="378" y="756"/>
                      <a:pt x="481" y="756"/>
                    </a:cubicBezTo>
                    <a:cubicBezTo>
                      <a:pt x="665" y="756"/>
                      <a:pt x="848" y="617"/>
                      <a:pt x="867" y="402"/>
                    </a:cubicBezTo>
                    <a:cubicBezTo>
                      <a:pt x="898" y="220"/>
                      <a:pt x="746" y="38"/>
                      <a:pt x="563" y="7"/>
                    </a:cubicBezTo>
                    <a:cubicBezTo>
                      <a:pt x="538" y="3"/>
                      <a:pt x="51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73;p62">
                <a:extLst>
                  <a:ext uri="{FF2B5EF4-FFF2-40B4-BE49-F238E27FC236}">
                    <a16:creationId xmlns:a16="http://schemas.microsoft.com/office/drawing/2014/main" id="{FE39B7F3-4A11-0878-E589-9A19D604A025}"/>
                  </a:ext>
                </a:extLst>
              </p:cNvPr>
              <p:cNvSpPr/>
              <p:nvPr/>
            </p:nvSpPr>
            <p:spPr>
              <a:xfrm>
                <a:off x="7886316" y="2349595"/>
                <a:ext cx="313168" cy="15178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5922" extrusionOk="0">
                    <a:moveTo>
                      <a:pt x="11642" y="1"/>
                    </a:moveTo>
                    <a:lnTo>
                      <a:pt x="0" y="730"/>
                    </a:lnTo>
                    <a:cubicBezTo>
                      <a:pt x="0" y="730"/>
                      <a:pt x="1277" y="5411"/>
                      <a:pt x="3982" y="5897"/>
                    </a:cubicBezTo>
                    <a:cubicBezTo>
                      <a:pt x="4077" y="5914"/>
                      <a:pt x="4177" y="5921"/>
                      <a:pt x="4282" y="5921"/>
                    </a:cubicBezTo>
                    <a:cubicBezTo>
                      <a:pt x="6905" y="5921"/>
                      <a:pt x="12219" y="973"/>
                      <a:pt x="12219" y="973"/>
                    </a:cubicBezTo>
                    <a:lnTo>
                      <a:pt x="1164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74;p62">
                <a:extLst>
                  <a:ext uri="{FF2B5EF4-FFF2-40B4-BE49-F238E27FC236}">
                    <a16:creationId xmlns:a16="http://schemas.microsoft.com/office/drawing/2014/main" id="{9D4AC6D5-D6EE-5F6D-0E9F-811E5B09A9EF}"/>
                  </a:ext>
                </a:extLst>
              </p:cNvPr>
              <p:cNvSpPr/>
              <p:nvPr/>
            </p:nvSpPr>
            <p:spPr>
              <a:xfrm>
                <a:off x="8063915" y="2277345"/>
                <a:ext cx="250073" cy="136147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5312" extrusionOk="0">
                    <a:moveTo>
                      <a:pt x="7325" y="1"/>
                    </a:moveTo>
                    <a:cubicBezTo>
                      <a:pt x="7128" y="1"/>
                      <a:pt x="6809" y="540"/>
                      <a:pt x="6809" y="540"/>
                    </a:cubicBezTo>
                    <a:cubicBezTo>
                      <a:pt x="6839" y="297"/>
                      <a:pt x="6566" y="84"/>
                      <a:pt x="6566" y="84"/>
                    </a:cubicBezTo>
                    <a:cubicBezTo>
                      <a:pt x="6554" y="82"/>
                      <a:pt x="6541" y="81"/>
                      <a:pt x="6529" y="81"/>
                    </a:cubicBezTo>
                    <a:cubicBezTo>
                      <a:pt x="5896" y="81"/>
                      <a:pt x="5107" y="2333"/>
                      <a:pt x="5107" y="2333"/>
                    </a:cubicBezTo>
                    <a:lnTo>
                      <a:pt x="4651" y="2272"/>
                    </a:lnTo>
                    <a:cubicBezTo>
                      <a:pt x="4651" y="2272"/>
                      <a:pt x="5107" y="1361"/>
                      <a:pt x="5320" y="905"/>
                    </a:cubicBezTo>
                    <a:cubicBezTo>
                      <a:pt x="5502" y="449"/>
                      <a:pt x="5441" y="388"/>
                      <a:pt x="5228" y="266"/>
                    </a:cubicBezTo>
                    <a:cubicBezTo>
                      <a:pt x="5209" y="255"/>
                      <a:pt x="5187" y="250"/>
                      <a:pt x="5163" y="250"/>
                    </a:cubicBezTo>
                    <a:cubicBezTo>
                      <a:pt x="4928" y="250"/>
                      <a:pt x="4499" y="767"/>
                      <a:pt x="4195" y="1209"/>
                    </a:cubicBezTo>
                    <a:cubicBezTo>
                      <a:pt x="3921" y="1573"/>
                      <a:pt x="3557" y="1908"/>
                      <a:pt x="3192" y="2181"/>
                    </a:cubicBezTo>
                    <a:cubicBezTo>
                      <a:pt x="3192" y="2181"/>
                      <a:pt x="2026" y="2337"/>
                      <a:pt x="1417" y="2337"/>
                    </a:cubicBezTo>
                    <a:cubicBezTo>
                      <a:pt x="1366" y="2337"/>
                      <a:pt x="1319" y="2336"/>
                      <a:pt x="1277" y="2333"/>
                    </a:cubicBezTo>
                    <a:cubicBezTo>
                      <a:pt x="760" y="2333"/>
                      <a:pt x="0" y="3367"/>
                      <a:pt x="0" y="3367"/>
                    </a:cubicBezTo>
                    <a:lnTo>
                      <a:pt x="1672" y="5312"/>
                    </a:lnTo>
                    <a:cubicBezTo>
                      <a:pt x="1672" y="5312"/>
                      <a:pt x="5411" y="3762"/>
                      <a:pt x="5867" y="3610"/>
                    </a:cubicBezTo>
                    <a:cubicBezTo>
                      <a:pt x="6292" y="3458"/>
                      <a:pt x="8572" y="2516"/>
                      <a:pt x="8572" y="2516"/>
                    </a:cubicBezTo>
                    <a:cubicBezTo>
                      <a:pt x="8572" y="2516"/>
                      <a:pt x="9393" y="1087"/>
                      <a:pt x="9545" y="783"/>
                    </a:cubicBezTo>
                    <a:cubicBezTo>
                      <a:pt x="9697" y="509"/>
                      <a:pt x="9757" y="114"/>
                      <a:pt x="9423" y="23"/>
                    </a:cubicBezTo>
                    <a:cubicBezTo>
                      <a:pt x="9416" y="21"/>
                      <a:pt x="9409" y="20"/>
                      <a:pt x="9402" y="20"/>
                    </a:cubicBezTo>
                    <a:cubicBezTo>
                      <a:pt x="9033" y="20"/>
                      <a:pt x="7660" y="2212"/>
                      <a:pt x="7660" y="2212"/>
                    </a:cubicBezTo>
                    <a:lnTo>
                      <a:pt x="7174" y="2303"/>
                    </a:lnTo>
                    <a:cubicBezTo>
                      <a:pt x="7174" y="2303"/>
                      <a:pt x="7265" y="1938"/>
                      <a:pt x="7386" y="1361"/>
                    </a:cubicBezTo>
                    <a:cubicBezTo>
                      <a:pt x="7508" y="783"/>
                      <a:pt x="7569" y="205"/>
                      <a:pt x="7386" y="23"/>
                    </a:cubicBezTo>
                    <a:cubicBezTo>
                      <a:pt x="7368" y="8"/>
                      <a:pt x="7347" y="1"/>
                      <a:pt x="7325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75;p62">
                <a:extLst>
                  <a:ext uri="{FF2B5EF4-FFF2-40B4-BE49-F238E27FC236}">
                    <a16:creationId xmlns:a16="http://schemas.microsoft.com/office/drawing/2014/main" id="{92DC3EAD-8977-C5EE-7740-1B9E65100D92}"/>
                  </a:ext>
                </a:extLst>
              </p:cNvPr>
              <p:cNvSpPr/>
              <p:nvPr/>
            </p:nvSpPr>
            <p:spPr>
              <a:xfrm>
                <a:off x="8065479" y="2356618"/>
                <a:ext cx="1248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07" extrusionOk="0">
                    <a:moveTo>
                      <a:pt x="182" y="0"/>
                    </a:moveTo>
                    <a:cubicBezTo>
                      <a:pt x="152" y="0"/>
                      <a:pt x="91" y="30"/>
                      <a:pt x="61" y="122"/>
                    </a:cubicBezTo>
                    <a:cubicBezTo>
                      <a:pt x="0" y="274"/>
                      <a:pt x="0" y="426"/>
                      <a:pt x="61" y="578"/>
                    </a:cubicBezTo>
                    <a:cubicBezTo>
                      <a:pt x="144" y="856"/>
                      <a:pt x="355" y="1007"/>
                      <a:pt x="414" y="1007"/>
                    </a:cubicBezTo>
                    <a:cubicBezTo>
                      <a:pt x="419" y="1007"/>
                      <a:pt x="423" y="1006"/>
                      <a:pt x="426" y="1003"/>
                    </a:cubicBezTo>
                    <a:cubicBezTo>
                      <a:pt x="486" y="942"/>
                      <a:pt x="365" y="760"/>
                      <a:pt x="243" y="486"/>
                    </a:cubicBezTo>
                    <a:cubicBezTo>
                      <a:pt x="152" y="243"/>
                      <a:pt x="182" y="30"/>
                      <a:pt x="182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76;p62">
                <a:extLst>
                  <a:ext uri="{FF2B5EF4-FFF2-40B4-BE49-F238E27FC236}">
                    <a16:creationId xmlns:a16="http://schemas.microsoft.com/office/drawing/2014/main" id="{CA557D70-D5E6-19A9-3301-9EEFFB81B563}"/>
                  </a:ext>
                </a:extLst>
              </p:cNvPr>
              <p:cNvSpPr/>
              <p:nvPr/>
            </p:nvSpPr>
            <p:spPr>
              <a:xfrm>
                <a:off x="7970426" y="2359719"/>
                <a:ext cx="99742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284" extrusionOk="0">
                    <a:moveTo>
                      <a:pt x="3891" y="1"/>
                    </a:moveTo>
                    <a:lnTo>
                      <a:pt x="3891" y="1"/>
                    </a:lnTo>
                    <a:cubicBezTo>
                      <a:pt x="3618" y="31"/>
                      <a:pt x="3375" y="92"/>
                      <a:pt x="3132" y="213"/>
                    </a:cubicBezTo>
                    <a:cubicBezTo>
                      <a:pt x="2524" y="396"/>
                      <a:pt x="1946" y="669"/>
                      <a:pt x="1429" y="1065"/>
                    </a:cubicBezTo>
                    <a:cubicBezTo>
                      <a:pt x="913" y="1429"/>
                      <a:pt x="487" y="1946"/>
                      <a:pt x="214" y="2523"/>
                    </a:cubicBezTo>
                    <a:cubicBezTo>
                      <a:pt x="62" y="2736"/>
                      <a:pt x="1" y="3010"/>
                      <a:pt x="1" y="3283"/>
                    </a:cubicBezTo>
                    <a:cubicBezTo>
                      <a:pt x="31" y="3283"/>
                      <a:pt x="92" y="2979"/>
                      <a:pt x="335" y="2584"/>
                    </a:cubicBezTo>
                    <a:cubicBezTo>
                      <a:pt x="609" y="2037"/>
                      <a:pt x="1034" y="1581"/>
                      <a:pt x="1551" y="1216"/>
                    </a:cubicBezTo>
                    <a:cubicBezTo>
                      <a:pt x="2037" y="852"/>
                      <a:pt x="2615" y="548"/>
                      <a:pt x="3192" y="335"/>
                    </a:cubicBezTo>
                    <a:cubicBezTo>
                      <a:pt x="3436" y="244"/>
                      <a:pt x="3679" y="122"/>
                      <a:pt x="389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77;p62">
                <a:extLst>
                  <a:ext uri="{FF2B5EF4-FFF2-40B4-BE49-F238E27FC236}">
                    <a16:creationId xmlns:a16="http://schemas.microsoft.com/office/drawing/2014/main" id="{B86F5B4F-52B6-A596-E8C0-066702956467}"/>
                  </a:ext>
                </a:extLst>
              </p:cNvPr>
              <p:cNvSpPr/>
              <p:nvPr/>
            </p:nvSpPr>
            <p:spPr>
              <a:xfrm>
                <a:off x="8138697" y="2334807"/>
                <a:ext cx="45207" cy="1871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30" extrusionOk="0">
                    <a:moveTo>
                      <a:pt x="1733" y="0"/>
                    </a:moveTo>
                    <a:lnTo>
                      <a:pt x="1733" y="0"/>
                    </a:lnTo>
                    <a:cubicBezTo>
                      <a:pt x="1429" y="91"/>
                      <a:pt x="1155" y="182"/>
                      <a:pt x="851" y="334"/>
                    </a:cubicBezTo>
                    <a:cubicBezTo>
                      <a:pt x="578" y="426"/>
                      <a:pt x="274" y="547"/>
                      <a:pt x="0" y="729"/>
                    </a:cubicBezTo>
                    <a:cubicBezTo>
                      <a:pt x="335" y="729"/>
                      <a:pt x="669" y="669"/>
                      <a:pt x="943" y="517"/>
                    </a:cubicBezTo>
                    <a:cubicBezTo>
                      <a:pt x="1429" y="334"/>
                      <a:pt x="1763" y="61"/>
                      <a:pt x="173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878;p62">
                <a:extLst>
                  <a:ext uri="{FF2B5EF4-FFF2-40B4-BE49-F238E27FC236}">
                    <a16:creationId xmlns:a16="http://schemas.microsoft.com/office/drawing/2014/main" id="{63A7130F-49E6-FFEE-BDBB-E03E8CF71ACC}"/>
                  </a:ext>
                </a:extLst>
              </p:cNvPr>
              <p:cNvSpPr/>
              <p:nvPr/>
            </p:nvSpPr>
            <p:spPr>
              <a:xfrm>
                <a:off x="8180752" y="2289622"/>
                <a:ext cx="60020" cy="704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748" extrusionOk="0">
                    <a:moveTo>
                      <a:pt x="2341" y="0"/>
                    </a:moveTo>
                    <a:cubicBezTo>
                      <a:pt x="2311" y="0"/>
                      <a:pt x="2189" y="182"/>
                      <a:pt x="2098" y="547"/>
                    </a:cubicBezTo>
                    <a:cubicBezTo>
                      <a:pt x="2007" y="973"/>
                      <a:pt x="1855" y="1398"/>
                      <a:pt x="1612" y="1793"/>
                    </a:cubicBezTo>
                    <a:cubicBezTo>
                      <a:pt x="1338" y="2158"/>
                      <a:pt x="973" y="2401"/>
                      <a:pt x="548" y="2523"/>
                    </a:cubicBezTo>
                    <a:cubicBezTo>
                      <a:pt x="335" y="2584"/>
                      <a:pt x="183" y="2644"/>
                      <a:pt x="1" y="2736"/>
                    </a:cubicBezTo>
                    <a:cubicBezTo>
                      <a:pt x="58" y="2744"/>
                      <a:pt x="112" y="2748"/>
                      <a:pt x="166" y="2748"/>
                    </a:cubicBezTo>
                    <a:cubicBezTo>
                      <a:pt x="311" y="2748"/>
                      <a:pt x="445" y="2719"/>
                      <a:pt x="578" y="2675"/>
                    </a:cubicBezTo>
                    <a:cubicBezTo>
                      <a:pt x="1064" y="2553"/>
                      <a:pt x="1490" y="2280"/>
                      <a:pt x="1794" y="1915"/>
                    </a:cubicBezTo>
                    <a:cubicBezTo>
                      <a:pt x="2037" y="1489"/>
                      <a:pt x="2189" y="1034"/>
                      <a:pt x="2220" y="547"/>
                    </a:cubicBezTo>
                    <a:cubicBezTo>
                      <a:pt x="2280" y="365"/>
                      <a:pt x="2311" y="182"/>
                      <a:pt x="2341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9"/>
          <p:cNvGrpSpPr/>
          <p:nvPr/>
        </p:nvGrpSpPr>
        <p:grpSpPr>
          <a:xfrm>
            <a:off x="999933" y="1045935"/>
            <a:ext cx="1017825" cy="1017825"/>
            <a:chOff x="830022" y="1275185"/>
            <a:chExt cx="1017825" cy="1017825"/>
          </a:xfrm>
        </p:grpSpPr>
        <p:sp>
          <p:nvSpPr>
            <p:cNvPr id="772" name="Google Shape;772;p39"/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4767771" y="1383017"/>
            <a:ext cx="3849829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Gagasan Projek</a:t>
            </a:r>
            <a:endParaRPr sz="6000"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title" idx="2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1"/>
          </p:nvPr>
        </p:nvSpPr>
        <p:spPr>
          <a:xfrm>
            <a:off x="5137667" y="3061630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Ide Pembuatan Program</a:t>
            </a:r>
            <a:endParaRPr dirty="0"/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39"/>
          <p:cNvGrpSpPr/>
          <p:nvPr/>
        </p:nvGrpSpPr>
        <p:grpSpPr>
          <a:xfrm>
            <a:off x="1009925" y="538996"/>
            <a:ext cx="3638520" cy="4074544"/>
            <a:chOff x="1009925" y="538996"/>
            <a:chExt cx="3638520" cy="4074544"/>
          </a:xfrm>
        </p:grpSpPr>
        <p:grpSp>
          <p:nvGrpSpPr>
            <p:cNvPr id="779" name="Google Shape;779;p39"/>
            <p:cNvGrpSpPr/>
            <p:nvPr/>
          </p:nvGrpSpPr>
          <p:grpSpPr>
            <a:xfrm>
              <a:off x="1009925" y="3084550"/>
              <a:ext cx="1344002" cy="1510231"/>
              <a:chOff x="999957" y="3084550"/>
              <a:chExt cx="1344002" cy="1510231"/>
            </a:xfrm>
          </p:grpSpPr>
          <p:grpSp>
            <p:nvGrpSpPr>
              <p:cNvPr id="780" name="Google Shape;780;p39"/>
              <p:cNvGrpSpPr/>
              <p:nvPr/>
            </p:nvGrpSpPr>
            <p:grpSpPr>
              <a:xfrm>
                <a:off x="999957" y="3084550"/>
                <a:ext cx="1344002" cy="1510231"/>
                <a:chOff x="1132421" y="3084550"/>
                <a:chExt cx="1344002" cy="1510231"/>
              </a:xfrm>
            </p:grpSpPr>
            <p:sp>
              <p:nvSpPr>
                <p:cNvPr id="781" name="Google Shape;781;p39"/>
                <p:cNvSpPr/>
                <p:nvPr/>
              </p:nvSpPr>
              <p:spPr>
                <a:xfrm>
                  <a:off x="1172702" y="4337853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3" y="10475"/>
                      </a:lnTo>
                      <a:cubicBezTo>
                        <a:pt x="2269" y="9341"/>
                        <a:pt x="2269" y="8240"/>
                        <a:pt x="2403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1639521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2" y="10475"/>
                      </a:lnTo>
                      <a:cubicBezTo>
                        <a:pt x="2269" y="9341"/>
                        <a:pt x="2269" y="8240"/>
                        <a:pt x="2402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1969272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67" y="1"/>
                      </a:moveTo>
                      <a:cubicBezTo>
                        <a:pt x="1" y="2736"/>
                        <a:pt x="2603" y="5905"/>
                        <a:pt x="2836" y="7139"/>
                      </a:cubicBezTo>
                      <a:cubicBezTo>
                        <a:pt x="2970" y="8240"/>
                        <a:pt x="2970" y="9341"/>
                        <a:pt x="2836" y="10475"/>
                      </a:cubicBezTo>
                      <a:lnTo>
                        <a:pt x="5271" y="1047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1132421" y="3084550"/>
                  <a:ext cx="1344002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5" h="51938" extrusionOk="0">
                      <a:moveTo>
                        <a:pt x="0" y="0"/>
                      </a:moveTo>
                      <a:lnTo>
                        <a:pt x="0" y="51937"/>
                      </a:lnTo>
                      <a:lnTo>
                        <a:pt x="57875" y="51937"/>
                      </a:lnTo>
                      <a:lnTo>
                        <a:pt x="57875" y="0"/>
                      </a:lnTo>
                      <a:close/>
                    </a:path>
                  </a:pathLst>
                </a:custGeom>
                <a:solidFill>
                  <a:srgbClr val="E061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2153897" y="3084550"/>
                  <a:ext cx="322466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51938" extrusionOk="0">
                      <a:moveTo>
                        <a:pt x="1" y="0"/>
                      </a:moveTo>
                      <a:lnTo>
                        <a:pt x="434" y="51937"/>
                      </a:lnTo>
                      <a:lnTo>
                        <a:pt x="15612" y="51937"/>
                      </a:lnTo>
                      <a:lnTo>
                        <a:pt x="156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1195276" y="3176886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1195276" y="3561722"/>
                  <a:ext cx="898181" cy="3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44" extrusionOk="0">
                      <a:moveTo>
                        <a:pt x="1" y="1"/>
                      </a:moveTo>
                      <a:lnTo>
                        <a:pt x="1" y="13243"/>
                      </a:lnTo>
                      <a:lnTo>
                        <a:pt x="37161" y="13243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1195276" y="3947358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" name="Google Shape;789;p39"/>
              <p:cNvSpPr/>
              <p:nvPr/>
            </p:nvSpPr>
            <p:spPr>
              <a:xfrm>
                <a:off x="1454849" y="3321105"/>
                <a:ext cx="76619" cy="66499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38" extrusionOk="0">
                    <a:moveTo>
                      <a:pt x="1802" y="1"/>
                    </a:moveTo>
                    <a:cubicBezTo>
                      <a:pt x="601" y="1"/>
                      <a:pt x="1" y="1468"/>
                      <a:pt x="834" y="2336"/>
                    </a:cubicBezTo>
                    <a:cubicBezTo>
                      <a:pt x="1113" y="2614"/>
                      <a:pt x="1453" y="2738"/>
                      <a:pt x="1787" y="2738"/>
                    </a:cubicBezTo>
                    <a:cubicBezTo>
                      <a:pt x="2493" y="2738"/>
                      <a:pt x="3169" y="2184"/>
                      <a:pt x="3169" y="1368"/>
                    </a:cubicBezTo>
                    <a:cubicBezTo>
                      <a:pt x="3169" y="634"/>
                      <a:pt x="2569" y="1"/>
                      <a:pt x="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454849" y="3709997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2"/>
                      <a:pt x="1452" y="2722"/>
                      <a:pt x="1786" y="2722"/>
                    </a:cubicBezTo>
                    <a:cubicBezTo>
                      <a:pt x="2492" y="2722"/>
                      <a:pt x="3169" y="2184"/>
                      <a:pt x="3169" y="1368"/>
                    </a:cubicBezTo>
                    <a:cubicBezTo>
                      <a:pt x="3169" y="600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454849" y="4098864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3"/>
                      <a:pt x="1452" y="2723"/>
                      <a:pt x="1786" y="2723"/>
                    </a:cubicBezTo>
                    <a:cubicBezTo>
                      <a:pt x="2492" y="2723"/>
                      <a:pt x="3169" y="2184"/>
                      <a:pt x="3169" y="1368"/>
                    </a:cubicBezTo>
                    <a:cubicBezTo>
                      <a:pt x="3169" y="601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9"/>
            <p:cNvSpPr/>
            <p:nvPr/>
          </p:nvSpPr>
          <p:spPr>
            <a:xfrm>
              <a:off x="1997503" y="2877130"/>
              <a:ext cx="125781" cy="207440"/>
            </a:xfrm>
            <a:custGeom>
              <a:avLst/>
              <a:gdLst/>
              <a:ahLst/>
              <a:cxnLst/>
              <a:rect l="l" t="t" r="r" b="b"/>
              <a:pathLst>
                <a:path w="5204" h="8541" extrusionOk="0">
                  <a:moveTo>
                    <a:pt x="968" y="1"/>
                  </a:moveTo>
                  <a:lnTo>
                    <a:pt x="0" y="8474"/>
                  </a:lnTo>
                  <a:lnTo>
                    <a:pt x="5204" y="854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204712" y="806353"/>
              <a:ext cx="2443732" cy="3365446"/>
            </a:xfrm>
            <a:custGeom>
              <a:avLst/>
              <a:gdLst/>
              <a:ahLst/>
              <a:cxnLst/>
              <a:rect l="l" t="t" r="r" b="b"/>
              <a:pathLst>
                <a:path w="101106" h="138567" extrusionOk="0">
                  <a:moveTo>
                    <a:pt x="0" y="1"/>
                  </a:moveTo>
                  <a:lnTo>
                    <a:pt x="0" y="138567"/>
                  </a:lnTo>
                  <a:lnTo>
                    <a:pt x="101106" y="138567"/>
                  </a:lnTo>
                  <a:lnTo>
                    <a:pt x="101106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407885" y="942460"/>
              <a:ext cx="2143806" cy="3029234"/>
            </a:xfrm>
            <a:custGeom>
              <a:avLst/>
              <a:gdLst/>
              <a:ahLst/>
              <a:cxnLst/>
              <a:rect l="l" t="t" r="r" b="b"/>
              <a:pathLst>
                <a:path w="88697" h="124724" extrusionOk="0">
                  <a:moveTo>
                    <a:pt x="0" y="1"/>
                  </a:moveTo>
                  <a:lnTo>
                    <a:pt x="0" y="124723"/>
                  </a:lnTo>
                  <a:lnTo>
                    <a:pt x="88697" y="124723"/>
                  </a:lnTo>
                  <a:lnTo>
                    <a:pt x="88697" y="109212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393359" y="901949"/>
              <a:ext cx="2124470" cy="3013034"/>
            </a:xfrm>
            <a:custGeom>
              <a:avLst/>
              <a:gdLst/>
              <a:ahLst/>
              <a:cxnLst/>
              <a:rect l="l" t="t" r="r" b="b"/>
              <a:pathLst>
                <a:path w="87897" h="124057" extrusionOk="0">
                  <a:moveTo>
                    <a:pt x="1" y="1"/>
                  </a:moveTo>
                  <a:lnTo>
                    <a:pt x="1" y="124056"/>
                  </a:lnTo>
                  <a:lnTo>
                    <a:pt x="87897" y="124056"/>
                  </a:lnTo>
                  <a:lnTo>
                    <a:pt x="87897" y="108645"/>
                  </a:lnTo>
                  <a:lnTo>
                    <a:pt x="87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353865" y="910061"/>
              <a:ext cx="2143806" cy="2970896"/>
            </a:xfrm>
            <a:custGeom>
              <a:avLst/>
              <a:gdLst/>
              <a:ahLst/>
              <a:cxnLst/>
              <a:rect l="l" t="t" r="r" b="b"/>
              <a:pathLst>
                <a:path w="88697" h="122322" extrusionOk="0">
                  <a:moveTo>
                    <a:pt x="0" y="1"/>
                  </a:moveTo>
                  <a:lnTo>
                    <a:pt x="0" y="122321"/>
                  </a:lnTo>
                  <a:lnTo>
                    <a:pt x="69983" y="122321"/>
                  </a:lnTo>
                  <a:lnTo>
                    <a:pt x="80091" y="114082"/>
                  </a:lnTo>
                  <a:lnTo>
                    <a:pt x="88697" y="107111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987554" y="702646"/>
              <a:ext cx="877226" cy="302234"/>
            </a:xfrm>
            <a:custGeom>
              <a:avLst/>
              <a:gdLst/>
              <a:ahLst/>
              <a:cxnLst/>
              <a:rect l="l" t="t" r="r" b="b"/>
              <a:pathLst>
                <a:path w="36294" h="12444" extrusionOk="0">
                  <a:moveTo>
                    <a:pt x="6111" y="1"/>
                  </a:moveTo>
                  <a:cubicBezTo>
                    <a:pt x="2737" y="1"/>
                    <a:pt x="1" y="2757"/>
                    <a:pt x="1" y="6139"/>
                  </a:cubicBezTo>
                  <a:lnTo>
                    <a:pt x="1" y="12443"/>
                  </a:lnTo>
                  <a:lnTo>
                    <a:pt x="36293" y="12443"/>
                  </a:lnTo>
                  <a:lnTo>
                    <a:pt x="36293" y="5872"/>
                  </a:lnTo>
                  <a:cubicBezTo>
                    <a:pt x="36293" y="2636"/>
                    <a:pt x="33658" y="1"/>
                    <a:pt x="30423" y="1"/>
                  </a:cubicBezTo>
                  <a:lnTo>
                    <a:pt x="6172" y="1"/>
                  </a:lnTo>
                  <a:cubicBezTo>
                    <a:pt x="6152" y="1"/>
                    <a:pt x="6131" y="1"/>
                    <a:pt x="6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170570" y="538996"/>
              <a:ext cx="505540" cy="163698"/>
            </a:xfrm>
            <a:custGeom>
              <a:avLst/>
              <a:gdLst/>
              <a:ahLst/>
              <a:cxnLst/>
              <a:rect l="l" t="t" r="r" b="b"/>
              <a:pathLst>
                <a:path w="20916" h="6740" extrusionOk="0">
                  <a:moveTo>
                    <a:pt x="1" y="1"/>
                  </a:moveTo>
                  <a:lnTo>
                    <a:pt x="1335" y="6739"/>
                  </a:lnTo>
                  <a:lnTo>
                    <a:pt x="19748" y="6739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77994" y="1383206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0"/>
                  </a:moveTo>
                  <a:lnTo>
                    <a:pt x="0" y="14944"/>
                  </a:lnTo>
                  <a:lnTo>
                    <a:pt x="14944" y="14944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092380" y="146826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67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092380" y="154360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68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092380" y="161896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00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00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92380" y="169430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7994" y="1942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649754" y="1965693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92380" y="2027286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092380" y="2103427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092380" y="2178767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92380" y="22541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77994" y="2484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649754" y="2506891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39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2"/>
                  </a:lnTo>
                  <a:lnTo>
                    <a:pt x="14677" y="2135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092380" y="256928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92380" y="264462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4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92380" y="271996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092380" y="279530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7994" y="3006752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49754" y="3029437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92380" y="30918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92380" y="316717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92380" y="3242511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92380" y="331787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876841" y="3389159"/>
              <a:ext cx="235464" cy="489369"/>
            </a:xfrm>
            <a:custGeom>
              <a:avLst/>
              <a:gdLst/>
              <a:ahLst/>
              <a:cxnLst/>
              <a:rect l="l" t="t" r="r" b="b"/>
              <a:pathLst>
                <a:path w="9742" h="20149" extrusionOk="0">
                  <a:moveTo>
                    <a:pt x="9741" y="1"/>
                  </a:moveTo>
                  <a:lnTo>
                    <a:pt x="1" y="20148"/>
                  </a:lnTo>
                  <a:lnTo>
                    <a:pt x="6972" y="20148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045354" y="3391588"/>
              <a:ext cx="452317" cy="489369"/>
            </a:xfrm>
            <a:custGeom>
              <a:avLst/>
              <a:gdLst/>
              <a:ahLst/>
              <a:cxnLst/>
              <a:rect l="l" t="t" r="r" b="b"/>
              <a:pathLst>
                <a:path w="18714" h="20149" extrusionOk="0">
                  <a:moveTo>
                    <a:pt x="2769" y="1"/>
                  </a:moveTo>
                  <a:lnTo>
                    <a:pt x="0" y="20148"/>
                  </a:lnTo>
                  <a:lnTo>
                    <a:pt x="18714" y="4938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13195" y="538996"/>
              <a:ext cx="62915" cy="163698"/>
            </a:xfrm>
            <a:custGeom>
              <a:avLst/>
              <a:gdLst/>
              <a:ahLst/>
              <a:cxnLst/>
              <a:rect l="l" t="t" r="r" b="b"/>
              <a:pathLst>
                <a:path w="2603" h="6740" extrusionOk="0">
                  <a:moveTo>
                    <a:pt x="1135" y="1"/>
                  </a:moveTo>
                  <a:lnTo>
                    <a:pt x="1" y="6739"/>
                  </a:lnTo>
                  <a:lnTo>
                    <a:pt x="1435" y="673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E4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085385" y="1716940"/>
              <a:ext cx="263646" cy="542340"/>
            </a:xfrm>
            <a:custGeom>
              <a:avLst/>
              <a:gdLst/>
              <a:ahLst/>
              <a:cxnLst/>
              <a:rect l="l" t="t" r="r" b="b"/>
              <a:pathLst>
                <a:path w="10908" h="22330" extrusionOk="0">
                  <a:moveTo>
                    <a:pt x="5979" y="1"/>
                  </a:moveTo>
                  <a:cubicBezTo>
                    <a:pt x="3883" y="1"/>
                    <a:pt x="1799" y="619"/>
                    <a:pt x="0" y="1837"/>
                  </a:cubicBezTo>
                  <a:lnTo>
                    <a:pt x="167" y="12611"/>
                  </a:lnTo>
                  <a:lnTo>
                    <a:pt x="167" y="18415"/>
                  </a:lnTo>
                  <a:cubicBezTo>
                    <a:pt x="167" y="20350"/>
                    <a:pt x="1201" y="22151"/>
                    <a:pt x="3136" y="22318"/>
                  </a:cubicBezTo>
                  <a:cubicBezTo>
                    <a:pt x="3235" y="22326"/>
                    <a:pt x="3333" y="22330"/>
                    <a:pt x="3431" y="22330"/>
                  </a:cubicBezTo>
                  <a:cubicBezTo>
                    <a:pt x="5406" y="22330"/>
                    <a:pt x="7077" y="20750"/>
                    <a:pt x="7172" y="18716"/>
                  </a:cubicBezTo>
                  <a:cubicBezTo>
                    <a:pt x="7239" y="16681"/>
                    <a:pt x="7305" y="14613"/>
                    <a:pt x="7305" y="14613"/>
                  </a:cubicBezTo>
                  <a:cubicBezTo>
                    <a:pt x="7305" y="14613"/>
                    <a:pt x="10408" y="14313"/>
                    <a:pt x="10641" y="11277"/>
                  </a:cubicBezTo>
                  <a:cubicBezTo>
                    <a:pt x="10908" y="8242"/>
                    <a:pt x="10775" y="1136"/>
                    <a:pt x="10775" y="1136"/>
                  </a:cubicBezTo>
                  <a:cubicBezTo>
                    <a:pt x="9255" y="376"/>
                    <a:pt x="7613" y="1"/>
                    <a:pt x="5979" y="1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045069" y="1653258"/>
              <a:ext cx="364435" cy="440430"/>
            </a:xfrm>
            <a:custGeom>
              <a:avLst/>
              <a:gdLst/>
              <a:ahLst/>
              <a:cxnLst/>
              <a:rect l="l" t="t" r="r" b="b"/>
              <a:pathLst>
                <a:path w="15078" h="18134" extrusionOk="0">
                  <a:moveTo>
                    <a:pt x="9066" y="0"/>
                  </a:moveTo>
                  <a:cubicBezTo>
                    <a:pt x="8358" y="0"/>
                    <a:pt x="7626" y="247"/>
                    <a:pt x="7005" y="589"/>
                  </a:cubicBezTo>
                  <a:cubicBezTo>
                    <a:pt x="6005" y="1090"/>
                    <a:pt x="5104" y="1790"/>
                    <a:pt x="4037" y="2124"/>
                  </a:cubicBezTo>
                  <a:cubicBezTo>
                    <a:pt x="3203" y="2391"/>
                    <a:pt x="2235" y="2458"/>
                    <a:pt x="1501" y="2925"/>
                  </a:cubicBezTo>
                  <a:cubicBezTo>
                    <a:pt x="834" y="3425"/>
                    <a:pt x="367" y="4125"/>
                    <a:pt x="234" y="4959"/>
                  </a:cubicBezTo>
                  <a:cubicBezTo>
                    <a:pt x="67" y="5760"/>
                    <a:pt x="0" y="6560"/>
                    <a:pt x="67" y="7394"/>
                  </a:cubicBezTo>
                  <a:lnTo>
                    <a:pt x="200" y="14166"/>
                  </a:lnTo>
                  <a:cubicBezTo>
                    <a:pt x="234" y="15100"/>
                    <a:pt x="267" y="16134"/>
                    <a:pt x="834" y="16901"/>
                  </a:cubicBezTo>
                  <a:cubicBezTo>
                    <a:pt x="1455" y="17803"/>
                    <a:pt x="2623" y="18134"/>
                    <a:pt x="3756" y="18134"/>
                  </a:cubicBezTo>
                  <a:cubicBezTo>
                    <a:pt x="3963" y="18134"/>
                    <a:pt x="4169" y="18123"/>
                    <a:pt x="4370" y="18102"/>
                  </a:cubicBezTo>
                  <a:cubicBezTo>
                    <a:pt x="5704" y="17969"/>
                    <a:pt x="6972" y="17402"/>
                    <a:pt x="7906" y="16434"/>
                  </a:cubicBezTo>
                  <a:cubicBezTo>
                    <a:pt x="8506" y="15834"/>
                    <a:pt x="8873" y="15100"/>
                    <a:pt x="9007" y="14299"/>
                  </a:cubicBezTo>
                  <a:cubicBezTo>
                    <a:pt x="9040" y="13699"/>
                    <a:pt x="8640" y="13165"/>
                    <a:pt x="8073" y="13032"/>
                  </a:cubicBezTo>
                  <a:cubicBezTo>
                    <a:pt x="7439" y="12898"/>
                    <a:pt x="6905" y="12498"/>
                    <a:pt x="6572" y="11898"/>
                  </a:cubicBezTo>
                  <a:cubicBezTo>
                    <a:pt x="6205" y="11130"/>
                    <a:pt x="6438" y="10196"/>
                    <a:pt x="7172" y="9696"/>
                  </a:cubicBezTo>
                  <a:cubicBezTo>
                    <a:pt x="7424" y="9540"/>
                    <a:pt x="7701" y="9466"/>
                    <a:pt x="7975" y="9466"/>
                  </a:cubicBezTo>
                  <a:cubicBezTo>
                    <a:pt x="8463" y="9466"/>
                    <a:pt x="8941" y="9702"/>
                    <a:pt x="9240" y="10130"/>
                  </a:cubicBezTo>
                  <a:lnTo>
                    <a:pt x="9274" y="10130"/>
                  </a:lnTo>
                  <a:cubicBezTo>
                    <a:pt x="9807" y="10096"/>
                    <a:pt x="9841" y="9596"/>
                    <a:pt x="9941" y="9262"/>
                  </a:cubicBezTo>
                  <a:cubicBezTo>
                    <a:pt x="10308" y="8195"/>
                    <a:pt x="9974" y="7428"/>
                    <a:pt x="10007" y="7094"/>
                  </a:cubicBezTo>
                  <a:lnTo>
                    <a:pt x="10007" y="7094"/>
                  </a:lnTo>
                  <a:cubicBezTo>
                    <a:pt x="10487" y="7329"/>
                    <a:pt x="11017" y="7442"/>
                    <a:pt x="11549" y="7442"/>
                  </a:cubicBezTo>
                  <a:cubicBezTo>
                    <a:pt x="12981" y="7442"/>
                    <a:pt x="14425" y="6627"/>
                    <a:pt x="14911" y="5193"/>
                  </a:cubicBezTo>
                  <a:cubicBezTo>
                    <a:pt x="15078" y="4659"/>
                    <a:pt x="15078" y="4125"/>
                    <a:pt x="14911" y="3625"/>
                  </a:cubicBezTo>
                  <a:cubicBezTo>
                    <a:pt x="14411" y="2157"/>
                    <a:pt x="13076" y="2291"/>
                    <a:pt x="12076" y="1724"/>
                  </a:cubicBezTo>
                  <a:cubicBezTo>
                    <a:pt x="11408" y="1323"/>
                    <a:pt x="10908" y="623"/>
                    <a:pt x="10208" y="256"/>
                  </a:cubicBezTo>
                  <a:cubicBezTo>
                    <a:pt x="9849" y="77"/>
                    <a:pt x="9461" y="0"/>
                    <a:pt x="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932993" y="1581610"/>
              <a:ext cx="158869" cy="170717"/>
            </a:xfrm>
            <a:custGeom>
              <a:avLst/>
              <a:gdLst/>
              <a:ahLst/>
              <a:cxnLst/>
              <a:rect l="l" t="t" r="r" b="b"/>
              <a:pathLst>
                <a:path w="6573" h="7029" extrusionOk="0">
                  <a:moveTo>
                    <a:pt x="3559" y="1"/>
                  </a:moveTo>
                  <a:cubicBezTo>
                    <a:pt x="3518" y="1"/>
                    <a:pt x="3477" y="2"/>
                    <a:pt x="3436" y="4"/>
                  </a:cubicBezTo>
                  <a:cubicBezTo>
                    <a:pt x="2002" y="104"/>
                    <a:pt x="768" y="1071"/>
                    <a:pt x="368" y="2439"/>
                  </a:cubicBezTo>
                  <a:cubicBezTo>
                    <a:pt x="1" y="3840"/>
                    <a:pt x="501" y="5307"/>
                    <a:pt x="1602" y="6208"/>
                  </a:cubicBezTo>
                  <a:cubicBezTo>
                    <a:pt x="2306" y="6747"/>
                    <a:pt x="3165" y="7028"/>
                    <a:pt x="4026" y="7028"/>
                  </a:cubicBezTo>
                  <a:cubicBezTo>
                    <a:pt x="4507" y="7028"/>
                    <a:pt x="4989" y="6940"/>
                    <a:pt x="5445" y="6761"/>
                  </a:cubicBezTo>
                  <a:lnTo>
                    <a:pt x="5445" y="6761"/>
                  </a:lnTo>
                  <a:cubicBezTo>
                    <a:pt x="5442" y="6766"/>
                    <a:pt x="5440" y="6770"/>
                    <a:pt x="5438" y="6775"/>
                  </a:cubicBezTo>
                  <a:lnTo>
                    <a:pt x="5571" y="6708"/>
                  </a:lnTo>
                  <a:lnTo>
                    <a:pt x="5571" y="6708"/>
                  </a:lnTo>
                  <a:cubicBezTo>
                    <a:pt x="5529" y="6727"/>
                    <a:pt x="5487" y="6744"/>
                    <a:pt x="5445" y="6761"/>
                  </a:cubicBezTo>
                  <a:lnTo>
                    <a:pt x="5445" y="6761"/>
                  </a:lnTo>
                  <a:cubicBezTo>
                    <a:pt x="5908" y="5798"/>
                    <a:pt x="6239" y="4768"/>
                    <a:pt x="6405" y="3706"/>
                  </a:cubicBezTo>
                  <a:cubicBezTo>
                    <a:pt x="6572" y="2605"/>
                    <a:pt x="6205" y="1505"/>
                    <a:pt x="5471" y="737"/>
                  </a:cubicBezTo>
                  <a:cubicBezTo>
                    <a:pt x="4936" y="265"/>
                    <a:pt x="4252" y="1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43450" y="1719369"/>
              <a:ext cx="35506" cy="34100"/>
            </a:xfrm>
            <a:custGeom>
              <a:avLst/>
              <a:gdLst/>
              <a:ahLst/>
              <a:cxnLst/>
              <a:rect l="l" t="t" r="r" b="b"/>
              <a:pathLst>
                <a:path w="1469" h="1404" extrusionOk="0">
                  <a:moveTo>
                    <a:pt x="1461" y="1"/>
                  </a:moveTo>
                  <a:cubicBezTo>
                    <a:pt x="1390" y="1"/>
                    <a:pt x="1221" y="450"/>
                    <a:pt x="835" y="836"/>
                  </a:cubicBezTo>
                  <a:cubicBezTo>
                    <a:pt x="468" y="1237"/>
                    <a:pt x="1" y="1370"/>
                    <a:pt x="1" y="1403"/>
                  </a:cubicBezTo>
                  <a:cubicBezTo>
                    <a:pt x="801" y="1403"/>
                    <a:pt x="1402" y="770"/>
                    <a:pt x="1468" y="2"/>
                  </a:cubicBezTo>
                  <a:cubicBezTo>
                    <a:pt x="1466" y="1"/>
                    <a:pt x="1464" y="1"/>
                    <a:pt x="1461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68475" y="1669992"/>
              <a:ext cx="86287" cy="90034"/>
            </a:xfrm>
            <a:custGeom>
              <a:avLst/>
              <a:gdLst/>
              <a:ahLst/>
              <a:cxnLst/>
              <a:rect l="l" t="t" r="r" b="b"/>
              <a:pathLst>
                <a:path w="3570" h="3707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101" y="201"/>
                    <a:pt x="834" y="434"/>
                    <a:pt x="634" y="734"/>
                  </a:cubicBezTo>
                  <a:cubicBezTo>
                    <a:pt x="401" y="1035"/>
                    <a:pt x="234" y="1368"/>
                    <a:pt x="134" y="1735"/>
                  </a:cubicBezTo>
                  <a:cubicBezTo>
                    <a:pt x="0" y="2202"/>
                    <a:pt x="67" y="2703"/>
                    <a:pt x="367" y="3136"/>
                  </a:cubicBezTo>
                  <a:cubicBezTo>
                    <a:pt x="648" y="3480"/>
                    <a:pt x="1076" y="3706"/>
                    <a:pt x="1540" y="3706"/>
                  </a:cubicBezTo>
                  <a:cubicBezTo>
                    <a:pt x="1571" y="3706"/>
                    <a:pt x="1603" y="3705"/>
                    <a:pt x="1635" y="3703"/>
                  </a:cubicBezTo>
                  <a:cubicBezTo>
                    <a:pt x="2035" y="3670"/>
                    <a:pt x="2402" y="3570"/>
                    <a:pt x="2736" y="3403"/>
                  </a:cubicBezTo>
                  <a:cubicBezTo>
                    <a:pt x="3036" y="3236"/>
                    <a:pt x="3336" y="3036"/>
                    <a:pt x="3570" y="2769"/>
                  </a:cubicBezTo>
                  <a:cubicBezTo>
                    <a:pt x="3567" y="2767"/>
                    <a:pt x="3564" y="2766"/>
                    <a:pt x="3560" y="2766"/>
                  </a:cubicBezTo>
                  <a:cubicBezTo>
                    <a:pt x="3493" y="2766"/>
                    <a:pt x="3168" y="2989"/>
                    <a:pt x="2669" y="3270"/>
                  </a:cubicBezTo>
                  <a:cubicBezTo>
                    <a:pt x="2335" y="3436"/>
                    <a:pt x="2002" y="3503"/>
                    <a:pt x="1635" y="3503"/>
                  </a:cubicBezTo>
                  <a:cubicBezTo>
                    <a:pt x="1603" y="3505"/>
                    <a:pt x="1572" y="3507"/>
                    <a:pt x="1541" y="3507"/>
                  </a:cubicBezTo>
                  <a:cubicBezTo>
                    <a:pt x="1144" y="3507"/>
                    <a:pt x="782" y="3312"/>
                    <a:pt x="534" y="3003"/>
                  </a:cubicBezTo>
                  <a:cubicBezTo>
                    <a:pt x="301" y="2669"/>
                    <a:pt x="234" y="2202"/>
                    <a:pt x="334" y="1802"/>
                  </a:cubicBezTo>
                  <a:cubicBezTo>
                    <a:pt x="401" y="1435"/>
                    <a:pt x="567" y="1135"/>
                    <a:pt x="768" y="834"/>
                  </a:cubicBezTo>
                  <a:cubicBezTo>
                    <a:pt x="968" y="568"/>
                    <a:pt x="1168" y="30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928957" y="1745818"/>
              <a:ext cx="123388" cy="123696"/>
            </a:xfrm>
            <a:custGeom>
              <a:avLst/>
              <a:gdLst/>
              <a:ahLst/>
              <a:cxnLst/>
              <a:rect l="l" t="t" r="r" b="b"/>
              <a:pathLst>
                <a:path w="5105" h="5093" extrusionOk="0">
                  <a:moveTo>
                    <a:pt x="4854" y="0"/>
                  </a:moveTo>
                  <a:cubicBezTo>
                    <a:pt x="4816" y="0"/>
                    <a:pt x="4777" y="4"/>
                    <a:pt x="4738" y="14"/>
                  </a:cubicBezTo>
                  <a:cubicBezTo>
                    <a:pt x="4371" y="81"/>
                    <a:pt x="4070" y="281"/>
                    <a:pt x="3837" y="548"/>
                  </a:cubicBezTo>
                  <a:cubicBezTo>
                    <a:pt x="3503" y="948"/>
                    <a:pt x="3303" y="1415"/>
                    <a:pt x="3270" y="1949"/>
                  </a:cubicBezTo>
                  <a:cubicBezTo>
                    <a:pt x="3203" y="2549"/>
                    <a:pt x="3103" y="3150"/>
                    <a:pt x="2936" y="3717"/>
                  </a:cubicBezTo>
                  <a:cubicBezTo>
                    <a:pt x="2803" y="4284"/>
                    <a:pt x="2336" y="4718"/>
                    <a:pt x="1802" y="4884"/>
                  </a:cubicBezTo>
                  <a:cubicBezTo>
                    <a:pt x="1749" y="4892"/>
                    <a:pt x="1696" y="4896"/>
                    <a:pt x="1643" y="4896"/>
                  </a:cubicBezTo>
                  <a:cubicBezTo>
                    <a:pt x="1231" y="4896"/>
                    <a:pt x="838" y="4672"/>
                    <a:pt x="601" y="4317"/>
                  </a:cubicBezTo>
                  <a:cubicBezTo>
                    <a:pt x="401" y="4050"/>
                    <a:pt x="234" y="3750"/>
                    <a:pt x="134" y="3450"/>
                  </a:cubicBezTo>
                  <a:cubicBezTo>
                    <a:pt x="101" y="3350"/>
                    <a:pt x="68" y="3216"/>
                    <a:pt x="1" y="3116"/>
                  </a:cubicBezTo>
                  <a:lnTo>
                    <a:pt x="1" y="3116"/>
                  </a:lnTo>
                  <a:cubicBezTo>
                    <a:pt x="1" y="3250"/>
                    <a:pt x="1" y="3350"/>
                    <a:pt x="68" y="3483"/>
                  </a:cubicBezTo>
                  <a:cubicBezTo>
                    <a:pt x="134" y="3817"/>
                    <a:pt x="268" y="4150"/>
                    <a:pt x="468" y="4417"/>
                  </a:cubicBezTo>
                  <a:cubicBezTo>
                    <a:pt x="601" y="4617"/>
                    <a:pt x="801" y="4784"/>
                    <a:pt x="1002" y="4918"/>
                  </a:cubicBezTo>
                  <a:cubicBezTo>
                    <a:pt x="1195" y="5028"/>
                    <a:pt x="1434" y="5093"/>
                    <a:pt x="1681" y="5093"/>
                  </a:cubicBezTo>
                  <a:cubicBezTo>
                    <a:pt x="1733" y="5093"/>
                    <a:pt x="1784" y="5090"/>
                    <a:pt x="1836" y="5084"/>
                  </a:cubicBezTo>
                  <a:cubicBezTo>
                    <a:pt x="2469" y="4918"/>
                    <a:pt x="2970" y="4417"/>
                    <a:pt x="3136" y="3784"/>
                  </a:cubicBezTo>
                  <a:cubicBezTo>
                    <a:pt x="3303" y="3183"/>
                    <a:pt x="3403" y="2583"/>
                    <a:pt x="3470" y="1982"/>
                  </a:cubicBezTo>
                  <a:cubicBezTo>
                    <a:pt x="3503" y="1482"/>
                    <a:pt x="3670" y="1015"/>
                    <a:pt x="3970" y="648"/>
                  </a:cubicBezTo>
                  <a:cubicBezTo>
                    <a:pt x="4171" y="381"/>
                    <a:pt x="4437" y="181"/>
                    <a:pt x="4738" y="114"/>
                  </a:cubicBezTo>
                  <a:cubicBezTo>
                    <a:pt x="4971" y="48"/>
                    <a:pt x="5105" y="48"/>
                    <a:pt x="5105" y="48"/>
                  </a:cubicBezTo>
                  <a:cubicBezTo>
                    <a:pt x="5034" y="24"/>
                    <a:pt x="4946" y="0"/>
                    <a:pt x="4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854803" y="2446124"/>
              <a:ext cx="197541" cy="338252"/>
            </a:xfrm>
            <a:custGeom>
              <a:avLst/>
              <a:gdLst/>
              <a:ahLst/>
              <a:cxnLst/>
              <a:rect l="l" t="t" r="r" b="b"/>
              <a:pathLst>
                <a:path w="8173" h="13927" extrusionOk="0">
                  <a:moveTo>
                    <a:pt x="1568" y="1"/>
                  </a:moveTo>
                  <a:cubicBezTo>
                    <a:pt x="1568" y="1"/>
                    <a:pt x="0" y="11442"/>
                    <a:pt x="1568" y="12877"/>
                  </a:cubicBezTo>
                  <a:cubicBezTo>
                    <a:pt x="2500" y="13749"/>
                    <a:pt x="3397" y="13926"/>
                    <a:pt x="3971" y="13926"/>
                  </a:cubicBezTo>
                  <a:cubicBezTo>
                    <a:pt x="4362" y="13926"/>
                    <a:pt x="4603" y="13844"/>
                    <a:pt x="4603" y="13844"/>
                  </a:cubicBezTo>
                  <a:lnTo>
                    <a:pt x="7605" y="113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73127" y="1500660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43" y="1"/>
                  </a:moveTo>
                  <a:lnTo>
                    <a:pt x="5271" y="7339"/>
                  </a:lnTo>
                  <a:lnTo>
                    <a:pt x="1969" y="4704"/>
                  </a:lnTo>
                  <a:lnTo>
                    <a:pt x="1" y="6839"/>
                  </a:lnTo>
                  <a:lnTo>
                    <a:pt x="5138" y="11543"/>
                  </a:lnTo>
                  <a:lnTo>
                    <a:pt x="14678" y="2136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489314" y="1680533"/>
              <a:ext cx="428123" cy="614109"/>
            </a:xfrm>
            <a:custGeom>
              <a:avLst/>
              <a:gdLst/>
              <a:ahLst/>
              <a:cxnLst/>
              <a:rect l="l" t="t" r="r" b="b"/>
              <a:pathLst>
                <a:path w="17713" h="25285" extrusionOk="0">
                  <a:moveTo>
                    <a:pt x="16912" y="0"/>
                  </a:moveTo>
                  <a:lnTo>
                    <a:pt x="14043" y="1868"/>
                  </a:lnTo>
                  <a:cubicBezTo>
                    <a:pt x="13935" y="942"/>
                    <a:pt x="13336" y="16"/>
                    <a:pt x="13139" y="16"/>
                  </a:cubicBezTo>
                  <a:cubicBezTo>
                    <a:pt x="13094" y="16"/>
                    <a:pt x="13070" y="63"/>
                    <a:pt x="13076" y="167"/>
                  </a:cubicBezTo>
                  <a:cubicBezTo>
                    <a:pt x="13143" y="734"/>
                    <a:pt x="13076" y="3703"/>
                    <a:pt x="13076" y="3703"/>
                  </a:cubicBezTo>
                  <a:lnTo>
                    <a:pt x="7972" y="14511"/>
                  </a:lnTo>
                  <a:cubicBezTo>
                    <a:pt x="7272" y="16212"/>
                    <a:pt x="5871" y="17279"/>
                    <a:pt x="4804" y="17546"/>
                  </a:cubicBezTo>
                  <a:lnTo>
                    <a:pt x="0" y="18980"/>
                  </a:lnTo>
                  <a:lnTo>
                    <a:pt x="1868" y="25285"/>
                  </a:lnTo>
                  <a:lnTo>
                    <a:pt x="8540" y="23083"/>
                  </a:lnTo>
                  <a:cubicBezTo>
                    <a:pt x="10274" y="22516"/>
                    <a:pt x="11608" y="21149"/>
                    <a:pt x="12209" y="19414"/>
                  </a:cubicBezTo>
                  <a:lnTo>
                    <a:pt x="16779" y="5437"/>
                  </a:lnTo>
                  <a:cubicBezTo>
                    <a:pt x="17079" y="4570"/>
                    <a:pt x="17312" y="3636"/>
                    <a:pt x="17513" y="2702"/>
                  </a:cubicBezTo>
                  <a:cubicBezTo>
                    <a:pt x="17713" y="1535"/>
                    <a:pt x="16912" y="0"/>
                    <a:pt x="16912" y="0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182138" y="4475714"/>
              <a:ext cx="270100" cy="118717"/>
            </a:xfrm>
            <a:custGeom>
              <a:avLst/>
              <a:gdLst/>
              <a:ahLst/>
              <a:cxnLst/>
              <a:rect l="l" t="t" r="r" b="b"/>
              <a:pathLst>
                <a:path w="11175" h="4888" extrusionOk="0">
                  <a:moveTo>
                    <a:pt x="5971" y="0"/>
                  </a:moveTo>
                  <a:lnTo>
                    <a:pt x="0" y="101"/>
                  </a:lnTo>
                  <a:lnTo>
                    <a:pt x="33" y="4771"/>
                  </a:lnTo>
                  <a:lnTo>
                    <a:pt x="434" y="4804"/>
                  </a:lnTo>
                  <a:cubicBezTo>
                    <a:pt x="1268" y="4837"/>
                    <a:pt x="3369" y="4887"/>
                    <a:pt x="5400" y="4887"/>
                  </a:cubicBezTo>
                  <a:cubicBezTo>
                    <a:pt x="7430" y="4887"/>
                    <a:pt x="9390" y="4837"/>
                    <a:pt x="9940" y="4670"/>
                  </a:cubicBezTo>
                  <a:cubicBezTo>
                    <a:pt x="11175" y="4270"/>
                    <a:pt x="6071" y="3203"/>
                    <a:pt x="6071" y="3203"/>
                  </a:cubicBezTo>
                  <a:lnTo>
                    <a:pt x="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682254" y="4370277"/>
              <a:ext cx="203560" cy="243264"/>
            </a:xfrm>
            <a:custGeom>
              <a:avLst/>
              <a:gdLst/>
              <a:ahLst/>
              <a:cxnLst/>
              <a:rect l="l" t="t" r="r" b="b"/>
              <a:pathLst>
                <a:path w="8422" h="10016" extrusionOk="0">
                  <a:moveTo>
                    <a:pt x="3003" y="0"/>
                  </a:moveTo>
                  <a:lnTo>
                    <a:pt x="1" y="3603"/>
                  </a:lnTo>
                  <a:lnTo>
                    <a:pt x="267" y="3836"/>
                  </a:lnTo>
                  <a:cubicBezTo>
                    <a:pt x="1468" y="4970"/>
                    <a:pt x="6505" y="9507"/>
                    <a:pt x="7573" y="9974"/>
                  </a:cubicBezTo>
                  <a:cubicBezTo>
                    <a:pt x="7641" y="10002"/>
                    <a:pt x="7695" y="10016"/>
                    <a:pt x="7736" y="10016"/>
                  </a:cubicBezTo>
                  <a:cubicBezTo>
                    <a:pt x="8421" y="10016"/>
                    <a:pt x="5571" y="6305"/>
                    <a:pt x="5571" y="6305"/>
                  </a:cubicBezTo>
                  <a:lnTo>
                    <a:pt x="7606" y="3836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94339" y="2886869"/>
              <a:ext cx="803048" cy="1637366"/>
            </a:xfrm>
            <a:custGeom>
              <a:avLst/>
              <a:gdLst/>
              <a:ahLst/>
              <a:cxnLst/>
              <a:rect l="l" t="t" r="r" b="b"/>
              <a:pathLst>
                <a:path w="33225" h="67416" extrusionOk="0">
                  <a:moveTo>
                    <a:pt x="30056" y="0"/>
                  </a:moveTo>
                  <a:lnTo>
                    <a:pt x="17547" y="400"/>
                  </a:lnTo>
                  <a:cubicBezTo>
                    <a:pt x="17547" y="400"/>
                    <a:pt x="15545" y="8840"/>
                    <a:pt x="16112" y="10508"/>
                  </a:cubicBezTo>
                  <a:cubicBezTo>
                    <a:pt x="16680" y="12175"/>
                    <a:pt x="20349" y="13143"/>
                    <a:pt x="20349" y="13143"/>
                  </a:cubicBezTo>
                  <a:lnTo>
                    <a:pt x="20215" y="36293"/>
                  </a:lnTo>
                  <a:lnTo>
                    <a:pt x="1" y="61311"/>
                  </a:lnTo>
                  <a:lnTo>
                    <a:pt x="7473" y="67415"/>
                  </a:lnTo>
                  <a:cubicBezTo>
                    <a:pt x="7473" y="67415"/>
                    <a:pt x="29355" y="42364"/>
                    <a:pt x="31290" y="37794"/>
                  </a:cubicBezTo>
                  <a:cubicBezTo>
                    <a:pt x="33225" y="33257"/>
                    <a:pt x="30056" y="0"/>
                    <a:pt x="30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55568" y="2813132"/>
              <a:ext cx="437018" cy="1707848"/>
            </a:xfrm>
            <a:custGeom>
              <a:avLst/>
              <a:gdLst/>
              <a:ahLst/>
              <a:cxnLst/>
              <a:rect l="l" t="t" r="r" b="b"/>
              <a:pathLst>
                <a:path w="18081" h="70318" extrusionOk="0">
                  <a:moveTo>
                    <a:pt x="17080" y="1"/>
                  </a:moveTo>
                  <a:lnTo>
                    <a:pt x="434" y="1635"/>
                  </a:lnTo>
                  <a:lnTo>
                    <a:pt x="201" y="6272"/>
                  </a:lnTo>
                  <a:cubicBezTo>
                    <a:pt x="1" y="10241"/>
                    <a:pt x="1535" y="12043"/>
                    <a:pt x="2603" y="13077"/>
                  </a:cubicBezTo>
                  <a:lnTo>
                    <a:pt x="7773" y="70318"/>
                  </a:lnTo>
                  <a:lnTo>
                    <a:pt x="18080" y="70251"/>
                  </a:lnTo>
                  <a:lnTo>
                    <a:pt x="17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106340" y="3158258"/>
              <a:ext cx="96777" cy="704872"/>
            </a:xfrm>
            <a:custGeom>
              <a:avLst/>
              <a:gdLst/>
              <a:ahLst/>
              <a:cxnLst/>
              <a:rect l="l" t="t" r="r" b="b"/>
              <a:pathLst>
                <a:path w="4004" h="29022" extrusionOk="0">
                  <a:moveTo>
                    <a:pt x="1969" y="1"/>
                  </a:moveTo>
                  <a:cubicBezTo>
                    <a:pt x="1935" y="101"/>
                    <a:pt x="1935" y="201"/>
                    <a:pt x="1969" y="301"/>
                  </a:cubicBezTo>
                  <a:cubicBezTo>
                    <a:pt x="1969" y="534"/>
                    <a:pt x="2002" y="835"/>
                    <a:pt x="2002" y="1202"/>
                  </a:cubicBezTo>
                  <a:cubicBezTo>
                    <a:pt x="2002" y="1969"/>
                    <a:pt x="2069" y="3070"/>
                    <a:pt x="2169" y="4437"/>
                  </a:cubicBezTo>
                  <a:cubicBezTo>
                    <a:pt x="2335" y="7206"/>
                    <a:pt x="2636" y="10975"/>
                    <a:pt x="3036" y="15145"/>
                  </a:cubicBezTo>
                  <a:cubicBezTo>
                    <a:pt x="3301" y="18321"/>
                    <a:pt x="3598" y="21267"/>
                    <a:pt x="3798" y="23691"/>
                  </a:cubicBezTo>
                  <a:lnTo>
                    <a:pt x="3798" y="23691"/>
                  </a:lnTo>
                  <a:lnTo>
                    <a:pt x="1035" y="27554"/>
                  </a:lnTo>
                  <a:lnTo>
                    <a:pt x="267" y="28621"/>
                  </a:lnTo>
                  <a:cubicBezTo>
                    <a:pt x="167" y="28755"/>
                    <a:pt x="101" y="28855"/>
                    <a:pt x="67" y="28921"/>
                  </a:cubicBezTo>
                  <a:cubicBezTo>
                    <a:pt x="34" y="28955"/>
                    <a:pt x="0" y="28988"/>
                    <a:pt x="0" y="29022"/>
                  </a:cubicBezTo>
                  <a:cubicBezTo>
                    <a:pt x="0" y="29022"/>
                    <a:pt x="34" y="29022"/>
                    <a:pt x="101" y="28955"/>
                  </a:cubicBezTo>
                  <a:lnTo>
                    <a:pt x="334" y="28655"/>
                  </a:lnTo>
                  <a:lnTo>
                    <a:pt x="1135" y="27621"/>
                  </a:lnTo>
                  <a:lnTo>
                    <a:pt x="4003" y="23784"/>
                  </a:lnTo>
                  <a:lnTo>
                    <a:pt x="4003" y="23751"/>
                  </a:lnTo>
                  <a:cubicBezTo>
                    <a:pt x="3803" y="21283"/>
                    <a:pt x="3503" y="18347"/>
                    <a:pt x="3236" y="15145"/>
                  </a:cubicBezTo>
                  <a:cubicBezTo>
                    <a:pt x="2869" y="10942"/>
                    <a:pt x="2536" y="7173"/>
                    <a:pt x="2335" y="4437"/>
                  </a:cubicBezTo>
                  <a:cubicBezTo>
                    <a:pt x="2202" y="3070"/>
                    <a:pt x="2135" y="1969"/>
                    <a:pt x="2069" y="1202"/>
                  </a:cubicBezTo>
                  <a:cubicBezTo>
                    <a:pt x="2035" y="835"/>
                    <a:pt x="2002" y="534"/>
                    <a:pt x="2002" y="301"/>
                  </a:cubicBezTo>
                  <a:cubicBezTo>
                    <a:pt x="2002" y="201"/>
                    <a:pt x="1969" y="10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052320" y="3130716"/>
              <a:ext cx="130639" cy="27566"/>
            </a:xfrm>
            <a:custGeom>
              <a:avLst/>
              <a:gdLst/>
              <a:ahLst/>
              <a:cxnLst/>
              <a:rect l="l" t="t" r="r" b="b"/>
              <a:pathLst>
                <a:path w="5405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301"/>
                    <a:pt x="1768" y="568"/>
                    <a:pt x="2669" y="701"/>
                  </a:cubicBezTo>
                  <a:cubicBezTo>
                    <a:pt x="3570" y="935"/>
                    <a:pt x="4470" y="1068"/>
                    <a:pt x="5404" y="1135"/>
                  </a:cubicBezTo>
                  <a:cubicBezTo>
                    <a:pt x="4504" y="868"/>
                    <a:pt x="3603" y="668"/>
                    <a:pt x="2702" y="501"/>
                  </a:cubicBezTo>
                  <a:cubicBezTo>
                    <a:pt x="1802" y="267"/>
                    <a:pt x="901" y="1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216797" y="3717817"/>
              <a:ext cx="136270" cy="23777"/>
            </a:xfrm>
            <a:custGeom>
              <a:avLst/>
              <a:gdLst/>
              <a:ahLst/>
              <a:cxnLst/>
              <a:rect l="l" t="t" r="r" b="b"/>
              <a:pathLst>
                <a:path w="5638" h="979" extrusionOk="0">
                  <a:moveTo>
                    <a:pt x="2417" y="0"/>
                  </a:moveTo>
                  <a:cubicBezTo>
                    <a:pt x="1869" y="0"/>
                    <a:pt x="1324" y="55"/>
                    <a:pt x="801" y="212"/>
                  </a:cubicBezTo>
                  <a:cubicBezTo>
                    <a:pt x="501" y="245"/>
                    <a:pt x="234" y="345"/>
                    <a:pt x="0" y="512"/>
                  </a:cubicBezTo>
                  <a:cubicBezTo>
                    <a:pt x="787" y="315"/>
                    <a:pt x="1596" y="237"/>
                    <a:pt x="2410" y="237"/>
                  </a:cubicBezTo>
                  <a:cubicBezTo>
                    <a:pt x="2563" y="237"/>
                    <a:pt x="2716" y="240"/>
                    <a:pt x="2869" y="245"/>
                  </a:cubicBezTo>
                  <a:cubicBezTo>
                    <a:pt x="3803" y="345"/>
                    <a:pt x="4737" y="579"/>
                    <a:pt x="5638" y="979"/>
                  </a:cubicBezTo>
                  <a:cubicBezTo>
                    <a:pt x="5404" y="779"/>
                    <a:pt x="5171" y="612"/>
                    <a:pt x="4904" y="512"/>
                  </a:cubicBezTo>
                  <a:cubicBezTo>
                    <a:pt x="4270" y="245"/>
                    <a:pt x="3570" y="78"/>
                    <a:pt x="2869" y="12"/>
                  </a:cubicBezTo>
                  <a:cubicBezTo>
                    <a:pt x="2718" y="4"/>
                    <a:pt x="2568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122462" y="3820165"/>
              <a:ext cx="319310" cy="418085"/>
            </a:xfrm>
            <a:custGeom>
              <a:avLst/>
              <a:gdLst/>
              <a:ahLst/>
              <a:cxnLst/>
              <a:rect l="l" t="t" r="r" b="b"/>
              <a:pathLst>
                <a:path w="13211" h="17214" extrusionOk="0">
                  <a:moveTo>
                    <a:pt x="13176" y="0"/>
                  </a:moveTo>
                  <a:cubicBezTo>
                    <a:pt x="13084" y="0"/>
                    <a:pt x="10125" y="3791"/>
                    <a:pt x="6539" y="8540"/>
                  </a:cubicBezTo>
                  <a:cubicBezTo>
                    <a:pt x="2903" y="13310"/>
                    <a:pt x="1" y="17180"/>
                    <a:pt x="67" y="17213"/>
                  </a:cubicBezTo>
                  <a:cubicBezTo>
                    <a:pt x="67" y="17213"/>
                    <a:pt x="68" y="17213"/>
                    <a:pt x="68" y="17213"/>
                  </a:cubicBezTo>
                  <a:cubicBezTo>
                    <a:pt x="126" y="17213"/>
                    <a:pt x="3085" y="13390"/>
                    <a:pt x="6705" y="8673"/>
                  </a:cubicBezTo>
                  <a:cubicBezTo>
                    <a:pt x="10308" y="3903"/>
                    <a:pt x="13210" y="34"/>
                    <a:pt x="13177" y="1"/>
                  </a:cubicBezTo>
                  <a:cubicBezTo>
                    <a:pt x="13176" y="0"/>
                    <a:pt x="13176" y="0"/>
                    <a:pt x="131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281283" y="2926555"/>
              <a:ext cx="125805" cy="48915"/>
            </a:xfrm>
            <a:custGeom>
              <a:avLst/>
              <a:gdLst/>
              <a:ahLst/>
              <a:cxnLst/>
              <a:rect l="l" t="t" r="r" b="b"/>
              <a:pathLst>
                <a:path w="5205" h="2014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01"/>
                    <a:pt x="201" y="601"/>
                    <a:pt x="435" y="868"/>
                  </a:cubicBezTo>
                  <a:cubicBezTo>
                    <a:pt x="1000" y="1621"/>
                    <a:pt x="1863" y="2013"/>
                    <a:pt x="2735" y="2013"/>
                  </a:cubicBezTo>
                  <a:cubicBezTo>
                    <a:pt x="3408" y="2013"/>
                    <a:pt x="4086" y="1781"/>
                    <a:pt x="4638" y="1302"/>
                  </a:cubicBezTo>
                  <a:cubicBezTo>
                    <a:pt x="4871" y="1101"/>
                    <a:pt x="5071" y="835"/>
                    <a:pt x="5205" y="534"/>
                  </a:cubicBezTo>
                  <a:lnTo>
                    <a:pt x="5205" y="534"/>
                  </a:lnTo>
                  <a:cubicBezTo>
                    <a:pt x="4971" y="768"/>
                    <a:pt x="4771" y="968"/>
                    <a:pt x="4504" y="1168"/>
                  </a:cubicBezTo>
                  <a:cubicBezTo>
                    <a:pt x="3982" y="1589"/>
                    <a:pt x="3353" y="1795"/>
                    <a:pt x="2726" y="1795"/>
                  </a:cubicBezTo>
                  <a:cubicBezTo>
                    <a:pt x="1911" y="1795"/>
                    <a:pt x="1100" y="1447"/>
                    <a:pt x="535" y="768"/>
                  </a:cubicBezTo>
                  <a:cubicBezTo>
                    <a:pt x="335" y="501"/>
                    <a:pt x="168" y="2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976523" y="1757500"/>
              <a:ext cx="90323" cy="303837"/>
            </a:xfrm>
            <a:custGeom>
              <a:avLst/>
              <a:gdLst/>
              <a:ahLst/>
              <a:cxnLst/>
              <a:rect l="l" t="t" r="r" b="b"/>
              <a:pathLst>
                <a:path w="3737" h="12510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1" y="3603"/>
                    <a:pt x="234" y="9173"/>
                    <a:pt x="3737" y="1250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862054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64546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01548" y="2105054"/>
              <a:ext cx="704676" cy="798840"/>
            </a:xfrm>
            <a:custGeom>
              <a:avLst/>
              <a:gdLst/>
              <a:ahLst/>
              <a:cxnLst/>
              <a:rect l="l" t="t" r="r" b="b"/>
              <a:pathLst>
                <a:path w="29155" h="32891" extrusionOk="0">
                  <a:moveTo>
                    <a:pt x="26787" y="0"/>
                  </a:moveTo>
                  <a:cubicBezTo>
                    <a:pt x="22450" y="734"/>
                    <a:pt x="15879" y="1568"/>
                    <a:pt x="15879" y="1568"/>
                  </a:cubicBezTo>
                  <a:lnTo>
                    <a:pt x="14911" y="1635"/>
                  </a:lnTo>
                  <a:cubicBezTo>
                    <a:pt x="14911" y="1635"/>
                    <a:pt x="8140" y="2002"/>
                    <a:pt x="7973" y="2002"/>
                  </a:cubicBezTo>
                  <a:cubicBezTo>
                    <a:pt x="5138" y="2369"/>
                    <a:pt x="1869" y="2569"/>
                    <a:pt x="635" y="5604"/>
                  </a:cubicBezTo>
                  <a:cubicBezTo>
                    <a:pt x="1" y="7239"/>
                    <a:pt x="601" y="9674"/>
                    <a:pt x="1669" y="12176"/>
                  </a:cubicBezTo>
                  <a:lnTo>
                    <a:pt x="4170" y="19881"/>
                  </a:lnTo>
                  <a:cubicBezTo>
                    <a:pt x="5171" y="24151"/>
                    <a:pt x="3570" y="23918"/>
                    <a:pt x="2703" y="28187"/>
                  </a:cubicBezTo>
                  <a:cubicBezTo>
                    <a:pt x="2569" y="28854"/>
                    <a:pt x="2102" y="32324"/>
                    <a:pt x="2102" y="32891"/>
                  </a:cubicBezTo>
                  <a:lnTo>
                    <a:pt x="21650" y="32891"/>
                  </a:lnTo>
                  <a:lnTo>
                    <a:pt x="21349" y="29855"/>
                  </a:lnTo>
                  <a:cubicBezTo>
                    <a:pt x="21349" y="29855"/>
                    <a:pt x="19081" y="18213"/>
                    <a:pt x="19114" y="18080"/>
                  </a:cubicBezTo>
                  <a:lnTo>
                    <a:pt x="19481" y="17346"/>
                  </a:lnTo>
                  <a:cubicBezTo>
                    <a:pt x="20382" y="15378"/>
                    <a:pt x="20415" y="13143"/>
                    <a:pt x="19548" y="11175"/>
                  </a:cubicBezTo>
                  <a:lnTo>
                    <a:pt x="29155" y="7906"/>
                  </a:lnTo>
                  <a:lnTo>
                    <a:pt x="26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38542" y="2300302"/>
              <a:ext cx="264468" cy="94818"/>
            </a:xfrm>
            <a:custGeom>
              <a:avLst/>
              <a:gdLst/>
              <a:ahLst/>
              <a:cxnLst/>
              <a:rect l="l" t="t" r="r" b="b"/>
              <a:pathLst>
                <a:path w="10942" h="3904" extrusionOk="0">
                  <a:moveTo>
                    <a:pt x="10941" y="0"/>
                  </a:moveTo>
                  <a:lnTo>
                    <a:pt x="10941" y="0"/>
                  </a:lnTo>
                  <a:cubicBezTo>
                    <a:pt x="10808" y="34"/>
                    <a:pt x="10675" y="67"/>
                    <a:pt x="10508" y="101"/>
                  </a:cubicBezTo>
                  <a:cubicBezTo>
                    <a:pt x="10241" y="201"/>
                    <a:pt x="9841" y="301"/>
                    <a:pt x="9307" y="467"/>
                  </a:cubicBezTo>
                  <a:cubicBezTo>
                    <a:pt x="8306" y="768"/>
                    <a:pt x="6905" y="1168"/>
                    <a:pt x="5371" y="1668"/>
                  </a:cubicBezTo>
                  <a:cubicBezTo>
                    <a:pt x="4070" y="2069"/>
                    <a:pt x="2769" y="2569"/>
                    <a:pt x="1501" y="3103"/>
                  </a:cubicBezTo>
                  <a:cubicBezTo>
                    <a:pt x="1001" y="3336"/>
                    <a:pt x="634" y="3536"/>
                    <a:pt x="367" y="3670"/>
                  </a:cubicBezTo>
                  <a:cubicBezTo>
                    <a:pt x="234" y="3736"/>
                    <a:pt x="100" y="3803"/>
                    <a:pt x="0" y="3903"/>
                  </a:cubicBezTo>
                  <a:cubicBezTo>
                    <a:pt x="134" y="3870"/>
                    <a:pt x="267" y="3803"/>
                    <a:pt x="401" y="3736"/>
                  </a:cubicBezTo>
                  <a:cubicBezTo>
                    <a:pt x="667" y="3636"/>
                    <a:pt x="1068" y="3470"/>
                    <a:pt x="1568" y="3269"/>
                  </a:cubicBezTo>
                  <a:cubicBezTo>
                    <a:pt x="2502" y="2869"/>
                    <a:pt x="3903" y="2369"/>
                    <a:pt x="5438" y="1868"/>
                  </a:cubicBezTo>
                  <a:cubicBezTo>
                    <a:pt x="6972" y="1368"/>
                    <a:pt x="8373" y="934"/>
                    <a:pt x="9374" y="601"/>
                  </a:cubicBezTo>
                  <a:cubicBezTo>
                    <a:pt x="9874" y="434"/>
                    <a:pt x="10274" y="267"/>
                    <a:pt x="10541" y="167"/>
                  </a:cubicBezTo>
                  <a:cubicBezTo>
                    <a:pt x="10675" y="134"/>
                    <a:pt x="10808" y="67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15252" y="2334328"/>
              <a:ext cx="83870" cy="245498"/>
            </a:xfrm>
            <a:custGeom>
              <a:avLst/>
              <a:gdLst/>
              <a:ahLst/>
              <a:cxnLst/>
              <a:rect l="l" t="t" r="r" b="b"/>
              <a:pathLst>
                <a:path w="3470" h="10108" extrusionOk="0">
                  <a:moveTo>
                    <a:pt x="1" y="0"/>
                  </a:moveTo>
                  <a:cubicBezTo>
                    <a:pt x="1" y="134"/>
                    <a:pt x="34" y="267"/>
                    <a:pt x="68" y="401"/>
                  </a:cubicBezTo>
                  <a:cubicBezTo>
                    <a:pt x="134" y="701"/>
                    <a:pt x="234" y="1068"/>
                    <a:pt x="368" y="1535"/>
                  </a:cubicBezTo>
                  <a:cubicBezTo>
                    <a:pt x="635" y="2469"/>
                    <a:pt x="1035" y="3736"/>
                    <a:pt x="1535" y="5104"/>
                  </a:cubicBezTo>
                  <a:cubicBezTo>
                    <a:pt x="2036" y="6505"/>
                    <a:pt x="2536" y="7739"/>
                    <a:pt x="2870" y="8640"/>
                  </a:cubicBezTo>
                  <a:lnTo>
                    <a:pt x="3303" y="9707"/>
                  </a:lnTo>
                  <a:cubicBezTo>
                    <a:pt x="3337" y="9841"/>
                    <a:pt x="3403" y="9974"/>
                    <a:pt x="3470" y="10108"/>
                  </a:cubicBezTo>
                  <a:cubicBezTo>
                    <a:pt x="3437" y="9941"/>
                    <a:pt x="3403" y="9808"/>
                    <a:pt x="3370" y="9674"/>
                  </a:cubicBezTo>
                  <a:cubicBezTo>
                    <a:pt x="3270" y="9441"/>
                    <a:pt x="3170" y="9040"/>
                    <a:pt x="3003" y="8607"/>
                  </a:cubicBezTo>
                  <a:cubicBezTo>
                    <a:pt x="2736" y="7673"/>
                    <a:pt x="2269" y="6438"/>
                    <a:pt x="1769" y="5037"/>
                  </a:cubicBezTo>
                  <a:cubicBezTo>
                    <a:pt x="1235" y="3670"/>
                    <a:pt x="801" y="2402"/>
                    <a:pt x="501" y="1468"/>
                  </a:cubicBezTo>
                  <a:cubicBezTo>
                    <a:pt x="368" y="968"/>
                    <a:pt x="201" y="4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"/>
          <p:cNvSpPr txBox="1">
            <a:spLocks noGrp="1"/>
          </p:cNvSpPr>
          <p:nvPr>
            <p:ph type="title"/>
          </p:nvPr>
        </p:nvSpPr>
        <p:spPr>
          <a:xfrm>
            <a:off x="1295158" y="1700275"/>
            <a:ext cx="3938941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br>
              <a:rPr lang="en" sz="6000" dirty="0"/>
            </a:br>
            <a:r>
              <a:rPr lang="en" sz="6000" dirty="0"/>
              <a:t>you</a:t>
            </a:r>
            <a:endParaRPr sz="6000" dirty="0"/>
          </a:p>
        </p:txBody>
      </p:sp>
      <p:grpSp>
        <p:nvGrpSpPr>
          <p:cNvPr id="1215" name="Google Shape;1215;p46"/>
          <p:cNvGrpSpPr/>
          <p:nvPr/>
        </p:nvGrpSpPr>
        <p:grpSpPr>
          <a:xfrm>
            <a:off x="832650" y="756465"/>
            <a:ext cx="7503325" cy="3847937"/>
            <a:chOff x="832650" y="756465"/>
            <a:chExt cx="7503325" cy="3847937"/>
          </a:xfrm>
        </p:grpSpPr>
        <p:grpSp>
          <p:nvGrpSpPr>
            <p:cNvPr id="1216" name="Google Shape;1216;p46"/>
            <p:cNvGrpSpPr/>
            <p:nvPr/>
          </p:nvGrpSpPr>
          <p:grpSpPr>
            <a:xfrm>
              <a:off x="4660019" y="756465"/>
              <a:ext cx="3675956" cy="3847242"/>
              <a:chOff x="4660019" y="756465"/>
              <a:chExt cx="3675956" cy="3847242"/>
            </a:xfrm>
          </p:grpSpPr>
          <p:sp>
            <p:nvSpPr>
              <p:cNvPr id="1217" name="Google Shape;1217;p46"/>
              <p:cNvSpPr/>
              <p:nvPr/>
            </p:nvSpPr>
            <p:spPr>
              <a:xfrm flipH="1">
                <a:off x="7338539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1" y="0"/>
                    </a:moveTo>
                    <a:lnTo>
                      <a:pt x="1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 flipH="1">
                <a:off x="7386264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0" y="0"/>
                    </a:moveTo>
                    <a:lnTo>
                      <a:pt x="0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 flipH="1">
                <a:off x="7504186" y="905257"/>
                <a:ext cx="713867" cy="1078891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51272" extrusionOk="0">
                    <a:moveTo>
                      <a:pt x="0" y="1"/>
                    </a:moveTo>
                    <a:lnTo>
                      <a:pt x="0" y="51271"/>
                    </a:lnTo>
                    <a:lnTo>
                      <a:pt x="33925" y="51271"/>
                    </a:lnTo>
                    <a:lnTo>
                      <a:pt x="339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 flipH="1">
                <a:off x="7501387" y="903152"/>
                <a:ext cx="718770" cy="1083100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51472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19448"/>
                      <a:pt x="34" y="37261"/>
                      <a:pt x="34" y="51371"/>
                    </a:cubicBezTo>
                    <a:lnTo>
                      <a:pt x="34" y="51471"/>
                    </a:lnTo>
                    <a:lnTo>
                      <a:pt x="134" y="51471"/>
                    </a:lnTo>
                    <a:lnTo>
                      <a:pt x="24851" y="51371"/>
                    </a:lnTo>
                    <a:lnTo>
                      <a:pt x="31656" y="51338"/>
                    </a:lnTo>
                    <a:lnTo>
                      <a:pt x="31623" y="51338"/>
                    </a:lnTo>
                    <a:lnTo>
                      <a:pt x="24818" y="51304"/>
                    </a:lnTo>
                    <a:lnTo>
                      <a:pt x="201" y="51271"/>
                    </a:lnTo>
                    <a:lnTo>
                      <a:pt x="201" y="51271"/>
                    </a:lnTo>
                    <a:cubicBezTo>
                      <a:pt x="234" y="37209"/>
                      <a:pt x="234" y="19484"/>
                      <a:pt x="234" y="234"/>
                    </a:cubicBezTo>
                    <a:lnTo>
                      <a:pt x="33958" y="234"/>
                    </a:lnTo>
                    <a:cubicBezTo>
                      <a:pt x="33958" y="15254"/>
                      <a:pt x="33991" y="28014"/>
                      <a:pt x="33991" y="37027"/>
                    </a:cubicBezTo>
                    <a:cubicBezTo>
                      <a:pt x="34025" y="41531"/>
                      <a:pt x="34025" y="45100"/>
                      <a:pt x="34025" y="47568"/>
                    </a:cubicBezTo>
                    <a:lnTo>
                      <a:pt x="34025" y="50370"/>
                    </a:lnTo>
                    <a:lnTo>
                      <a:pt x="34025" y="51104"/>
                    </a:lnTo>
                    <a:lnTo>
                      <a:pt x="34025" y="51371"/>
                    </a:lnTo>
                    <a:cubicBezTo>
                      <a:pt x="34025" y="51371"/>
                      <a:pt x="34058" y="51271"/>
                      <a:pt x="34058" y="51104"/>
                    </a:cubicBezTo>
                    <a:lnTo>
                      <a:pt x="34058" y="50404"/>
                    </a:lnTo>
                    <a:lnTo>
                      <a:pt x="34058" y="47602"/>
                    </a:lnTo>
                    <a:cubicBezTo>
                      <a:pt x="34058" y="45167"/>
                      <a:pt x="34091" y="41597"/>
                      <a:pt x="34091" y="37061"/>
                    </a:cubicBezTo>
                    <a:cubicBezTo>
                      <a:pt x="34091" y="28021"/>
                      <a:pt x="34125" y="15212"/>
                      <a:pt x="34158" y="101"/>
                    </a:cubicBezTo>
                    <a:lnTo>
                      <a:pt x="34158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6"/>
              <p:cNvSpPr/>
              <p:nvPr/>
            </p:nvSpPr>
            <p:spPr>
              <a:xfrm flipH="1">
                <a:off x="7383465" y="756465"/>
                <a:ext cx="129159" cy="15725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6"/>
              <p:cNvSpPr/>
              <p:nvPr/>
            </p:nvSpPr>
            <p:spPr>
              <a:xfrm flipH="1">
                <a:off x="7375743" y="1980613"/>
                <a:ext cx="124256" cy="155146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0" y="7305"/>
                    </a:moveTo>
                    <a:lnTo>
                      <a:pt x="590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6"/>
              <p:cNvSpPr/>
              <p:nvPr/>
            </p:nvSpPr>
            <p:spPr>
              <a:xfrm flipH="1">
                <a:off x="8218747" y="756465"/>
                <a:ext cx="117228" cy="14742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 flipH="1">
                <a:off x="7725995" y="1124267"/>
                <a:ext cx="239379" cy="678768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6"/>
              <p:cNvSpPr/>
              <p:nvPr/>
            </p:nvSpPr>
            <p:spPr>
              <a:xfrm flipH="1">
                <a:off x="7678965" y="4188728"/>
                <a:ext cx="408540" cy="321824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15294" extrusionOk="0">
                    <a:moveTo>
                      <a:pt x="13197" y="1"/>
                    </a:moveTo>
                    <a:cubicBezTo>
                      <a:pt x="11304" y="1"/>
                      <a:pt x="9471" y="1270"/>
                      <a:pt x="8507" y="2941"/>
                    </a:cubicBezTo>
                    <a:cubicBezTo>
                      <a:pt x="7606" y="4476"/>
                      <a:pt x="7239" y="6344"/>
                      <a:pt x="5938" y="7478"/>
                    </a:cubicBezTo>
                    <a:cubicBezTo>
                      <a:pt x="5171" y="8045"/>
                      <a:pt x="4337" y="8445"/>
                      <a:pt x="3470" y="8746"/>
                    </a:cubicBezTo>
                    <a:cubicBezTo>
                      <a:pt x="2603" y="9113"/>
                      <a:pt x="1669" y="9513"/>
                      <a:pt x="1202" y="10347"/>
                    </a:cubicBezTo>
                    <a:cubicBezTo>
                      <a:pt x="1" y="12582"/>
                      <a:pt x="1569" y="14483"/>
                      <a:pt x="2269" y="15083"/>
                    </a:cubicBezTo>
                    <a:lnTo>
                      <a:pt x="2569" y="14883"/>
                    </a:lnTo>
                    <a:lnTo>
                      <a:pt x="15078" y="15284"/>
                    </a:lnTo>
                    <a:cubicBezTo>
                      <a:pt x="15282" y="15289"/>
                      <a:pt x="15488" y="15294"/>
                      <a:pt x="15695" y="15294"/>
                    </a:cubicBezTo>
                    <a:cubicBezTo>
                      <a:pt x="16707" y="15294"/>
                      <a:pt x="17721" y="15181"/>
                      <a:pt x="18414" y="14516"/>
                    </a:cubicBezTo>
                    <a:cubicBezTo>
                      <a:pt x="19381" y="13649"/>
                      <a:pt x="19415" y="12215"/>
                      <a:pt x="19415" y="10947"/>
                    </a:cubicBezTo>
                    <a:cubicBezTo>
                      <a:pt x="19381" y="8646"/>
                      <a:pt x="19348" y="6277"/>
                      <a:pt x="18481" y="4109"/>
                    </a:cubicBezTo>
                    <a:cubicBezTo>
                      <a:pt x="17613" y="1974"/>
                      <a:pt x="15712" y="106"/>
                      <a:pt x="13410" y="6"/>
                    </a:cubicBezTo>
                    <a:cubicBezTo>
                      <a:pt x="13339" y="2"/>
                      <a:pt x="13268" y="1"/>
                      <a:pt x="13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6"/>
              <p:cNvSpPr/>
              <p:nvPr/>
            </p:nvSpPr>
            <p:spPr>
              <a:xfrm flipH="1">
                <a:off x="7535076" y="3781030"/>
                <a:ext cx="693519" cy="815649"/>
              </a:xfrm>
              <a:custGeom>
                <a:avLst/>
                <a:gdLst/>
                <a:ahLst/>
                <a:cxnLst/>
                <a:rect l="l" t="t" r="r" b="b"/>
                <a:pathLst>
                  <a:path w="32958" h="38762" extrusionOk="0">
                    <a:moveTo>
                      <a:pt x="3770" y="334"/>
                    </a:moveTo>
                    <a:cubicBezTo>
                      <a:pt x="3904" y="1001"/>
                      <a:pt x="4504" y="4771"/>
                      <a:pt x="5305" y="9841"/>
                    </a:cubicBezTo>
                    <a:lnTo>
                      <a:pt x="1969" y="9841"/>
                    </a:lnTo>
                    <a:lnTo>
                      <a:pt x="401" y="334"/>
                    </a:lnTo>
                    <a:close/>
                    <a:moveTo>
                      <a:pt x="10775" y="334"/>
                    </a:moveTo>
                    <a:lnTo>
                      <a:pt x="11509" y="9841"/>
                    </a:lnTo>
                    <a:lnTo>
                      <a:pt x="5605" y="9841"/>
                    </a:lnTo>
                    <a:cubicBezTo>
                      <a:pt x="5405" y="8540"/>
                      <a:pt x="5205" y="7272"/>
                      <a:pt x="5038" y="6172"/>
                    </a:cubicBezTo>
                    <a:cubicBezTo>
                      <a:pt x="4437" y="2302"/>
                      <a:pt x="4204" y="868"/>
                      <a:pt x="4071" y="334"/>
                    </a:cubicBezTo>
                    <a:close/>
                    <a:moveTo>
                      <a:pt x="17213" y="334"/>
                    </a:moveTo>
                    <a:lnTo>
                      <a:pt x="17413" y="9841"/>
                    </a:lnTo>
                    <a:lnTo>
                      <a:pt x="11843" y="9841"/>
                    </a:lnTo>
                    <a:lnTo>
                      <a:pt x="11109" y="334"/>
                    </a:lnTo>
                    <a:close/>
                    <a:moveTo>
                      <a:pt x="23785" y="334"/>
                    </a:moveTo>
                    <a:lnTo>
                      <a:pt x="23451" y="9841"/>
                    </a:lnTo>
                    <a:lnTo>
                      <a:pt x="17714" y="9841"/>
                    </a:lnTo>
                    <a:lnTo>
                      <a:pt x="17513" y="334"/>
                    </a:lnTo>
                    <a:close/>
                    <a:moveTo>
                      <a:pt x="28655" y="334"/>
                    </a:moveTo>
                    <a:lnTo>
                      <a:pt x="27821" y="9841"/>
                    </a:lnTo>
                    <a:lnTo>
                      <a:pt x="23785" y="9841"/>
                    </a:lnTo>
                    <a:lnTo>
                      <a:pt x="24118" y="334"/>
                    </a:lnTo>
                    <a:close/>
                    <a:moveTo>
                      <a:pt x="32624" y="334"/>
                    </a:moveTo>
                    <a:lnTo>
                      <a:pt x="31490" y="9841"/>
                    </a:lnTo>
                    <a:lnTo>
                      <a:pt x="28154" y="9841"/>
                    </a:lnTo>
                    <a:lnTo>
                      <a:pt x="28988" y="334"/>
                    </a:lnTo>
                    <a:close/>
                    <a:moveTo>
                      <a:pt x="5672" y="12309"/>
                    </a:moveTo>
                    <a:cubicBezTo>
                      <a:pt x="6172" y="15478"/>
                      <a:pt x="6739" y="19014"/>
                      <a:pt x="7306" y="22583"/>
                    </a:cubicBezTo>
                    <a:lnTo>
                      <a:pt x="4137" y="22583"/>
                    </a:lnTo>
                    <a:lnTo>
                      <a:pt x="2403" y="12309"/>
                    </a:lnTo>
                    <a:close/>
                    <a:moveTo>
                      <a:pt x="11709" y="12309"/>
                    </a:moveTo>
                    <a:lnTo>
                      <a:pt x="12510" y="22583"/>
                    </a:lnTo>
                    <a:lnTo>
                      <a:pt x="7640" y="22583"/>
                    </a:lnTo>
                    <a:cubicBezTo>
                      <a:pt x="7473" y="21549"/>
                      <a:pt x="7306" y="20515"/>
                      <a:pt x="7139" y="19414"/>
                    </a:cubicBezTo>
                    <a:cubicBezTo>
                      <a:pt x="6772" y="17013"/>
                      <a:pt x="6372" y="14578"/>
                      <a:pt x="6005" y="12309"/>
                    </a:cubicBezTo>
                    <a:close/>
                    <a:moveTo>
                      <a:pt x="17447" y="12309"/>
                    </a:moveTo>
                    <a:lnTo>
                      <a:pt x="17680" y="22583"/>
                    </a:lnTo>
                    <a:lnTo>
                      <a:pt x="12843" y="22583"/>
                    </a:lnTo>
                    <a:lnTo>
                      <a:pt x="12043" y="12309"/>
                    </a:lnTo>
                    <a:close/>
                    <a:moveTo>
                      <a:pt x="23384" y="12309"/>
                    </a:moveTo>
                    <a:lnTo>
                      <a:pt x="23051" y="22583"/>
                    </a:lnTo>
                    <a:lnTo>
                      <a:pt x="18014" y="22583"/>
                    </a:lnTo>
                    <a:lnTo>
                      <a:pt x="17780" y="12309"/>
                    </a:lnTo>
                    <a:close/>
                    <a:moveTo>
                      <a:pt x="27621" y="12309"/>
                    </a:moveTo>
                    <a:lnTo>
                      <a:pt x="26753" y="22583"/>
                    </a:lnTo>
                    <a:lnTo>
                      <a:pt x="23351" y="22583"/>
                    </a:lnTo>
                    <a:lnTo>
                      <a:pt x="23718" y="12309"/>
                    </a:lnTo>
                    <a:close/>
                    <a:moveTo>
                      <a:pt x="31190" y="12309"/>
                    </a:moveTo>
                    <a:lnTo>
                      <a:pt x="29989" y="22583"/>
                    </a:lnTo>
                    <a:lnTo>
                      <a:pt x="27054" y="22583"/>
                    </a:lnTo>
                    <a:lnTo>
                      <a:pt x="27954" y="12309"/>
                    </a:lnTo>
                    <a:close/>
                    <a:moveTo>
                      <a:pt x="7673" y="25052"/>
                    </a:moveTo>
                    <a:cubicBezTo>
                      <a:pt x="8173" y="28154"/>
                      <a:pt x="8640" y="31189"/>
                      <a:pt x="9074" y="33991"/>
                    </a:cubicBezTo>
                    <a:lnTo>
                      <a:pt x="6039" y="33991"/>
                    </a:lnTo>
                    <a:lnTo>
                      <a:pt x="4538" y="25052"/>
                    </a:lnTo>
                    <a:close/>
                    <a:moveTo>
                      <a:pt x="12710" y="25052"/>
                    </a:moveTo>
                    <a:lnTo>
                      <a:pt x="13377" y="33991"/>
                    </a:lnTo>
                    <a:lnTo>
                      <a:pt x="9408" y="33991"/>
                    </a:lnTo>
                    <a:cubicBezTo>
                      <a:pt x="9041" y="31556"/>
                      <a:pt x="8540" y="28421"/>
                      <a:pt x="8007" y="25052"/>
                    </a:cubicBezTo>
                    <a:close/>
                    <a:moveTo>
                      <a:pt x="17747" y="25052"/>
                    </a:moveTo>
                    <a:lnTo>
                      <a:pt x="17947" y="33991"/>
                    </a:lnTo>
                    <a:lnTo>
                      <a:pt x="13711" y="33991"/>
                    </a:lnTo>
                    <a:lnTo>
                      <a:pt x="13044" y="25052"/>
                    </a:lnTo>
                    <a:close/>
                    <a:moveTo>
                      <a:pt x="22951" y="25052"/>
                    </a:moveTo>
                    <a:lnTo>
                      <a:pt x="22650" y="33991"/>
                    </a:lnTo>
                    <a:lnTo>
                      <a:pt x="18281" y="33991"/>
                    </a:lnTo>
                    <a:lnTo>
                      <a:pt x="18081" y="25052"/>
                    </a:lnTo>
                    <a:close/>
                    <a:moveTo>
                      <a:pt x="26553" y="25052"/>
                    </a:moveTo>
                    <a:lnTo>
                      <a:pt x="25786" y="33991"/>
                    </a:lnTo>
                    <a:lnTo>
                      <a:pt x="22984" y="33991"/>
                    </a:lnTo>
                    <a:lnTo>
                      <a:pt x="23284" y="25052"/>
                    </a:lnTo>
                    <a:close/>
                    <a:moveTo>
                      <a:pt x="29722" y="25052"/>
                    </a:moveTo>
                    <a:lnTo>
                      <a:pt x="28655" y="33991"/>
                    </a:lnTo>
                    <a:lnTo>
                      <a:pt x="26120" y="33991"/>
                    </a:lnTo>
                    <a:lnTo>
                      <a:pt x="26887" y="25052"/>
                    </a:lnTo>
                    <a:close/>
                    <a:moveTo>
                      <a:pt x="1" y="0"/>
                    </a:moveTo>
                    <a:lnTo>
                      <a:pt x="5939" y="35392"/>
                    </a:lnTo>
                    <a:cubicBezTo>
                      <a:pt x="6172" y="36894"/>
                      <a:pt x="7273" y="38128"/>
                      <a:pt x="8741" y="38561"/>
                    </a:cubicBezTo>
                    <a:lnTo>
                      <a:pt x="8874" y="38561"/>
                    </a:lnTo>
                    <a:cubicBezTo>
                      <a:pt x="8941" y="38595"/>
                      <a:pt x="9041" y="38628"/>
                      <a:pt x="9141" y="38628"/>
                    </a:cubicBezTo>
                    <a:cubicBezTo>
                      <a:pt x="9374" y="38695"/>
                      <a:pt x="9608" y="38695"/>
                      <a:pt x="9808" y="38728"/>
                    </a:cubicBezTo>
                    <a:lnTo>
                      <a:pt x="9808" y="38762"/>
                    </a:lnTo>
                    <a:lnTo>
                      <a:pt x="9975" y="38728"/>
                    </a:lnTo>
                    <a:lnTo>
                      <a:pt x="24719" y="38728"/>
                    </a:lnTo>
                    <a:cubicBezTo>
                      <a:pt x="24985" y="38728"/>
                      <a:pt x="25252" y="38695"/>
                      <a:pt x="25519" y="38661"/>
                    </a:cubicBezTo>
                    <a:cubicBezTo>
                      <a:pt x="27287" y="38361"/>
                      <a:pt x="28621" y="36960"/>
                      <a:pt x="28855" y="35192"/>
                    </a:cubicBezTo>
                    <a:lnTo>
                      <a:pt x="31724" y="10775"/>
                    </a:lnTo>
                    <a:lnTo>
                      <a:pt x="31824" y="9807"/>
                    </a:lnTo>
                    <a:lnTo>
                      <a:pt x="32958" y="167"/>
                    </a:lnTo>
                    <a:lnTo>
                      <a:pt x="32958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 flipH="1">
                <a:off x="4889550" y="2686736"/>
                <a:ext cx="635946" cy="334134"/>
              </a:xfrm>
              <a:custGeom>
                <a:avLst/>
                <a:gdLst/>
                <a:ahLst/>
                <a:cxnLst/>
                <a:rect l="l" t="t" r="r" b="b"/>
                <a:pathLst>
                  <a:path w="30222" h="15879" extrusionOk="0">
                    <a:moveTo>
                      <a:pt x="1468" y="1"/>
                    </a:moveTo>
                    <a:lnTo>
                      <a:pt x="1468" y="8940"/>
                    </a:lnTo>
                    <a:lnTo>
                      <a:pt x="0" y="8940"/>
                    </a:lnTo>
                    <a:lnTo>
                      <a:pt x="0" y="9908"/>
                    </a:lnTo>
                    <a:lnTo>
                      <a:pt x="1468" y="9908"/>
                    </a:lnTo>
                    <a:lnTo>
                      <a:pt x="1468" y="15879"/>
                    </a:lnTo>
                    <a:lnTo>
                      <a:pt x="29321" y="15879"/>
                    </a:lnTo>
                    <a:lnTo>
                      <a:pt x="29321" y="10441"/>
                    </a:lnTo>
                    <a:lnTo>
                      <a:pt x="27253" y="10441"/>
                    </a:lnTo>
                    <a:lnTo>
                      <a:pt x="27253" y="9274"/>
                    </a:lnTo>
                    <a:lnTo>
                      <a:pt x="29321" y="9274"/>
                    </a:lnTo>
                    <a:lnTo>
                      <a:pt x="29321" y="7473"/>
                    </a:lnTo>
                    <a:lnTo>
                      <a:pt x="30222" y="7473"/>
                    </a:lnTo>
                    <a:lnTo>
                      <a:pt x="30222" y="6672"/>
                    </a:lnTo>
                    <a:lnTo>
                      <a:pt x="29154" y="6672"/>
                    </a:lnTo>
                    <a:lnTo>
                      <a:pt x="291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 flipH="1">
                <a:off x="4888835" y="2686736"/>
                <a:ext cx="175515" cy="33203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5779" extrusionOk="0">
                    <a:moveTo>
                      <a:pt x="7239" y="1"/>
                    </a:moveTo>
                    <a:lnTo>
                      <a:pt x="1" y="34"/>
                    </a:lnTo>
                    <a:lnTo>
                      <a:pt x="1" y="15779"/>
                    </a:lnTo>
                    <a:lnTo>
                      <a:pt x="7406" y="15779"/>
                    </a:lnTo>
                    <a:lnTo>
                      <a:pt x="7406" y="10341"/>
                    </a:lnTo>
                    <a:lnTo>
                      <a:pt x="5338" y="10341"/>
                    </a:lnTo>
                    <a:lnTo>
                      <a:pt x="5338" y="9274"/>
                    </a:lnTo>
                    <a:lnTo>
                      <a:pt x="7406" y="9307"/>
                    </a:lnTo>
                    <a:lnTo>
                      <a:pt x="7406" y="7506"/>
                    </a:lnTo>
                    <a:lnTo>
                      <a:pt x="8340" y="7506"/>
                    </a:lnTo>
                    <a:lnTo>
                      <a:pt x="8307" y="6605"/>
                    </a:lnTo>
                    <a:lnTo>
                      <a:pt x="7239" y="6572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 flipH="1">
                <a:off x="5053092" y="2890301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0"/>
                    </a:moveTo>
                    <a:cubicBezTo>
                      <a:pt x="5038" y="0"/>
                      <a:pt x="1" y="34"/>
                      <a:pt x="1" y="100"/>
                    </a:cubicBezTo>
                    <a:cubicBezTo>
                      <a:pt x="1" y="167"/>
                      <a:pt x="5038" y="200"/>
                      <a:pt x="11275" y="200"/>
                    </a:cubicBezTo>
                    <a:cubicBezTo>
                      <a:pt x="17480" y="200"/>
                      <a:pt x="22517" y="167"/>
                      <a:pt x="22517" y="100"/>
                    </a:cubicBezTo>
                    <a:cubicBezTo>
                      <a:pt x="22517" y="34"/>
                      <a:pt x="17480" y="0"/>
                      <a:pt x="1127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6"/>
              <p:cNvSpPr/>
              <p:nvPr/>
            </p:nvSpPr>
            <p:spPr>
              <a:xfrm flipH="1">
                <a:off x="5053092" y="2871342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75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75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 flipH="1">
                <a:off x="5022896" y="2820103"/>
                <a:ext cx="473835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01" extrusionOk="0">
                    <a:moveTo>
                      <a:pt x="11276" y="0"/>
                    </a:moveTo>
                    <a:cubicBezTo>
                      <a:pt x="5038" y="0"/>
                      <a:pt x="1" y="34"/>
                      <a:pt x="1" y="101"/>
                    </a:cubicBezTo>
                    <a:cubicBezTo>
                      <a:pt x="1" y="134"/>
                      <a:pt x="5038" y="201"/>
                      <a:pt x="11276" y="201"/>
                    </a:cubicBezTo>
                    <a:cubicBezTo>
                      <a:pt x="17480" y="201"/>
                      <a:pt x="22517" y="134"/>
                      <a:pt x="22517" y="101"/>
                    </a:cubicBezTo>
                    <a:cubicBezTo>
                      <a:pt x="22517" y="34"/>
                      <a:pt x="17480" y="0"/>
                      <a:pt x="11276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6"/>
              <p:cNvSpPr/>
              <p:nvPr/>
            </p:nvSpPr>
            <p:spPr>
              <a:xfrm flipH="1">
                <a:off x="5019403" y="2959783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42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42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 flipH="1">
                <a:off x="6203528" y="3545880"/>
                <a:ext cx="75837" cy="90832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3166" extrusionOk="0">
                    <a:moveTo>
                      <a:pt x="1" y="1"/>
                    </a:moveTo>
                    <a:lnTo>
                      <a:pt x="1" y="43165"/>
                    </a:lnTo>
                    <a:lnTo>
                      <a:pt x="3603" y="43165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 flipH="1">
                <a:off x="5693247" y="3469369"/>
                <a:ext cx="1085183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51571" h="5605" extrusionOk="0">
                    <a:moveTo>
                      <a:pt x="5605" y="1"/>
                    </a:moveTo>
                    <a:cubicBezTo>
                      <a:pt x="2536" y="1"/>
                      <a:pt x="1" y="2503"/>
                      <a:pt x="34" y="5605"/>
                    </a:cubicBezTo>
                    <a:lnTo>
                      <a:pt x="51571" y="5605"/>
                    </a:lnTo>
                    <a:cubicBezTo>
                      <a:pt x="51571" y="2503"/>
                      <a:pt x="49036" y="1"/>
                      <a:pt x="45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 flipH="1">
                <a:off x="5689018" y="3465161"/>
                <a:ext cx="1093621" cy="126381"/>
              </a:xfrm>
              <a:custGeom>
                <a:avLst/>
                <a:gdLst/>
                <a:ahLst/>
                <a:cxnLst/>
                <a:rect l="l" t="t" r="r" b="b"/>
                <a:pathLst>
                  <a:path w="51972" h="6006" extrusionOk="0">
                    <a:moveTo>
                      <a:pt x="46167" y="401"/>
                    </a:moveTo>
                    <a:cubicBezTo>
                      <a:pt x="49036" y="434"/>
                      <a:pt x="51437" y="2703"/>
                      <a:pt x="51537" y="5605"/>
                    </a:cubicBezTo>
                    <a:lnTo>
                      <a:pt x="434" y="5605"/>
                    </a:lnTo>
                    <a:cubicBezTo>
                      <a:pt x="534" y="2703"/>
                      <a:pt x="2936" y="401"/>
                      <a:pt x="5805" y="401"/>
                    </a:cubicBezTo>
                    <a:close/>
                    <a:moveTo>
                      <a:pt x="5805" y="1"/>
                    </a:moveTo>
                    <a:cubicBezTo>
                      <a:pt x="2603" y="1"/>
                      <a:pt x="1" y="2603"/>
                      <a:pt x="1" y="5805"/>
                    </a:cubicBezTo>
                    <a:lnTo>
                      <a:pt x="1" y="6005"/>
                    </a:lnTo>
                    <a:lnTo>
                      <a:pt x="51971" y="6005"/>
                    </a:lnTo>
                    <a:lnTo>
                      <a:pt x="51971" y="5805"/>
                    </a:lnTo>
                    <a:cubicBezTo>
                      <a:pt x="51971" y="2603"/>
                      <a:pt x="49369" y="1"/>
                      <a:pt x="46167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6"/>
              <p:cNvSpPr/>
              <p:nvPr/>
            </p:nvSpPr>
            <p:spPr>
              <a:xfrm flipH="1">
                <a:off x="6182464" y="3586597"/>
                <a:ext cx="132694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268" extrusionOk="0">
                    <a:moveTo>
                      <a:pt x="3169" y="1"/>
                    </a:moveTo>
                    <a:cubicBezTo>
                      <a:pt x="1402" y="1"/>
                      <a:pt x="1" y="67"/>
                      <a:pt x="1" y="134"/>
                    </a:cubicBezTo>
                    <a:cubicBezTo>
                      <a:pt x="1" y="201"/>
                      <a:pt x="1402" y="267"/>
                      <a:pt x="3169" y="267"/>
                    </a:cubicBezTo>
                    <a:cubicBezTo>
                      <a:pt x="4904" y="267"/>
                      <a:pt x="6305" y="201"/>
                      <a:pt x="6305" y="134"/>
                    </a:cubicBezTo>
                    <a:cubicBezTo>
                      <a:pt x="6305" y="67"/>
                      <a:pt x="4904" y="1"/>
                      <a:pt x="31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 flipH="1">
                <a:off x="5906618" y="4203584"/>
                <a:ext cx="666837" cy="333439"/>
              </a:xfrm>
              <a:custGeom>
                <a:avLst/>
                <a:gdLst/>
                <a:ahLst/>
                <a:cxnLst/>
                <a:rect l="l" t="t" r="r" b="b"/>
                <a:pathLst>
                  <a:path w="31690" h="15846" extrusionOk="0">
                    <a:moveTo>
                      <a:pt x="15845" y="1"/>
                    </a:moveTo>
                    <a:cubicBezTo>
                      <a:pt x="7105" y="1"/>
                      <a:pt x="0" y="7072"/>
                      <a:pt x="0" y="15845"/>
                    </a:cubicBezTo>
                    <a:lnTo>
                      <a:pt x="534" y="15845"/>
                    </a:lnTo>
                    <a:cubicBezTo>
                      <a:pt x="534" y="7372"/>
                      <a:pt x="7372" y="501"/>
                      <a:pt x="15845" y="501"/>
                    </a:cubicBezTo>
                    <a:cubicBezTo>
                      <a:pt x="24317" y="501"/>
                      <a:pt x="31189" y="7372"/>
                      <a:pt x="31189" y="15845"/>
                    </a:cubicBezTo>
                    <a:lnTo>
                      <a:pt x="31689" y="15845"/>
                    </a:lnTo>
                    <a:cubicBezTo>
                      <a:pt x="31689" y="7072"/>
                      <a:pt x="24584" y="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 flipH="1">
                <a:off x="5844859" y="4503314"/>
                <a:ext cx="117228" cy="10039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1" extrusionOk="0">
                    <a:moveTo>
                      <a:pt x="2402" y="0"/>
                    </a:moveTo>
                    <a:cubicBezTo>
                      <a:pt x="1068" y="0"/>
                      <a:pt x="0" y="1067"/>
                      <a:pt x="0" y="2368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 flipH="1">
                <a:off x="5922064" y="4451360"/>
                <a:ext cx="647899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268" extrusionOk="0">
                    <a:moveTo>
                      <a:pt x="15379" y="1"/>
                    </a:moveTo>
                    <a:cubicBezTo>
                      <a:pt x="6872" y="1"/>
                      <a:pt x="1" y="67"/>
                      <a:pt x="1" y="134"/>
                    </a:cubicBezTo>
                    <a:cubicBezTo>
                      <a:pt x="1" y="234"/>
                      <a:pt x="6906" y="267"/>
                      <a:pt x="15379" y="267"/>
                    </a:cubicBezTo>
                    <a:cubicBezTo>
                      <a:pt x="23885" y="267"/>
                      <a:pt x="30790" y="234"/>
                      <a:pt x="30790" y="134"/>
                    </a:cubicBezTo>
                    <a:cubicBezTo>
                      <a:pt x="30790" y="67"/>
                      <a:pt x="23885" y="1"/>
                      <a:pt x="15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 flipH="1">
                <a:off x="5661642" y="2575842"/>
                <a:ext cx="673865" cy="898473"/>
              </a:xfrm>
              <a:custGeom>
                <a:avLst/>
                <a:gdLst/>
                <a:ahLst/>
                <a:cxnLst/>
                <a:rect l="l" t="t" r="r" b="b"/>
                <a:pathLst>
                  <a:path w="32024" h="42698" extrusionOk="0">
                    <a:moveTo>
                      <a:pt x="6672" y="0"/>
                    </a:moveTo>
                    <a:cubicBezTo>
                      <a:pt x="4837" y="0"/>
                      <a:pt x="3336" y="1501"/>
                      <a:pt x="3336" y="3369"/>
                    </a:cubicBezTo>
                    <a:lnTo>
                      <a:pt x="0" y="42697"/>
                    </a:lnTo>
                    <a:lnTo>
                      <a:pt x="24484" y="42697"/>
                    </a:lnTo>
                    <a:cubicBezTo>
                      <a:pt x="28654" y="42697"/>
                      <a:pt x="32023" y="39328"/>
                      <a:pt x="32023" y="35159"/>
                    </a:cubicBezTo>
                    <a:lnTo>
                      <a:pt x="32023" y="3369"/>
                    </a:lnTo>
                    <a:cubicBezTo>
                      <a:pt x="32023" y="1501"/>
                      <a:pt x="30522" y="0"/>
                      <a:pt x="286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6"/>
              <p:cNvSpPr/>
              <p:nvPr/>
            </p:nvSpPr>
            <p:spPr>
              <a:xfrm flipH="1">
                <a:off x="5765528" y="2608121"/>
                <a:ext cx="78636" cy="86127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930" extrusionOk="0">
                    <a:moveTo>
                      <a:pt x="3569" y="1"/>
                    </a:moveTo>
                    <a:cubicBezTo>
                      <a:pt x="3569" y="134"/>
                      <a:pt x="3536" y="267"/>
                      <a:pt x="3569" y="401"/>
                    </a:cubicBezTo>
                    <a:cubicBezTo>
                      <a:pt x="3536" y="701"/>
                      <a:pt x="3536" y="1101"/>
                      <a:pt x="3536" y="1635"/>
                    </a:cubicBezTo>
                    <a:cubicBezTo>
                      <a:pt x="3536" y="2703"/>
                      <a:pt x="3503" y="4237"/>
                      <a:pt x="3503" y="6105"/>
                    </a:cubicBezTo>
                    <a:cubicBezTo>
                      <a:pt x="3469" y="9908"/>
                      <a:pt x="3436" y="15111"/>
                      <a:pt x="3436" y="20849"/>
                    </a:cubicBezTo>
                    <a:lnTo>
                      <a:pt x="3436" y="28988"/>
                    </a:lnTo>
                    <a:cubicBezTo>
                      <a:pt x="3469" y="30155"/>
                      <a:pt x="3436" y="31323"/>
                      <a:pt x="3369" y="32491"/>
                    </a:cubicBezTo>
                    <a:cubicBezTo>
                      <a:pt x="3236" y="33525"/>
                      <a:pt x="3036" y="34525"/>
                      <a:pt x="2735" y="35526"/>
                    </a:cubicBezTo>
                    <a:cubicBezTo>
                      <a:pt x="2335" y="36927"/>
                      <a:pt x="1701" y="38295"/>
                      <a:pt x="934" y="39562"/>
                    </a:cubicBezTo>
                    <a:cubicBezTo>
                      <a:pt x="634" y="39996"/>
                      <a:pt x="400" y="40363"/>
                      <a:pt x="234" y="40563"/>
                    </a:cubicBezTo>
                    <a:lnTo>
                      <a:pt x="67" y="40830"/>
                    </a:lnTo>
                    <a:cubicBezTo>
                      <a:pt x="0" y="40897"/>
                      <a:pt x="0" y="40930"/>
                      <a:pt x="0" y="40930"/>
                    </a:cubicBezTo>
                    <a:cubicBezTo>
                      <a:pt x="134" y="40830"/>
                      <a:pt x="234" y="40730"/>
                      <a:pt x="300" y="40596"/>
                    </a:cubicBezTo>
                    <a:cubicBezTo>
                      <a:pt x="501" y="40396"/>
                      <a:pt x="734" y="40063"/>
                      <a:pt x="1034" y="39629"/>
                    </a:cubicBezTo>
                    <a:cubicBezTo>
                      <a:pt x="2435" y="37494"/>
                      <a:pt x="3303" y="35059"/>
                      <a:pt x="3569" y="32524"/>
                    </a:cubicBezTo>
                    <a:cubicBezTo>
                      <a:pt x="3703" y="31356"/>
                      <a:pt x="3736" y="30155"/>
                      <a:pt x="3703" y="28988"/>
                    </a:cubicBezTo>
                    <a:lnTo>
                      <a:pt x="3703" y="20849"/>
                    </a:lnTo>
                    <a:cubicBezTo>
                      <a:pt x="3669" y="15111"/>
                      <a:pt x="3669" y="9908"/>
                      <a:pt x="3669" y="6105"/>
                    </a:cubicBezTo>
                    <a:cubicBezTo>
                      <a:pt x="3669" y="4237"/>
                      <a:pt x="3636" y="2703"/>
                      <a:pt x="3636" y="1635"/>
                    </a:cubicBezTo>
                    <a:cubicBezTo>
                      <a:pt x="3603" y="1101"/>
                      <a:pt x="3603" y="701"/>
                      <a:pt x="3603" y="401"/>
                    </a:cubicBezTo>
                    <a:cubicBezTo>
                      <a:pt x="3603" y="267"/>
                      <a:pt x="3603" y="134"/>
                      <a:pt x="35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6"/>
              <p:cNvSpPr/>
              <p:nvPr/>
            </p:nvSpPr>
            <p:spPr>
              <a:xfrm flipH="1">
                <a:off x="5717804" y="3468675"/>
                <a:ext cx="406436" cy="40738"/>
              </a:xfrm>
              <a:custGeom>
                <a:avLst/>
                <a:gdLst/>
                <a:ahLst/>
                <a:cxnLst/>
                <a:rect l="l" t="t" r="r" b="b"/>
                <a:pathLst>
                  <a:path w="19315" h="1936" extrusionOk="0">
                    <a:moveTo>
                      <a:pt x="768" y="1"/>
                    </a:moveTo>
                    <a:cubicBezTo>
                      <a:pt x="501" y="1"/>
                      <a:pt x="234" y="34"/>
                      <a:pt x="1" y="67"/>
                    </a:cubicBezTo>
                    <a:cubicBezTo>
                      <a:pt x="234" y="101"/>
                      <a:pt x="501" y="101"/>
                      <a:pt x="768" y="101"/>
                    </a:cubicBezTo>
                    <a:lnTo>
                      <a:pt x="2903" y="167"/>
                    </a:lnTo>
                    <a:cubicBezTo>
                      <a:pt x="4671" y="201"/>
                      <a:pt x="7172" y="267"/>
                      <a:pt x="9874" y="267"/>
                    </a:cubicBezTo>
                    <a:lnTo>
                      <a:pt x="13744" y="267"/>
                    </a:lnTo>
                    <a:cubicBezTo>
                      <a:pt x="13873" y="263"/>
                      <a:pt x="14002" y="261"/>
                      <a:pt x="14132" y="261"/>
                    </a:cubicBezTo>
                    <a:cubicBezTo>
                      <a:pt x="15036" y="261"/>
                      <a:pt x="15941" y="363"/>
                      <a:pt x="16846" y="568"/>
                    </a:cubicBezTo>
                    <a:cubicBezTo>
                      <a:pt x="17513" y="734"/>
                      <a:pt x="18147" y="1035"/>
                      <a:pt x="18714" y="1435"/>
                    </a:cubicBezTo>
                    <a:cubicBezTo>
                      <a:pt x="19114" y="1735"/>
                      <a:pt x="19314" y="1935"/>
                      <a:pt x="19314" y="1935"/>
                    </a:cubicBezTo>
                    <a:cubicBezTo>
                      <a:pt x="19314" y="1935"/>
                      <a:pt x="19281" y="1869"/>
                      <a:pt x="19181" y="1768"/>
                    </a:cubicBezTo>
                    <a:cubicBezTo>
                      <a:pt x="19081" y="1635"/>
                      <a:pt x="18914" y="1502"/>
                      <a:pt x="18781" y="1368"/>
                    </a:cubicBezTo>
                    <a:cubicBezTo>
                      <a:pt x="18214" y="901"/>
                      <a:pt x="17580" y="568"/>
                      <a:pt x="16879" y="367"/>
                    </a:cubicBezTo>
                    <a:cubicBezTo>
                      <a:pt x="15951" y="158"/>
                      <a:pt x="15022" y="29"/>
                      <a:pt x="14070" y="29"/>
                    </a:cubicBezTo>
                    <a:cubicBezTo>
                      <a:pt x="13961" y="29"/>
                      <a:pt x="13853" y="30"/>
                      <a:pt x="13744" y="34"/>
                    </a:cubicBezTo>
                    <a:cubicBezTo>
                      <a:pt x="12543" y="1"/>
                      <a:pt x="11242" y="1"/>
                      <a:pt x="9908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6"/>
              <p:cNvSpPr/>
              <p:nvPr/>
            </p:nvSpPr>
            <p:spPr>
              <a:xfrm flipH="1">
                <a:off x="7320275" y="2591981"/>
                <a:ext cx="481537" cy="63885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036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22883" y="3036"/>
                    </a:lnTo>
                    <a:lnTo>
                      <a:pt x="22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6"/>
              <p:cNvSpPr/>
              <p:nvPr/>
            </p:nvSpPr>
            <p:spPr>
              <a:xfrm flipH="1">
                <a:off x="7733002" y="259408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0"/>
                    </a:moveTo>
                    <a:cubicBezTo>
                      <a:pt x="34" y="0"/>
                      <a:pt x="0" y="634"/>
                      <a:pt x="0" y="1435"/>
                    </a:cubicBezTo>
                    <a:cubicBezTo>
                      <a:pt x="0" y="2235"/>
                      <a:pt x="34" y="2869"/>
                      <a:pt x="134" y="2869"/>
                    </a:cubicBezTo>
                    <a:cubicBezTo>
                      <a:pt x="200" y="2869"/>
                      <a:pt x="267" y="2235"/>
                      <a:pt x="267" y="1435"/>
                    </a:cubicBezTo>
                    <a:cubicBezTo>
                      <a:pt x="267" y="668"/>
                      <a:pt x="200" y="0"/>
                      <a:pt x="1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6"/>
              <p:cNvSpPr/>
              <p:nvPr/>
            </p:nvSpPr>
            <p:spPr>
              <a:xfrm flipH="1">
                <a:off x="7743544" y="259267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1"/>
                    </a:moveTo>
                    <a:cubicBezTo>
                      <a:pt x="68" y="1"/>
                      <a:pt x="1" y="668"/>
                      <a:pt x="1" y="1435"/>
                    </a:cubicBezTo>
                    <a:cubicBezTo>
                      <a:pt x="1" y="2236"/>
                      <a:pt x="68" y="2869"/>
                      <a:pt x="134" y="2869"/>
                    </a:cubicBezTo>
                    <a:cubicBezTo>
                      <a:pt x="201" y="2869"/>
                      <a:pt x="268" y="2236"/>
                      <a:pt x="268" y="1435"/>
                    </a:cubicBezTo>
                    <a:cubicBezTo>
                      <a:pt x="268" y="66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6"/>
              <p:cNvSpPr/>
              <p:nvPr/>
            </p:nvSpPr>
            <p:spPr>
              <a:xfrm flipH="1">
                <a:off x="7354679" y="2594086"/>
                <a:ext cx="6334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70" extrusionOk="0">
                    <a:moveTo>
                      <a:pt x="167" y="0"/>
                    </a:moveTo>
                    <a:cubicBezTo>
                      <a:pt x="67" y="0"/>
                      <a:pt x="0" y="634"/>
                      <a:pt x="0" y="1435"/>
                    </a:cubicBezTo>
                    <a:cubicBezTo>
                      <a:pt x="0" y="2235"/>
                      <a:pt x="67" y="2869"/>
                      <a:pt x="167" y="2869"/>
                    </a:cubicBezTo>
                    <a:cubicBezTo>
                      <a:pt x="234" y="2869"/>
                      <a:pt x="301" y="2235"/>
                      <a:pt x="301" y="1435"/>
                    </a:cubicBezTo>
                    <a:cubicBezTo>
                      <a:pt x="301" y="668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6"/>
              <p:cNvSpPr/>
              <p:nvPr/>
            </p:nvSpPr>
            <p:spPr>
              <a:xfrm flipH="1">
                <a:off x="7365200" y="2592676"/>
                <a:ext cx="6334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03" extrusionOk="0">
                    <a:moveTo>
                      <a:pt x="167" y="1"/>
                    </a:moveTo>
                    <a:cubicBezTo>
                      <a:pt x="67" y="1"/>
                      <a:pt x="0" y="668"/>
                      <a:pt x="0" y="1468"/>
                    </a:cubicBezTo>
                    <a:cubicBezTo>
                      <a:pt x="0" y="2236"/>
                      <a:pt x="67" y="2903"/>
                      <a:pt x="167" y="2903"/>
                    </a:cubicBezTo>
                    <a:cubicBezTo>
                      <a:pt x="234" y="2903"/>
                      <a:pt x="300" y="2236"/>
                      <a:pt x="300" y="1435"/>
                    </a:cubicBezTo>
                    <a:cubicBezTo>
                      <a:pt x="300" y="668"/>
                      <a:pt x="234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6"/>
              <p:cNvSpPr/>
              <p:nvPr/>
            </p:nvSpPr>
            <p:spPr>
              <a:xfrm flipH="1">
                <a:off x="7431190" y="2622872"/>
                <a:ext cx="245692" cy="5618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67" extrusionOk="0">
                    <a:moveTo>
                      <a:pt x="5838" y="0"/>
                    </a:moveTo>
                    <a:cubicBezTo>
                      <a:pt x="2636" y="0"/>
                      <a:pt x="1" y="67"/>
                      <a:pt x="1" y="134"/>
                    </a:cubicBezTo>
                    <a:cubicBezTo>
                      <a:pt x="1" y="200"/>
                      <a:pt x="2636" y="267"/>
                      <a:pt x="5838" y="267"/>
                    </a:cubicBezTo>
                    <a:cubicBezTo>
                      <a:pt x="9074" y="267"/>
                      <a:pt x="11676" y="200"/>
                      <a:pt x="11676" y="134"/>
                    </a:cubicBezTo>
                    <a:cubicBezTo>
                      <a:pt x="11676" y="67"/>
                      <a:pt x="9074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6"/>
              <p:cNvSpPr/>
              <p:nvPr/>
            </p:nvSpPr>
            <p:spPr>
              <a:xfrm flipH="1">
                <a:off x="7323094" y="2881168"/>
                <a:ext cx="480821" cy="12846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6105" extrusionOk="0">
                    <a:moveTo>
                      <a:pt x="0" y="1"/>
                    </a:moveTo>
                    <a:lnTo>
                      <a:pt x="0" y="6105"/>
                    </a:lnTo>
                    <a:lnTo>
                      <a:pt x="22850" y="6105"/>
                    </a:lnTo>
                    <a:lnTo>
                      <a:pt x="22850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6"/>
              <p:cNvSpPr/>
              <p:nvPr/>
            </p:nvSpPr>
            <p:spPr>
              <a:xfrm flipH="1">
                <a:off x="7316781" y="2891690"/>
                <a:ext cx="485745" cy="112367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5340" extrusionOk="0">
                    <a:moveTo>
                      <a:pt x="1" y="3370"/>
                    </a:moveTo>
                    <a:lnTo>
                      <a:pt x="1" y="3370"/>
                    </a:lnTo>
                    <a:cubicBezTo>
                      <a:pt x="5" y="3374"/>
                      <a:pt x="9" y="3379"/>
                      <a:pt x="12" y="3383"/>
                    </a:cubicBezTo>
                    <a:lnTo>
                      <a:pt x="12" y="3383"/>
                    </a:lnTo>
                    <a:cubicBezTo>
                      <a:pt x="9" y="3379"/>
                      <a:pt x="5" y="3374"/>
                      <a:pt x="1" y="3370"/>
                    </a:cubicBezTo>
                    <a:close/>
                    <a:moveTo>
                      <a:pt x="12736" y="312"/>
                    </a:moveTo>
                    <a:cubicBezTo>
                      <a:pt x="12916" y="312"/>
                      <a:pt x="13093" y="363"/>
                      <a:pt x="13244" y="468"/>
                    </a:cubicBezTo>
                    <a:cubicBezTo>
                      <a:pt x="13610" y="735"/>
                      <a:pt x="13844" y="1102"/>
                      <a:pt x="13944" y="1535"/>
                    </a:cubicBezTo>
                    <a:cubicBezTo>
                      <a:pt x="14099" y="2371"/>
                      <a:pt x="13851" y="3207"/>
                      <a:pt x="13255" y="3802"/>
                    </a:cubicBezTo>
                    <a:lnTo>
                      <a:pt x="13255" y="3802"/>
                    </a:lnTo>
                    <a:cubicBezTo>
                      <a:pt x="12847" y="3547"/>
                      <a:pt x="12479" y="3230"/>
                      <a:pt x="12176" y="2870"/>
                    </a:cubicBezTo>
                    <a:cubicBezTo>
                      <a:pt x="11909" y="2536"/>
                      <a:pt x="11742" y="2102"/>
                      <a:pt x="11709" y="1702"/>
                    </a:cubicBezTo>
                    <a:cubicBezTo>
                      <a:pt x="11676" y="1268"/>
                      <a:pt x="11809" y="835"/>
                      <a:pt x="12109" y="535"/>
                    </a:cubicBezTo>
                    <a:cubicBezTo>
                      <a:pt x="12293" y="388"/>
                      <a:pt x="12517" y="312"/>
                      <a:pt x="12736" y="312"/>
                    </a:cubicBezTo>
                    <a:close/>
                    <a:moveTo>
                      <a:pt x="18280" y="234"/>
                    </a:moveTo>
                    <a:cubicBezTo>
                      <a:pt x="18948" y="368"/>
                      <a:pt x="19448" y="935"/>
                      <a:pt x="19481" y="1602"/>
                    </a:cubicBezTo>
                    <a:cubicBezTo>
                      <a:pt x="19515" y="2336"/>
                      <a:pt x="19248" y="3070"/>
                      <a:pt x="18714" y="3603"/>
                    </a:cubicBezTo>
                    <a:cubicBezTo>
                      <a:pt x="18604" y="3720"/>
                      <a:pt x="18486" y="3827"/>
                      <a:pt x="18360" y="3924"/>
                    </a:cubicBezTo>
                    <a:lnTo>
                      <a:pt x="18360" y="3924"/>
                    </a:lnTo>
                    <a:cubicBezTo>
                      <a:pt x="18013" y="3675"/>
                      <a:pt x="17701" y="3362"/>
                      <a:pt x="17480" y="3003"/>
                    </a:cubicBezTo>
                    <a:cubicBezTo>
                      <a:pt x="17146" y="2536"/>
                      <a:pt x="17013" y="1969"/>
                      <a:pt x="17113" y="1402"/>
                    </a:cubicBezTo>
                    <a:cubicBezTo>
                      <a:pt x="17146" y="1102"/>
                      <a:pt x="17280" y="801"/>
                      <a:pt x="17480" y="601"/>
                    </a:cubicBezTo>
                    <a:cubicBezTo>
                      <a:pt x="17680" y="368"/>
                      <a:pt x="17980" y="234"/>
                      <a:pt x="18280" y="234"/>
                    </a:cubicBezTo>
                    <a:close/>
                    <a:moveTo>
                      <a:pt x="7015" y="377"/>
                    </a:moveTo>
                    <a:cubicBezTo>
                      <a:pt x="7266" y="377"/>
                      <a:pt x="7512" y="458"/>
                      <a:pt x="7740" y="635"/>
                    </a:cubicBezTo>
                    <a:cubicBezTo>
                      <a:pt x="8240" y="1068"/>
                      <a:pt x="8440" y="1769"/>
                      <a:pt x="8207" y="2403"/>
                    </a:cubicBezTo>
                    <a:cubicBezTo>
                      <a:pt x="8006" y="3036"/>
                      <a:pt x="7640" y="3570"/>
                      <a:pt x="7139" y="3970"/>
                    </a:cubicBezTo>
                    <a:cubicBezTo>
                      <a:pt x="7098" y="4005"/>
                      <a:pt x="7056" y="4039"/>
                      <a:pt x="7013" y="4073"/>
                    </a:cubicBezTo>
                    <a:lnTo>
                      <a:pt x="7013" y="4073"/>
                    </a:lnTo>
                    <a:cubicBezTo>
                      <a:pt x="6723" y="3841"/>
                      <a:pt x="6472" y="3560"/>
                      <a:pt x="6272" y="3237"/>
                    </a:cubicBezTo>
                    <a:cubicBezTo>
                      <a:pt x="5838" y="2569"/>
                      <a:pt x="5738" y="1769"/>
                      <a:pt x="6005" y="1035"/>
                    </a:cubicBezTo>
                    <a:cubicBezTo>
                      <a:pt x="6138" y="701"/>
                      <a:pt x="6439" y="468"/>
                      <a:pt x="6772" y="401"/>
                    </a:cubicBezTo>
                    <a:cubicBezTo>
                      <a:pt x="6853" y="385"/>
                      <a:pt x="6934" y="377"/>
                      <a:pt x="7015" y="377"/>
                    </a:cubicBezTo>
                    <a:close/>
                    <a:moveTo>
                      <a:pt x="18314" y="1"/>
                    </a:moveTo>
                    <a:cubicBezTo>
                      <a:pt x="17947" y="1"/>
                      <a:pt x="17580" y="168"/>
                      <a:pt x="17346" y="468"/>
                    </a:cubicBezTo>
                    <a:cubicBezTo>
                      <a:pt x="17113" y="701"/>
                      <a:pt x="16980" y="1035"/>
                      <a:pt x="16913" y="1369"/>
                    </a:cubicBezTo>
                    <a:cubicBezTo>
                      <a:pt x="16846" y="1969"/>
                      <a:pt x="16980" y="2603"/>
                      <a:pt x="17346" y="3136"/>
                    </a:cubicBezTo>
                    <a:cubicBezTo>
                      <a:pt x="17581" y="3476"/>
                      <a:pt x="17877" y="3774"/>
                      <a:pt x="18235" y="4016"/>
                    </a:cubicBezTo>
                    <a:lnTo>
                      <a:pt x="18235" y="4016"/>
                    </a:lnTo>
                    <a:cubicBezTo>
                      <a:pt x="17776" y="4333"/>
                      <a:pt x="17237" y="4522"/>
                      <a:pt x="16679" y="4571"/>
                    </a:cubicBezTo>
                    <a:cubicBezTo>
                      <a:pt x="16492" y="4593"/>
                      <a:pt x="16304" y="4604"/>
                      <a:pt x="16117" y="4604"/>
                    </a:cubicBezTo>
                    <a:cubicBezTo>
                      <a:pt x="15473" y="4604"/>
                      <a:pt x="14839" y="4477"/>
                      <a:pt x="14244" y="4271"/>
                    </a:cubicBezTo>
                    <a:cubicBezTo>
                      <a:pt x="13994" y="4187"/>
                      <a:pt x="13750" y="4081"/>
                      <a:pt x="13517" y="3955"/>
                    </a:cubicBezTo>
                    <a:lnTo>
                      <a:pt x="13517" y="3955"/>
                    </a:lnTo>
                    <a:cubicBezTo>
                      <a:pt x="14111" y="3273"/>
                      <a:pt x="14391" y="2371"/>
                      <a:pt x="14211" y="1469"/>
                    </a:cubicBezTo>
                    <a:cubicBezTo>
                      <a:pt x="14111" y="968"/>
                      <a:pt x="13811" y="535"/>
                      <a:pt x="13377" y="234"/>
                    </a:cubicBezTo>
                    <a:cubicBezTo>
                      <a:pt x="13174" y="119"/>
                      <a:pt x="12971" y="28"/>
                      <a:pt x="12747" y="28"/>
                    </a:cubicBezTo>
                    <a:cubicBezTo>
                      <a:pt x="12713" y="28"/>
                      <a:pt x="12678" y="30"/>
                      <a:pt x="12643" y="34"/>
                    </a:cubicBezTo>
                    <a:cubicBezTo>
                      <a:pt x="12376" y="34"/>
                      <a:pt x="12109" y="134"/>
                      <a:pt x="11909" y="334"/>
                    </a:cubicBezTo>
                    <a:cubicBezTo>
                      <a:pt x="11576" y="701"/>
                      <a:pt x="11376" y="1202"/>
                      <a:pt x="11442" y="1702"/>
                    </a:cubicBezTo>
                    <a:cubicBezTo>
                      <a:pt x="11476" y="2202"/>
                      <a:pt x="11642" y="2636"/>
                      <a:pt x="11943" y="3036"/>
                    </a:cubicBezTo>
                    <a:cubicBezTo>
                      <a:pt x="12265" y="3413"/>
                      <a:pt x="12636" y="3731"/>
                      <a:pt x="13044" y="3992"/>
                    </a:cubicBezTo>
                    <a:lnTo>
                      <a:pt x="13044" y="3992"/>
                    </a:lnTo>
                    <a:cubicBezTo>
                      <a:pt x="12388" y="4528"/>
                      <a:pt x="11580" y="4873"/>
                      <a:pt x="10708" y="4938"/>
                    </a:cubicBezTo>
                    <a:cubicBezTo>
                      <a:pt x="10487" y="4963"/>
                      <a:pt x="10265" y="4976"/>
                      <a:pt x="10045" y="4976"/>
                    </a:cubicBezTo>
                    <a:cubicBezTo>
                      <a:pt x="9402" y="4976"/>
                      <a:pt x="8769" y="4870"/>
                      <a:pt x="8173" y="4671"/>
                    </a:cubicBezTo>
                    <a:cubicBezTo>
                      <a:pt x="7806" y="4564"/>
                      <a:pt x="7468" y="4401"/>
                      <a:pt x="7166" y="4188"/>
                    </a:cubicBezTo>
                    <a:lnTo>
                      <a:pt x="7166" y="4188"/>
                    </a:lnTo>
                    <a:cubicBezTo>
                      <a:pt x="7202" y="4161"/>
                      <a:pt x="7237" y="4132"/>
                      <a:pt x="7273" y="4104"/>
                    </a:cubicBezTo>
                    <a:cubicBezTo>
                      <a:pt x="7806" y="3704"/>
                      <a:pt x="8207" y="3136"/>
                      <a:pt x="8407" y="2469"/>
                    </a:cubicBezTo>
                    <a:cubicBezTo>
                      <a:pt x="8674" y="1769"/>
                      <a:pt x="8440" y="935"/>
                      <a:pt x="7873" y="435"/>
                    </a:cubicBezTo>
                    <a:cubicBezTo>
                      <a:pt x="7606" y="221"/>
                      <a:pt x="7297" y="114"/>
                      <a:pt x="6961" y="114"/>
                    </a:cubicBezTo>
                    <a:cubicBezTo>
                      <a:pt x="6878" y="114"/>
                      <a:pt x="6792" y="121"/>
                      <a:pt x="6706" y="134"/>
                    </a:cubicBezTo>
                    <a:cubicBezTo>
                      <a:pt x="6305" y="234"/>
                      <a:pt x="5938" y="535"/>
                      <a:pt x="5772" y="935"/>
                    </a:cubicBezTo>
                    <a:cubicBezTo>
                      <a:pt x="5471" y="1735"/>
                      <a:pt x="5571" y="2636"/>
                      <a:pt x="6038" y="3370"/>
                    </a:cubicBezTo>
                    <a:cubicBezTo>
                      <a:pt x="6245" y="3694"/>
                      <a:pt x="6503" y="3985"/>
                      <a:pt x="6798" y="4233"/>
                    </a:cubicBezTo>
                    <a:lnTo>
                      <a:pt x="6798" y="4233"/>
                    </a:lnTo>
                    <a:cubicBezTo>
                      <a:pt x="6024" y="4779"/>
                      <a:pt x="5093" y="5113"/>
                      <a:pt x="4137" y="5171"/>
                    </a:cubicBezTo>
                    <a:cubicBezTo>
                      <a:pt x="4065" y="5174"/>
                      <a:pt x="3993" y="5175"/>
                      <a:pt x="3921" y="5175"/>
                    </a:cubicBezTo>
                    <a:cubicBezTo>
                      <a:pt x="3131" y="5175"/>
                      <a:pt x="2375" y="5007"/>
                      <a:pt x="1702" y="4671"/>
                    </a:cubicBezTo>
                    <a:cubicBezTo>
                      <a:pt x="1073" y="4340"/>
                      <a:pt x="478" y="3911"/>
                      <a:pt x="12" y="3383"/>
                    </a:cubicBezTo>
                    <a:lnTo>
                      <a:pt x="12" y="3383"/>
                    </a:lnTo>
                    <a:cubicBezTo>
                      <a:pt x="35" y="3412"/>
                      <a:pt x="39" y="3441"/>
                      <a:pt x="67" y="3470"/>
                    </a:cubicBezTo>
                    <a:cubicBezTo>
                      <a:pt x="168" y="3603"/>
                      <a:pt x="268" y="3704"/>
                      <a:pt x="334" y="3804"/>
                    </a:cubicBezTo>
                    <a:cubicBezTo>
                      <a:pt x="1307" y="4776"/>
                      <a:pt x="2627" y="5339"/>
                      <a:pt x="4017" y="5339"/>
                    </a:cubicBezTo>
                    <a:cubicBezTo>
                      <a:pt x="4057" y="5339"/>
                      <a:pt x="4097" y="5339"/>
                      <a:pt x="4137" y="5338"/>
                    </a:cubicBezTo>
                    <a:cubicBezTo>
                      <a:pt x="5138" y="5279"/>
                      <a:pt x="6112" y="4935"/>
                      <a:pt x="6946" y="4351"/>
                    </a:cubicBezTo>
                    <a:lnTo>
                      <a:pt x="6946" y="4351"/>
                    </a:lnTo>
                    <a:cubicBezTo>
                      <a:pt x="7285" y="4607"/>
                      <a:pt x="7667" y="4808"/>
                      <a:pt x="8073" y="4938"/>
                    </a:cubicBezTo>
                    <a:cubicBezTo>
                      <a:pt x="8719" y="5136"/>
                      <a:pt x="9383" y="5243"/>
                      <a:pt x="10052" y="5243"/>
                    </a:cubicBezTo>
                    <a:cubicBezTo>
                      <a:pt x="10282" y="5243"/>
                      <a:pt x="10512" y="5230"/>
                      <a:pt x="10742" y="5205"/>
                    </a:cubicBezTo>
                    <a:cubicBezTo>
                      <a:pt x="11676" y="5138"/>
                      <a:pt x="12576" y="4771"/>
                      <a:pt x="13310" y="4171"/>
                    </a:cubicBezTo>
                    <a:cubicBezTo>
                      <a:pt x="13315" y="4166"/>
                      <a:pt x="13319" y="4162"/>
                      <a:pt x="13323" y="4158"/>
                    </a:cubicBezTo>
                    <a:lnTo>
                      <a:pt x="13323" y="4158"/>
                    </a:lnTo>
                    <a:cubicBezTo>
                      <a:pt x="13594" y="4308"/>
                      <a:pt x="13880" y="4435"/>
                      <a:pt x="14178" y="4537"/>
                    </a:cubicBezTo>
                    <a:cubicBezTo>
                      <a:pt x="14798" y="4744"/>
                      <a:pt x="15478" y="4871"/>
                      <a:pt x="16157" y="4871"/>
                    </a:cubicBezTo>
                    <a:cubicBezTo>
                      <a:pt x="16354" y="4871"/>
                      <a:pt x="16551" y="4860"/>
                      <a:pt x="16746" y="4838"/>
                    </a:cubicBezTo>
                    <a:cubicBezTo>
                      <a:pt x="17381" y="4787"/>
                      <a:pt x="17977" y="4543"/>
                      <a:pt x="18475" y="4164"/>
                    </a:cubicBezTo>
                    <a:lnTo>
                      <a:pt x="18475" y="4164"/>
                    </a:lnTo>
                    <a:cubicBezTo>
                      <a:pt x="18499" y="4178"/>
                      <a:pt x="18523" y="4191"/>
                      <a:pt x="18547" y="4204"/>
                    </a:cubicBezTo>
                    <a:cubicBezTo>
                      <a:pt x="19104" y="4494"/>
                      <a:pt x="19713" y="4627"/>
                      <a:pt x="20336" y="4627"/>
                    </a:cubicBezTo>
                    <a:cubicBezTo>
                      <a:pt x="20572" y="4627"/>
                      <a:pt x="20811" y="4608"/>
                      <a:pt x="21049" y="4571"/>
                    </a:cubicBezTo>
                    <a:cubicBezTo>
                      <a:pt x="21583" y="4471"/>
                      <a:pt x="22083" y="4337"/>
                      <a:pt x="22584" y="4137"/>
                    </a:cubicBezTo>
                    <a:cubicBezTo>
                      <a:pt x="22717" y="4070"/>
                      <a:pt x="22850" y="4004"/>
                      <a:pt x="22984" y="3937"/>
                    </a:cubicBezTo>
                    <a:cubicBezTo>
                      <a:pt x="23051" y="3904"/>
                      <a:pt x="23084" y="3870"/>
                      <a:pt x="23084" y="3870"/>
                    </a:cubicBezTo>
                    <a:lnTo>
                      <a:pt x="23084" y="3870"/>
                    </a:lnTo>
                    <a:cubicBezTo>
                      <a:pt x="23084" y="3870"/>
                      <a:pt x="22917" y="3937"/>
                      <a:pt x="22550" y="4070"/>
                    </a:cubicBezTo>
                    <a:cubicBezTo>
                      <a:pt x="22050" y="4237"/>
                      <a:pt x="21549" y="4371"/>
                      <a:pt x="21016" y="4437"/>
                    </a:cubicBezTo>
                    <a:cubicBezTo>
                      <a:pt x="20804" y="4471"/>
                      <a:pt x="20592" y="4488"/>
                      <a:pt x="20381" y="4488"/>
                    </a:cubicBezTo>
                    <a:cubicBezTo>
                      <a:pt x="19765" y="4488"/>
                      <a:pt x="19159" y="4346"/>
                      <a:pt x="18589" y="4074"/>
                    </a:cubicBezTo>
                    <a:lnTo>
                      <a:pt x="18589" y="4074"/>
                    </a:lnTo>
                    <a:cubicBezTo>
                      <a:pt x="18703" y="3980"/>
                      <a:pt x="18812" y="3878"/>
                      <a:pt x="18914" y="3770"/>
                    </a:cubicBezTo>
                    <a:cubicBezTo>
                      <a:pt x="19481" y="3203"/>
                      <a:pt x="19782" y="2403"/>
                      <a:pt x="19715" y="1602"/>
                    </a:cubicBezTo>
                    <a:cubicBezTo>
                      <a:pt x="19681" y="1202"/>
                      <a:pt x="19515" y="835"/>
                      <a:pt x="19281" y="535"/>
                    </a:cubicBezTo>
                    <a:cubicBezTo>
                      <a:pt x="19048" y="234"/>
                      <a:pt x="18681" y="34"/>
                      <a:pt x="18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6"/>
              <p:cNvSpPr/>
              <p:nvPr/>
            </p:nvSpPr>
            <p:spPr>
              <a:xfrm flipH="1">
                <a:off x="7322379" y="2657950"/>
                <a:ext cx="438021" cy="222545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10576" extrusionOk="0">
                    <a:moveTo>
                      <a:pt x="0" y="1"/>
                    </a:moveTo>
                    <a:lnTo>
                      <a:pt x="0" y="10575"/>
                    </a:lnTo>
                    <a:lnTo>
                      <a:pt x="20815" y="10575"/>
                    </a:lnTo>
                    <a:lnTo>
                      <a:pt x="20815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6"/>
              <p:cNvSpPr/>
              <p:nvPr/>
            </p:nvSpPr>
            <p:spPr>
              <a:xfrm flipH="1">
                <a:off x="7684583" y="2665672"/>
                <a:ext cx="6334" cy="215517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242" extrusionOk="0">
                    <a:moveTo>
                      <a:pt x="134" y="1"/>
                    </a:moveTo>
                    <a:cubicBezTo>
                      <a:pt x="67" y="1"/>
                      <a:pt x="1" y="2269"/>
                      <a:pt x="1" y="5105"/>
                    </a:cubicBezTo>
                    <a:cubicBezTo>
                      <a:pt x="1" y="7940"/>
                      <a:pt x="67" y="10242"/>
                      <a:pt x="134" y="10242"/>
                    </a:cubicBezTo>
                    <a:cubicBezTo>
                      <a:pt x="234" y="10242"/>
                      <a:pt x="301" y="7940"/>
                      <a:pt x="301" y="5105"/>
                    </a:cubicBezTo>
                    <a:cubicBezTo>
                      <a:pt x="301" y="2269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6"/>
              <p:cNvSpPr/>
              <p:nvPr/>
            </p:nvSpPr>
            <p:spPr>
              <a:xfrm flipH="1">
                <a:off x="7651589" y="2662874"/>
                <a:ext cx="6334" cy="21269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108" extrusionOk="0">
                    <a:moveTo>
                      <a:pt x="167" y="0"/>
                    </a:moveTo>
                    <a:cubicBezTo>
                      <a:pt x="100" y="0"/>
                      <a:pt x="0" y="2269"/>
                      <a:pt x="0" y="5037"/>
                    </a:cubicBezTo>
                    <a:cubicBezTo>
                      <a:pt x="0" y="7839"/>
                      <a:pt x="67" y="10108"/>
                      <a:pt x="167" y="10108"/>
                    </a:cubicBezTo>
                    <a:cubicBezTo>
                      <a:pt x="234" y="10108"/>
                      <a:pt x="301" y="7839"/>
                      <a:pt x="301" y="5037"/>
                    </a:cubicBezTo>
                    <a:cubicBezTo>
                      <a:pt x="301" y="2269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6"/>
              <p:cNvSpPr/>
              <p:nvPr/>
            </p:nvSpPr>
            <p:spPr>
              <a:xfrm flipH="1">
                <a:off x="7369409" y="2655151"/>
                <a:ext cx="5639" cy="22462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675" extrusionOk="0">
                    <a:moveTo>
                      <a:pt x="134" y="1"/>
                    </a:moveTo>
                    <a:cubicBezTo>
                      <a:pt x="67" y="1"/>
                      <a:pt x="0" y="2402"/>
                      <a:pt x="0" y="5338"/>
                    </a:cubicBezTo>
                    <a:cubicBezTo>
                      <a:pt x="0" y="8306"/>
                      <a:pt x="67" y="10675"/>
                      <a:pt x="134" y="10675"/>
                    </a:cubicBezTo>
                    <a:cubicBezTo>
                      <a:pt x="234" y="10675"/>
                      <a:pt x="267" y="8306"/>
                      <a:pt x="267" y="5338"/>
                    </a:cubicBezTo>
                    <a:cubicBezTo>
                      <a:pt x="267" y="2402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6"/>
              <p:cNvSpPr/>
              <p:nvPr/>
            </p:nvSpPr>
            <p:spPr>
              <a:xfrm flipH="1">
                <a:off x="7408022" y="2658665"/>
                <a:ext cx="6334" cy="21831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375" extrusionOk="0">
                    <a:moveTo>
                      <a:pt x="134" y="0"/>
                    </a:moveTo>
                    <a:cubicBezTo>
                      <a:pt x="67" y="0"/>
                      <a:pt x="0" y="2302"/>
                      <a:pt x="0" y="5171"/>
                    </a:cubicBezTo>
                    <a:cubicBezTo>
                      <a:pt x="0" y="8039"/>
                      <a:pt x="67" y="10374"/>
                      <a:pt x="134" y="10374"/>
                    </a:cubicBezTo>
                    <a:cubicBezTo>
                      <a:pt x="234" y="10374"/>
                      <a:pt x="300" y="8039"/>
                      <a:pt x="300" y="5171"/>
                    </a:cubicBezTo>
                    <a:cubicBezTo>
                      <a:pt x="300" y="2302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6"/>
              <p:cNvSpPr/>
              <p:nvPr/>
            </p:nvSpPr>
            <p:spPr>
              <a:xfrm flipH="1">
                <a:off x="5042550" y="4075835"/>
                <a:ext cx="510323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6"/>
              <p:cNvSpPr/>
              <p:nvPr/>
            </p:nvSpPr>
            <p:spPr>
              <a:xfrm flipH="1">
                <a:off x="5003243" y="4089871"/>
                <a:ext cx="582625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688" h="16313" extrusionOk="0">
                    <a:moveTo>
                      <a:pt x="27120" y="1"/>
                    </a:moveTo>
                    <a:lnTo>
                      <a:pt x="534" y="201"/>
                    </a:lnTo>
                    <a:cubicBezTo>
                      <a:pt x="234" y="201"/>
                      <a:pt x="1" y="468"/>
                      <a:pt x="34" y="801"/>
                    </a:cubicBezTo>
                    <a:lnTo>
                      <a:pt x="1302" y="15845"/>
                    </a:lnTo>
                    <a:cubicBezTo>
                      <a:pt x="1335" y="16112"/>
                      <a:pt x="1568" y="16312"/>
                      <a:pt x="1835" y="16312"/>
                    </a:cubicBezTo>
                    <a:lnTo>
                      <a:pt x="25385" y="16146"/>
                    </a:lnTo>
                    <a:cubicBezTo>
                      <a:pt x="25652" y="16146"/>
                      <a:pt x="25886" y="15945"/>
                      <a:pt x="25919" y="15679"/>
                    </a:cubicBezTo>
                    <a:lnTo>
                      <a:pt x="27654" y="601"/>
                    </a:lnTo>
                    <a:cubicBezTo>
                      <a:pt x="27687" y="301"/>
                      <a:pt x="27454" y="1"/>
                      <a:pt x="27120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6"/>
              <p:cNvSpPr/>
              <p:nvPr/>
            </p:nvSpPr>
            <p:spPr>
              <a:xfrm flipH="1">
                <a:off x="4905690" y="4026701"/>
                <a:ext cx="510302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1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6"/>
              <p:cNvSpPr/>
              <p:nvPr/>
            </p:nvSpPr>
            <p:spPr>
              <a:xfrm flipH="1">
                <a:off x="4745640" y="4061106"/>
                <a:ext cx="515941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4519" h="14111" extrusionOk="0">
                    <a:moveTo>
                      <a:pt x="23684" y="0"/>
                    </a:moveTo>
                    <a:lnTo>
                      <a:pt x="17947" y="33"/>
                    </a:lnTo>
                    <a:cubicBezTo>
                      <a:pt x="17713" y="33"/>
                      <a:pt x="17513" y="133"/>
                      <a:pt x="17380" y="300"/>
                    </a:cubicBezTo>
                    <a:lnTo>
                      <a:pt x="15011" y="2635"/>
                    </a:lnTo>
                    <a:cubicBezTo>
                      <a:pt x="14878" y="2769"/>
                      <a:pt x="14644" y="2869"/>
                      <a:pt x="14444" y="2869"/>
                    </a:cubicBezTo>
                    <a:lnTo>
                      <a:pt x="835" y="2869"/>
                    </a:lnTo>
                    <a:cubicBezTo>
                      <a:pt x="368" y="2869"/>
                      <a:pt x="1" y="3236"/>
                      <a:pt x="1" y="3703"/>
                    </a:cubicBezTo>
                    <a:lnTo>
                      <a:pt x="67" y="13276"/>
                    </a:lnTo>
                    <a:cubicBezTo>
                      <a:pt x="67" y="13743"/>
                      <a:pt x="434" y="14110"/>
                      <a:pt x="901" y="14110"/>
                    </a:cubicBezTo>
                    <a:lnTo>
                      <a:pt x="23017" y="13943"/>
                    </a:lnTo>
                    <a:cubicBezTo>
                      <a:pt x="23451" y="13943"/>
                      <a:pt x="23818" y="13610"/>
                      <a:pt x="23851" y="13176"/>
                    </a:cubicBezTo>
                    <a:lnTo>
                      <a:pt x="24518" y="867"/>
                    </a:lnTo>
                    <a:cubicBezTo>
                      <a:pt x="24518" y="400"/>
                      <a:pt x="24151" y="0"/>
                      <a:pt x="23684" y="0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6"/>
              <p:cNvSpPr/>
              <p:nvPr/>
            </p:nvSpPr>
            <p:spPr>
              <a:xfrm flipH="1">
                <a:off x="4751259" y="4087766"/>
                <a:ext cx="511017" cy="307473"/>
              </a:xfrm>
              <a:custGeom>
                <a:avLst/>
                <a:gdLst/>
                <a:ahLst/>
                <a:cxnLst/>
                <a:rect l="l" t="t" r="r" b="b"/>
                <a:pathLst>
                  <a:path w="24285" h="14612" extrusionOk="0">
                    <a:moveTo>
                      <a:pt x="24184" y="1"/>
                    </a:moveTo>
                    <a:lnTo>
                      <a:pt x="0" y="167"/>
                    </a:lnTo>
                    <a:lnTo>
                      <a:pt x="134" y="14611"/>
                    </a:lnTo>
                    <a:lnTo>
                      <a:pt x="24284" y="14411"/>
                    </a:lnTo>
                    <a:lnTo>
                      <a:pt x="24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6"/>
              <p:cNvSpPr/>
              <p:nvPr/>
            </p:nvSpPr>
            <p:spPr>
              <a:xfrm flipH="1">
                <a:off x="4711951" y="4101802"/>
                <a:ext cx="583319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13" extrusionOk="0">
                    <a:moveTo>
                      <a:pt x="27153" y="1"/>
                    </a:moveTo>
                    <a:lnTo>
                      <a:pt x="568" y="201"/>
                    </a:lnTo>
                    <a:cubicBezTo>
                      <a:pt x="267" y="201"/>
                      <a:pt x="0" y="468"/>
                      <a:pt x="34" y="768"/>
                    </a:cubicBezTo>
                    <a:lnTo>
                      <a:pt x="1335" y="15812"/>
                    </a:lnTo>
                    <a:cubicBezTo>
                      <a:pt x="1368" y="16112"/>
                      <a:pt x="1602" y="16312"/>
                      <a:pt x="1868" y="16312"/>
                    </a:cubicBezTo>
                    <a:lnTo>
                      <a:pt x="25419" y="16146"/>
                    </a:lnTo>
                    <a:cubicBezTo>
                      <a:pt x="25686" y="16146"/>
                      <a:pt x="25919" y="15945"/>
                      <a:pt x="25952" y="15679"/>
                    </a:cubicBezTo>
                    <a:lnTo>
                      <a:pt x="27687" y="601"/>
                    </a:lnTo>
                    <a:cubicBezTo>
                      <a:pt x="27720" y="268"/>
                      <a:pt x="27453" y="1"/>
                      <a:pt x="27153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6"/>
              <p:cNvSpPr/>
              <p:nvPr/>
            </p:nvSpPr>
            <p:spPr>
              <a:xfrm flipH="1">
                <a:off x="4660019" y="4157249"/>
                <a:ext cx="634558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20916" extrusionOk="0">
                    <a:moveTo>
                      <a:pt x="18781" y="2236"/>
                    </a:moveTo>
                    <a:cubicBezTo>
                      <a:pt x="20816" y="2236"/>
                      <a:pt x="20816" y="5305"/>
                      <a:pt x="18781" y="5305"/>
                    </a:cubicBezTo>
                    <a:lnTo>
                      <a:pt x="11376" y="5305"/>
                    </a:lnTo>
                    <a:cubicBezTo>
                      <a:pt x="10542" y="5305"/>
                      <a:pt x="9841" y="4604"/>
                      <a:pt x="9841" y="3770"/>
                    </a:cubicBezTo>
                    <a:cubicBezTo>
                      <a:pt x="9841" y="2903"/>
                      <a:pt x="10542" y="2236"/>
                      <a:pt x="11376" y="2236"/>
                    </a:cubicBezTo>
                    <a:close/>
                    <a:moveTo>
                      <a:pt x="1" y="1"/>
                    </a:moveTo>
                    <a:lnTo>
                      <a:pt x="1" y="20916"/>
                    </a:lnTo>
                    <a:lnTo>
                      <a:pt x="30156" y="20916"/>
                    </a:lnTo>
                    <a:lnTo>
                      <a:pt x="301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6"/>
              <p:cNvSpPr/>
              <p:nvPr/>
            </p:nvSpPr>
            <p:spPr>
              <a:xfrm flipH="1">
                <a:off x="5294555" y="4157249"/>
                <a:ext cx="341856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16246" h="20916" extrusionOk="0">
                    <a:moveTo>
                      <a:pt x="1" y="1"/>
                    </a:moveTo>
                    <a:lnTo>
                      <a:pt x="1" y="20916"/>
                    </a:lnTo>
                    <a:lnTo>
                      <a:pt x="16246" y="20916"/>
                    </a:lnTo>
                    <a:lnTo>
                      <a:pt x="16246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6"/>
              <p:cNvSpPr/>
              <p:nvPr/>
            </p:nvSpPr>
            <p:spPr>
              <a:xfrm flipH="1">
                <a:off x="4782844" y="3009612"/>
                <a:ext cx="3318697" cy="106012"/>
              </a:xfrm>
              <a:custGeom>
                <a:avLst/>
                <a:gdLst/>
                <a:ahLst/>
                <a:cxnLst/>
                <a:rect l="l" t="t" r="r" b="b"/>
                <a:pathLst>
                  <a:path w="157714" h="5038" extrusionOk="0">
                    <a:moveTo>
                      <a:pt x="1" y="1"/>
                    </a:moveTo>
                    <a:lnTo>
                      <a:pt x="1" y="5038"/>
                    </a:lnTo>
                    <a:lnTo>
                      <a:pt x="157713" y="5038"/>
                    </a:lnTo>
                    <a:lnTo>
                      <a:pt x="157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6"/>
              <p:cNvSpPr/>
              <p:nvPr/>
            </p:nvSpPr>
            <p:spPr>
              <a:xfrm flipH="1">
                <a:off x="7822159" y="3102977"/>
                <a:ext cx="443618" cy="149511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71052" extrusionOk="0">
                    <a:moveTo>
                      <a:pt x="15578" y="0"/>
                    </a:moveTo>
                    <a:lnTo>
                      <a:pt x="0" y="71051"/>
                    </a:lnTo>
                    <a:lnTo>
                      <a:pt x="2635" y="71051"/>
                    </a:lnTo>
                    <a:lnTo>
                      <a:pt x="21082" y="601"/>
                    </a:lnTo>
                    <a:lnTo>
                      <a:pt x="155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6"/>
              <p:cNvSpPr/>
              <p:nvPr/>
            </p:nvSpPr>
            <p:spPr>
              <a:xfrm flipH="1">
                <a:off x="4846013" y="3099463"/>
                <a:ext cx="444354" cy="1498626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71219" extrusionOk="0">
                    <a:moveTo>
                      <a:pt x="5505" y="1"/>
                    </a:moveTo>
                    <a:lnTo>
                      <a:pt x="1" y="768"/>
                    </a:lnTo>
                    <a:lnTo>
                      <a:pt x="18481" y="71218"/>
                    </a:lnTo>
                    <a:lnTo>
                      <a:pt x="21116" y="71218"/>
                    </a:lnTo>
                    <a:lnTo>
                      <a:pt x="55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6"/>
              <p:cNvSpPr/>
              <p:nvPr/>
            </p:nvSpPr>
            <p:spPr>
              <a:xfrm flipH="1">
                <a:off x="7581391" y="2417897"/>
                <a:ext cx="142521" cy="139701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639" extrusionOk="0">
                    <a:moveTo>
                      <a:pt x="6772" y="1"/>
                    </a:moveTo>
                    <a:lnTo>
                      <a:pt x="6772" y="1"/>
                    </a:lnTo>
                    <a:cubicBezTo>
                      <a:pt x="6339" y="168"/>
                      <a:pt x="5938" y="401"/>
                      <a:pt x="5571" y="701"/>
                    </a:cubicBezTo>
                    <a:cubicBezTo>
                      <a:pt x="4604" y="1335"/>
                      <a:pt x="3737" y="2069"/>
                      <a:pt x="2936" y="2869"/>
                    </a:cubicBezTo>
                    <a:cubicBezTo>
                      <a:pt x="2102" y="3670"/>
                      <a:pt x="1368" y="4537"/>
                      <a:pt x="735" y="5438"/>
                    </a:cubicBezTo>
                    <a:cubicBezTo>
                      <a:pt x="434" y="5805"/>
                      <a:pt x="168" y="6239"/>
                      <a:pt x="1" y="6639"/>
                    </a:cubicBezTo>
                    <a:cubicBezTo>
                      <a:pt x="301" y="6305"/>
                      <a:pt x="601" y="5938"/>
                      <a:pt x="868" y="5571"/>
                    </a:cubicBezTo>
                    <a:cubicBezTo>
                      <a:pt x="2236" y="3770"/>
                      <a:pt x="3870" y="2202"/>
                      <a:pt x="5671" y="835"/>
                    </a:cubicBezTo>
                    <a:cubicBezTo>
                      <a:pt x="6038" y="568"/>
                      <a:pt x="6405" y="301"/>
                      <a:pt x="67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6"/>
              <p:cNvSpPr/>
              <p:nvPr/>
            </p:nvSpPr>
            <p:spPr>
              <a:xfrm flipH="1">
                <a:off x="7600350" y="2339282"/>
                <a:ext cx="28807" cy="11165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306" extrusionOk="0">
                    <a:moveTo>
                      <a:pt x="1366" y="0"/>
                    </a:moveTo>
                    <a:cubicBezTo>
                      <a:pt x="1292" y="0"/>
                      <a:pt x="930" y="1155"/>
                      <a:pt x="568" y="2603"/>
                    </a:cubicBezTo>
                    <a:cubicBezTo>
                      <a:pt x="234" y="4070"/>
                      <a:pt x="1" y="5305"/>
                      <a:pt x="68" y="5305"/>
                    </a:cubicBezTo>
                    <a:cubicBezTo>
                      <a:pt x="69" y="5305"/>
                      <a:pt x="70" y="5305"/>
                      <a:pt x="71" y="5305"/>
                    </a:cubicBezTo>
                    <a:cubicBezTo>
                      <a:pt x="144" y="5305"/>
                      <a:pt x="473" y="4149"/>
                      <a:pt x="835" y="2669"/>
                    </a:cubicBezTo>
                    <a:cubicBezTo>
                      <a:pt x="1102" y="1802"/>
                      <a:pt x="1269" y="901"/>
                      <a:pt x="1369" y="1"/>
                    </a:cubicBezTo>
                    <a:cubicBezTo>
                      <a:pt x="1368" y="0"/>
                      <a:pt x="1367" y="0"/>
                      <a:pt x="1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6"/>
              <p:cNvSpPr/>
              <p:nvPr/>
            </p:nvSpPr>
            <p:spPr>
              <a:xfrm flipH="1">
                <a:off x="7585852" y="2332296"/>
                <a:ext cx="27860" cy="22031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47" extrusionOk="0">
                    <a:moveTo>
                      <a:pt x="469" y="1"/>
                    </a:moveTo>
                    <a:cubicBezTo>
                      <a:pt x="375" y="1"/>
                      <a:pt x="281" y="40"/>
                      <a:pt x="201" y="133"/>
                    </a:cubicBezTo>
                    <a:lnTo>
                      <a:pt x="234" y="133"/>
                    </a:lnTo>
                    <a:cubicBezTo>
                      <a:pt x="68" y="199"/>
                      <a:pt x="1" y="633"/>
                      <a:pt x="134" y="866"/>
                    </a:cubicBezTo>
                    <a:cubicBezTo>
                      <a:pt x="234" y="987"/>
                      <a:pt x="382" y="1047"/>
                      <a:pt x="535" y="1047"/>
                    </a:cubicBezTo>
                    <a:cubicBezTo>
                      <a:pt x="637" y="1047"/>
                      <a:pt x="741" y="1020"/>
                      <a:pt x="835" y="967"/>
                    </a:cubicBezTo>
                    <a:cubicBezTo>
                      <a:pt x="1324" y="749"/>
                      <a:pt x="883" y="1"/>
                      <a:pt x="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6"/>
              <p:cNvSpPr/>
              <p:nvPr/>
            </p:nvSpPr>
            <p:spPr>
              <a:xfrm flipH="1">
                <a:off x="7568050" y="2370172"/>
                <a:ext cx="44947" cy="2003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52" extrusionOk="0">
                    <a:moveTo>
                      <a:pt x="2068" y="0"/>
                    </a:moveTo>
                    <a:cubicBezTo>
                      <a:pt x="1701" y="34"/>
                      <a:pt x="1334" y="167"/>
                      <a:pt x="1001" y="367"/>
                    </a:cubicBezTo>
                    <a:cubicBezTo>
                      <a:pt x="467" y="634"/>
                      <a:pt x="0" y="868"/>
                      <a:pt x="34" y="934"/>
                    </a:cubicBezTo>
                    <a:cubicBezTo>
                      <a:pt x="39" y="946"/>
                      <a:pt x="59" y="951"/>
                      <a:pt x="90" y="951"/>
                    </a:cubicBezTo>
                    <a:cubicBezTo>
                      <a:pt x="241" y="951"/>
                      <a:pt x="665" y="822"/>
                      <a:pt x="1134" y="601"/>
                    </a:cubicBezTo>
                    <a:cubicBezTo>
                      <a:pt x="1668" y="334"/>
                      <a:pt x="2135" y="67"/>
                      <a:pt x="2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6"/>
              <p:cNvSpPr/>
              <p:nvPr/>
            </p:nvSpPr>
            <p:spPr>
              <a:xfrm flipH="1">
                <a:off x="7560348" y="2360872"/>
                <a:ext cx="18265" cy="1957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930" extrusionOk="0">
                    <a:moveTo>
                      <a:pt x="569" y="0"/>
                    </a:moveTo>
                    <a:cubicBezTo>
                      <a:pt x="547" y="0"/>
                      <a:pt x="524" y="3"/>
                      <a:pt x="501" y="9"/>
                    </a:cubicBezTo>
                    <a:lnTo>
                      <a:pt x="401" y="42"/>
                    </a:lnTo>
                    <a:cubicBezTo>
                      <a:pt x="268" y="142"/>
                      <a:pt x="134" y="276"/>
                      <a:pt x="67" y="442"/>
                    </a:cubicBezTo>
                    <a:cubicBezTo>
                      <a:pt x="1" y="643"/>
                      <a:pt x="101" y="843"/>
                      <a:pt x="268" y="909"/>
                    </a:cubicBezTo>
                    <a:cubicBezTo>
                      <a:pt x="316" y="922"/>
                      <a:pt x="361" y="929"/>
                      <a:pt x="402" y="929"/>
                    </a:cubicBezTo>
                    <a:cubicBezTo>
                      <a:pt x="474" y="929"/>
                      <a:pt x="538" y="906"/>
                      <a:pt x="601" y="843"/>
                    </a:cubicBezTo>
                    <a:cubicBezTo>
                      <a:pt x="701" y="776"/>
                      <a:pt x="768" y="676"/>
                      <a:pt x="801" y="543"/>
                    </a:cubicBezTo>
                    <a:cubicBezTo>
                      <a:pt x="868" y="409"/>
                      <a:pt x="868" y="276"/>
                      <a:pt x="801" y="176"/>
                    </a:cubicBezTo>
                    <a:cubicBezTo>
                      <a:pt x="774" y="65"/>
                      <a:pt x="677" y="0"/>
                      <a:pt x="5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6"/>
              <p:cNvSpPr/>
              <p:nvPr/>
            </p:nvSpPr>
            <p:spPr>
              <a:xfrm flipH="1">
                <a:off x="7556119" y="2407376"/>
                <a:ext cx="30217" cy="217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035" extrusionOk="0">
                    <a:moveTo>
                      <a:pt x="635" y="0"/>
                    </a:moveTo>
                    <a:cubicBezTo>
                      <a:pt x="1" y="67"/>
                      <a:pt x="34" y="1034"/>
                      <a:pt x="701" y="1034"/>
                    </a:cubicBezTo>
                    <a:cubicBezTo>
                      <a:pt x="1368" y="1034"/>
                      <a:pt x="1435" y="67"/>
                      <a:pt x="7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6"/>
              <p:cNvSpPr/>
              <p:nvPr/>
            </p:nvSpPr>
            <p:spPr>
              <a:xfrm flipH="1">
                <a:off x="7803894" y="2099229"/>
                <a:ext cx="9848" cy="466807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2184" extrusionOk="0">
                    <a:moveTo>
                      <a:pt x="67" y="1"/>
                    </a:moveTo>
                    <a:cubicBezTo>
                      <a:pt x="33" y="267"/>
                      <a:pt x="0" y="568"/>
                      <a:pt x="33" y="868"/>
                    </a:cubicBezTo>
                    <a:lnTo>
                      <a:pt x="33" y="3236"/>
                    </a:lnTo>
                    <a:cubicBezTo>
                      <a:pt x="33" y="5238"/>
                      <a:pt x="67" y="8006"/>
                      <a:pt x="100" y="11075"/>
                    </a:cubicBezTo>
                    <a:cubicBezTo>
                      <a:pt x="167" y="14144"/>
                      <a:pt x="200" y="16913"/>
                      <a:pt x="267" y="18914"/>
                    </a:cubicBezTo>
                    <a:cubicBezTo>
                      <a:pt x="300" y="19881"/>
                      <a:pt x="334" y="20682"/>
                      <a:pt x="334" y="21282"/>
                    </a:cubicBezTo>
                    <a:cubicBezTo>
                      <a:pt x="334" y="21583"/>
                      <a:pt x="367" y="21883"/>
                      <a:pt x="400" y="22183"/>
                    </a:cubicBezTo>
                    <a:cubicBezTo>
                      <a:pt x="434" y="21883"/>
                      <a:pt x="467" y="21583"/>
                      <a:pt x="434" y="21316"/>
                    </a:cubicBezTo>
                    <a:lnTo>
                      <a:pt x="434" y="18947"/>
                    </a:lnTo>
                    <a:cubicBezTo>
                      <a:pt x="434" y="16946"/>
                      <a:pt x="400" y="14144"/>
                      <a:pt x="367" y="11109"/>
                    </a:cubicBezTo>
                    <a:cubicBezTo>
                      <a:pt x="334" y="8040"/>
                      <a:pt x="267" y="5271"/>
                      <a:pt x="200" y="3236"/>
                    </a:cubicBezTo>
                    <a:cubicBezTo>
                      <a:pt x="167" y="2269"/>
                      <a:pt x="167" y="1468"/>
                      <a:pt x="133" y="868"/>
                    </a:cubicBezTo>
                    <a:cubicBezTo>
                      <a:pt x="133" y="568"/>
                      <a:pt x="100" y="30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 flipH="1">
                <a:off x="7726226" y="1988777"/>
                <a:ext cx="192812" cy="163185"/>
              </a:xfrm>
              <a:custGeom>
                <a:avLst/>
                <a:gdLst/>
                <a:ahLst/>
                <a:cxnLst/>
                <a:rect l="l" t="t" r="r" b="b"/>
                <a:pathLst>
                  <a:path w="9163" h="7755" extrusionOk="0">
                    <a:moveTo>
                      <a:pt x="5109" y="1"/>
                    </a:moveTo>
                    <a:cubicBezTo>
                      <a:pt x="5008" y="1"/>
                      <a:pt x="4906" y="5"/>
                      <a:pt x="4804" y="13"/>
                    </a:cubicBezTo>
                    <a:cubicBezTo>
                      <a:pt x="1368" y="313"/>
                      <a:pt x="0" y="4582"/>
                      <a:pt x="2602" y="6817"/>
                    </a:cubicBezTo>
                    <a:cubicBezTo>
                      <a:pt x="3366" y="7465"/>
                      <a:pt x="4246" y="7754"/>
                      <a:pt x="5102" y="7754"/>
                    </a:cubicBezTo>
                    <a:cubicBezTo>
                      <a:pt x="7200" y="7754"/>
                      <a:pt x="9163" y="6021"/>
                      <a:pt x="8974" y="3582"/>
                    </a:cubicBezTo>
                    <a:cubicBezTo>
                      <a:pt x="8815" y="1549"/>
                      <a:pt x="7114" y="1"/>
                      <a:pt x="5109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6"/>
              <p:cNvSpPr/>
              <p:nvPr/>
            </p:nvSpPr>
            <p:spPr>
              <a:xfrm flipH="1">
                <a:off x="7807408" y="2027348"/>
                <a:ext cx="73733" cy="124551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919" extrusionOk="0">
                    <a:moveTo>
                      <a:pt x="213" y="0"/>
                    </a:moveTo>
                    <a:cubicBezTo>
                      <a:pt x="142" y="0"/>
                      <a:pt x="71" y="24"/>
                      <a:pt x="1" y="48"/>
                    </a:cubicBezTo>
                    <a:cubicBezTo>
                      <a:pt x="368" y="114"/>
                      <a:pt x="701" y="214"/>
                      <a:pt x="1068" y="348"/>
                    </a:cubicBezTo>
                    <a:cubicBezTo>
                      <a:pt x="1835" y="715"/>
                      <a:pt x="2469" y="1382"/>
                      <a:pt x="2803" y="2216"/>
                    </a:cubicBezTo>
                    <a:cubicBezTo>
                      <a:pt x="3103" y="3050"/>
                      <a:pt x="3236" y="3917"/>
                      <a:pt x="3203" y="4818"/>
                    </a:cubicBezTo>
                    <a:cubicBezTo>
                      <a:pt x="3136" y="5185"/>
                      <a:pt x="3136" y="5551"/>
                      <a:pt x="3170" y="5918"/>
                    </a:cubicBezTo>
                    <a:cubicBezTo>
                      <a:pt x="3303" y="5585"/>
                      <a:pt x="3370" y="5185"/>
                      <a:pt x="3370" y="4818"/>
                    </a:cubicBezTo>
                    <a:cubicBezTo>
                      <a:pt x="3503" y="3917"/>
                      <a:pt x="3370" y="2983"/>
                      <a:pt x="3036" y="2116"/>
                    </a:cubicBezTo>
                    <a:cubicBezTo>
                      <a:pt x="2703" y="1215"/>
                      <a:pt x="2002" y="548"/>
                      <a:pt x="1135" y="181"/>
                    </a:cubicBezTo>
                    <a:cubicBezTo>
                      <a:pt x="868" y="48"/>
                      <a:pt x="568" y="14"/>
                      <a:pt x="301" y="14"/>
                    </a:cubicBezTo>
                    <a:cubicBezTo>
                      <a:pt x="272" y="4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6"/>
              <p:cNvSpPr/>
              <p:nvPr/>
            </p:nvSpPr>
            <p:spPr>
              <a:xfrm flipH="1">
                <a:off x="7738620" y="2036754"/>
                <a:ext cx="77247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471" extrusionOk="0">
                    <a:moveTo>
                      <a:pt x="2970" y="1"/>
                    </a:moveTo>
                    <a:cubicBezTo>
                      <a:pt x="2403" y="34"/>
                      <a:pt x="1869" y="234"/>
                      <a:pt x="1369" y="535"/>
                    </a:cubicBezTo>
                    <a:cubicBezTo>
                      <a:pt x="902" y="868"/>
                      <a:pt x="501" y="1302"/>
                      <a:pt x="234" y="1802"/>
                    </a:cubicBezTo>
                    <a:cubicBezTo>
                      <a:pt x="101" y="2002"/>
                      <a:pt x="34" y="2202"/>
                      <a:pt x="1" y="2469"/>
                    </a:cubicBezTo>
                    <a:cubicBezTo>
                      <a:pt x="2" y="2470"/>
                      <a:pt x="3" y="2470"/>
                      <a:pt x="4" y="2470"/>
                    </a:cubicBezTo>
                    <a:cubicBezTo>
                      <a:pt x="80" y="2470"/>
                      <a:pt x="485" y="1458"/>
                      <a:pt x="1535" y="801"/>
                    </a:cubicBezTo>
                    <a:cubicBezTo>
                      <a:pt x="2569" y="101"/>
                      <a:pt x="3670" y="168"/>
                      <a:pt x="3670" y="101"/>
                    </a:cubicBezTo>
                    <a:cubicBezTo>
                      <a:pt x="3670" y="68"/>
                      <a:pt x="3437" y="1"/>
                      <a:pt x="29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6"/>
              <p:cNvSpPr/>
              <p:nvPr/>
            </p:nvSpPr>
            <p:spPr>
              <a:xfrm flipH="1">
                <a:off x="7774414" y="2011419"/>
                <a:ext cx="74427" cy="33794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606" extrusionOk="0">
                    <a:moveTo>
                      <a:pt x="1789" y="1"/>
                    </a:moveTo>
                    <a:cubicBezTo>
                      <a:pt x="1231" y="1"/>
                      <a:pt x="709" y="233"/>
                      <a:pt x="334" y="671"/>
                    </a:cubicBezTo>
                    <a:cubicBezTo>
                      <a:pt x="34" y="1038"/>
                      <a:pt x="0" y="1305"/>
                      <a:pt x="34" y="1305"/>
                    </a:cubicBezTo>
                    <a:cubicBezTo>
                      <a:pt x="35" y="1307"/>
                      <a:pt x="38" y="1308"/>
                      <a:pt x="40" y="1308"/>
                    </a:cubicBezTo>
                    <a:cubicBezTo>
                      <a:pt x="79" y="1308"/>
                      <a:pt x="184" y="1056"/>
                      <a:pt x="467" y="805"/>
                    </a:cubicBezTo>
                    <a:cubicBezTo>
                      <a:pt x="814" y="427"/>
                      <a:pt x="1270" y="248"/>
                      <a:pt x="1724" y="248"/>
                    </a:cubicBezTo>
                    <a:cubicBezTo>
                      <a:pt x="2274" y="248"/>
                      <a:pt x="2822" y="511"/>
                      <a:pt x="3169" y="1005"/>
                    </a:cubicBezTo>
                    <a:cubicBezTo>
                      <a:pt x="3403" y="1338"/>
                      <a:pt x="3469" y="1605"/>
                      <a:pt x="3503" y="1605"/>
                    </a:cubicBezTo>
                    <a:cubicBezTo>
                      <a:pt x="3536" y="1605"/>
                      <a:pt x="3536" y="1338"/>
                      <a:pt x="3336" y="905"/>
                    </a:cubicBezTo>
                    <a:cubicBezTo>
                      <a:pt x="3002" y="404"/>
                      <a:pt x="2502" y="71"/>
                      <a:pt x="1902" y="4"/>
                    </a:cubicBezTo>
                    <a:cubicBezTo>
                      <a:pt x="1864" y="2"/>
                      <a:pt x="1826" y="1"/>
                      <a:pt x="17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6"/>
              <p:cNvSpPr/>
              <p:nvPr/>
            </p:nvSpPr>
            <p:spPr>
              <a:xfrm flipH="1">
                <a:off x="7795477" y="2017605"/>
                <a:ext cx="28092" cy="4303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045" extrusionOk="0">
                    <a:moveTo>
                      <a:pt x="91" y="0"/>
                    </a:moveTo>
                    <a:cubicBezTo>
                      <a:pt x="78" y="0"/>
                      <a:pt x="70" y="4"/>
                      <a:pt x="67" y="10"/>
                    </a:cubicBezTo>
                    <a:cubicBezTo>
                      <a:pt x="0" y="77"/>
                      <a:pt x="434" y="410"/>
                      <a:pt x="767" y="978"/>
                    </a:cubicBezTo>
                    <a:cubicBezTo>
                      <a:pt x="1067" y="1545"/>
                      <a:pt x="1168" y="2045"/>
                      <a:pt x="1234" y="2045"/>
                    </a:cubicBezTo>
                    <a:cubicBezTo>
                      <a:pt x="1301" y="2045"/>
                      <a:pt x="1334" y="1478"/>
                      <a:pt x="967" y="844"/>
                    </a:cubicBezTo>
                    <a:cubicBezTo>
                      <a:pt x="667" y="273"/>
                      <a:pt x="204" y="0"/>
                      <a:pt x="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6"/>
              <p:cNvSpPr/>
              <p:nvPr/>
            </p:nvSpPr>
            <p:spPr>
              <a:xfrm flipH="1">
                <a:off x="7805304" y="2035849"/>
                <a:ext cx="23883" cy="2064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81" extrusionOk="0">
                    <a:moveTo>
                      <a:pt x="1002" y="0"/>
                    </a:moveTo>
                    <a:cubicBezTo>
                      <a:pt x="856" y="0"/>
                      <a:pt x="615" y="63"/>
                      <a:pt x="400" y="277"/>
                    </a:cubicBezTo>
                    <a:cubicBezTo>
                      <a:pt x="67" y="611"/>
                      <a:pt x="0" y="944"/>
                      <a:pt x="67" y="978"/>
                    </a:cubicBezTo>
                    <a:cubicBezTo>
                      <a:pt x="71" y="980"/>
                      <a:pt x="75" y="981"/>
                      <a:pt x="79" y="981"/>
                    </a:cubicBezTo>
                    <a:cubicBezTo>
                      <a:pt x="153" y="981"/>
                      <a:pt x="316" y="729"/>
                      <a:pt x="567" y="477"/>
                    </a:cubicBezTo>
                    <a:cubicBezTo>
                      <a:pt x="834" y="211"/>
                      <a:pt x="1134" y="111"/>
                      <a:pt x="1134" y="44"/>
                    </a:cubicBezTo>
                    <a:cubicBezTo>
                      <a:pt x="1134" y="20"/>
                      <a:pt x="1083" y="0"/>
                      <a:pt x="10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6"/>
              <p:cNvSpPr/>
              <p:nvPr/>
            </p:nvSpPr>
            <p:spPr>
              <a:xfrm flipH="1">
                <a:off x="7889537" y="2349109"/>
                <a:ext cx="97595" cy="296236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4078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968" y="3203"/>
                      <a:pt x="2202" y="7106"/>
                    </a:cubicBezTo>
                    <a:cubicBezTo>
                      <a:pt x="3430" y="10955"/>
                      <a:pt x="4493" y="14078"/>
                      <a:pt x="4570" y="14078"/>
                    </a:cubicBezTo>
                    <a:cubicBezTo>
                      <a:pt x="4570" y="14078"/>
                      <a:pt x="4570" y="14078"/>
                      <a:pt x="4571" y="14078"/>
                    </a:cubicBezTo>
                    <a:cubicBezTo>
                      <a:pt x="4637" y="14044"/>
                      <a:pt x="3703" y="10875"/>
                      <a:pt x="2436" y="7006"/>
                    </a:cubicBezTo>
                    <a:cubicBezTo>
                      <a:pt x="1202" y="3103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 flipH="1">
                <a:off x="7932359" y="2430543"/>
                <a:ext cx="104602" cy="81434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870" extrusionOk="0">
                    <a:moveTo>
                      <a:pt x="34" y="0"/>
                    </a:moveTo>
                    <a:cubicBezTo>
                      <a:pt x="0" y="67"/>
                      <a:pt x="1068" y="968"/>
                      <a:pt x="2402" y="2002"/>
                    </a:cubicBezTo>
                    <a:cubicBezTo>
                      <a:pt x="3203" y="2669"/>
                      <a:pt x="4037" y="3303"/>
                      <a:pt x="4904" y="3870"/>
                    </a:cubicBezTo>
                    <a:cubicBezTo>
                      <a:pt x="4971" y="3803"/>
                      <a:pt x="3937" y="2836"/>
                      <a:pt x="2569" y="1801"/>
                    </a:cubicBezTo>
                    <a:cubicBezTo>
                      <a:pt x="1768" y="1134"/>
                      <a:pt x="934" y="5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6"/>
              <p:cNvSpPr/>
              <p:nvPr/>
            </p:nvSpPr>
            <p:spPr>
              <a:xfrm flipH="1">
                <a:off x="8022905" y="2418760"/>
                <a:ext cx="29502" cy="2544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09" extrusionOk="0">
                    <a:moveTo>
                      <a:pt x="721" y="1"/>
                    </a:moveTo>
                    <a:cubicBezTo>
                      <a:pt x="497" y="1"/>
                      <a:pt x="274" y="106"/>
                      <a:pt x="134" y="293"/>
                    </a:cubicBezTo>
                    <a:lnTo>
                      <a:pt x="167" y="227"/>
                    </a:lnTo>
                    <a:lnTo>
                      <a:pt x="167" y="227"/>
                    </a:lnTo>
                    <a:cubicBezTo>
                      <a:pt x="1" y="493"/>
                      <a:pt x="34" y="860"/>
                      <a:pt x="267" y="1094"/>
                    </a:cubicBezTo>
                    <a:cubicBezTo>
                      <a:pt x="396" y="1171"/>
                      <a:pt x="534" y="1208"/>
                      <a:pt x="668" y="1208"/>
                    </a:cubicBezTo>
                    <a:cubicBezTo>
                      <a:pt x="884" y="1208"/>
                      <a:pt x="1091" y="1112"/>
                      <a:pt x="1235" y="927"/>
                    </a:cubicBezTo>
                    <a:cubicBezTo>
                      <a:pt x="1402" y="627"/>
                      <a:pt x="1302" y="260"/>
                      <a:pt x="1001" y="60"/>
                    </a:cubicBezTo>
                    <a:cubicBezTo>
                      <a:pt x="912" y="20"/>
                      <a:pt x="816" y="1"/>
                      <a:pt x="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6"/>
              <p:cNvSpPr/>
              <p:nvPr/>
            </p:nvSpPr>
            <p:spPr>
              <a:xfrm flipH="1">
                <a:off x="7931643" y="2316830"/>
                <a:ext cx="33016" cy="10180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838" extrusionOk="0">
                    <a:moveTo>
                      <a:pt x="1468" y="0"/>
                    </a:moveTo>
                    <a:cubicBezTo>
                      <a:pt x="1134" y="768"/>
                      <a:pt x="868" y="1568"/>
                      <a:pt x="601" y="2369"/>
                    </a:cubicBezTo>
                    <a:cubicBezTo>
                      <a:pt x="167" y="3670"/>
                      <a:pt x="0" y="4804"/>
                      <a:pt x="67" y="4837"/>
                    </a:cubicBezTo>
                    <a:cubicBezTo>
                      <a:pt x="100" y="4837"/>
                      <a:pt x="401" y="3770"/>
                      <a:pt x="868" y="2435"/>
                    </a:cubicBezTo>
                    <a:cubicBezTo>
                      <a:pt x="1335" y="1134"/>
                      <a:pt x="1568" y="0"/>
                      <a:pt x="1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6"/>
              <p:cNvSpPr/>
              <p:nvPr/>
            </p:nvSpPr>
            <p:spPr>
              <a:xfrm flipH="1">
                <a:off x="7919712" y="2295114"/>
                <a:ext cx="26703" cy="3023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437" extrusionOk="0">
                    <a:moveTo>
                      <a:pt x="786" y="0"/>
                    </a:moveTo>
                    <a:cubicBezTo>
                      <a:pt x="671" y="0"/>
                      <a:pt x="556" y="43"/>
                      <a:pt x="468" y="132"/>
                    </a:cubicBezTo>
                    <a:lnTo>
                      <a:pt x="501" y="65"/>
                    </a:lnTo>
                    <a:lnTo>
                      <a:pt x="501" y="65"/>
                    </a:lnTo>
                    <a:cubicBezTo>
                      <a:pt x="234" y="265"/>
                      <a:pt x="234" y="365"/>
                      <a:pt x="134" y="665"/>
                    </a:cubicBezTo>
                    <a:cubicBezTo>
                      <a:pt x="1" y="966"/>
                      <a:pt x="167" y="1333"/>
                      <a:pt x="468" y="1433"/>
                    </a:cubicBezTo>
                    <a:cubicBezTo>
                      <a:pt x="489" y="1435"/>
                      <a:pt x="511" y="1436"/>
                      <a:pt x="533" y="1436"/>
                    </a:cubicBezTo>
                    <a:cubicBezTo>
                      <a:pt x="810" y="1436"/>
                      <a:pt x="1075" y="1244"/>
                      <a:pt x="1168" y="966"/>
                    </a:cubicBezTo>
                    <a:cubicBezTo>
                      <a:pt x="1268" y="732"/>
                      <a:pt x="1268" y="432"/>
                      <a:pt x="1168" y="198"/>
                    </a:cubicBezTo>
                    <a:cubicBezTo>
                      <a:pt x="1075" y="68"/>
                      <a:pt x="930" y="0"/>
                      <a:pt x="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 flipH="1">
                <a:off x="7984292" y="2472039"/>
                <a:ext cx="44947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31" extrusionOk="0">
                    <a:moveTo>
                      <a:pt x="2062" y="0"/>
                    </a:moveTo>
                    <a:cubicBezTo>
                      <a:pt x="1898" y="0"/>
                      <a:pt x="1481" y="150"/>
                      <a:pt x="1001" y="363"/>
                    </a:cubicBezTo>
                    <a:cubicBezTo>
                      <a:pt x="634" y="463"/>
                      <a:pt x="267" y="663"/>
                      <a:pt x="0" y="930"/>
                    </a:cubicBezTo>
                    <a:cubicBezTo>
                      <a:pt x="367" y="897"/>
                      <a:pt x="768" y="797"/>
                      <a:pt x="1101" y="597"/>
                    </a:cubicBezTo>
                    <a:cubicBezTo>
                      <a:pt x="1501" y="497"/>
                      <a:pt x="1835" y="296"/>
                      <a:pt x="2135" y="30"/>
                    </a:cubicBezTo>
                    <a:cubicBezTo>
                      <a:pt x="2129" y="10"/>
                      <a:pt x="2103" y="0"/>
                      <a:pt x="20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 flipH="1">
                <a:off x="8025703" y="2479678"/>
                <a:ext cx="28807" cy="2906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81" extrusionOk="0">
                    <a:moveTo>
                      <a:pt x="657" y="0"/>
                    </a:moveTo>
                    <a:cubicBezTo>
                      <a:pt x="523" y="0"/>
                      <a:pt x="387" y="41"/>
                      <a:pt x="267" y="134"/>
                    </a:cubicBezTo>
                    <a:cubicBezTo>
                      <a:pt x="101" y="234"/>
                      <a:pt x="1" y="667"/>
                      <a:pt x="34" y="834"/>
                    </a:cubicBezTo>
                    <a:cubicBezTo>
                      <a:pt x="34" y="1001"/>
                      <a:pt x="134" y="1168"/>
                      <a:pt x="301" y="1268"/>
                    </a:cubicBezTo>
                    <a:cubicBezTo>
                      <a:pt x="421" y="1345"/>
                      <a:pt x="550" y="1380"/>
                      <a:pt x="676" y="1380"/>
                    </a:cubicBezTo>
                    <a:cubicBezTo>
                      <a:pt x="1037" y="1380"/>
                      <a:pt x="1368" y="1088"/>
                      <a:pt x="1368" y="667"/>
                    </a:cubicBezTo>
                    <a:cubicBezTo>
                      <a:pt x="1344" y="281"/>
                      <a:pt x="1006" y="0"/>
                      <a:pt x="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 flipH="1">
                <a:off x="7972361" y="2323753"/>
                <a:ext cx="40170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612" extrusionOk="0">
                    <a:moveTo>
                      <a:pt x="974" y="1"/>
                    </a:moveTo>
                    <a:cubicBezTo>
                      <a:pt x="614" y="1"/>
                      <a:pt x="293" y="166"/>
                      <a:pt x="140" y="472"/>
                    </a:cubicBezTo>
                    <a:cubicBezTo>
                      <a:pt x="1" y="1122"/>
                      <a:pt x="509" y="1611"/>
                      <a:pt x="1044" y="1611"/>
                    </a:cubicBezTo>
                    <a:cubicBezTo>
                      <a:pt x="1277" y="1611"/>
                      <a:pt x="1516" y="1518"/>
                      <a:pt x="1708" y="1306"/>
                    </a:cubicBezTo>
                    <a:cubicBezTo>
                      <a:pt x="1842" y="1139"/>
                      <a:pt x="1908" y="972"/>
                      <a:pt x="1908" y="772"/>
                    </a:cubicBezTo>
                    <a:cubicBezTo>
                      <a:pt x="1775" y="372"/>
                      <a:pt x="1475" y="72"/>
                      <a:pt x="1074" y="5"/>
                    </a:cubicBezTo>
                    <a:cubicBezTo>
                      <a:pt x="1041" y="2"/>
                      <a:pt x="1007" y="1"/>
                      <a:pt x="9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6"/>
              <p:cNvSpPr/>
              <p:nvPr/>
            </p:nvSpPr>
            <p:spPr>
              <a:xfrm flipH="1">
                <a:off x="7730898" y="2415077"/>
                <a:ext cx="52669" cy="14393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6840" extrusionOk="0">
                    <a:moveTo>
                      <a:pt x="2500" y="1"/>
                    </a:moveTo>
                    <a:cubicBezTo>
                      <a:pt x="2422" y="1"/>
                      <a:pt x="1794" y="1490"/>
                      <a:pt x="1101" y="3370"/>
                    </a:cubicBezTo>
                    <a:cubicBezTo>
                      <a:pt x="434" y="5238"/>
                      <a:pt x="0" y="6840"/>
                      <a:pt x="67" y="6840"/>
                    </a:cubicBezTo>
                    <a:cubicBezTo>
                      <a:pt x="234" y="6539"/>
                      <a:pt x="401" y="6206"/>
                      <a:pt x="501" y="5872"/>
                    </a:cubicBezTo>
                    <a:cubicBezTo>
                      <a:pt x="734" y="5138"/>
                      <a:pt x="1068" y="4338"/>
                      <a:pt x="1368" y="3437"/>
                    </a:cubicBezTo>
                    <a:cubicBezTo>
                      <a:pt x="1668" y="2536"/>
                      <a:pt x="1935" y="1736"/>
                      <a:pt x="2202" y="1035"/>
                    </a:cubicBezTo>
                    <a:cubicBezTo>
                      <a:pt x="2335" y="702"/>
                      <a:pt x="2435" y="335"/>
                      <a:pt x="2502" y="1"/>
                    </a:cubicBezTo>
                    <a:cubicBezTo>
                      <a:pt x="2501" y="1"/>
                      <a:pt x="2501" y="1"/>
                      <a:pt x="25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6"/>
              <p:cNvSpPr/>
              <p:nvPr/>
            </p:nvSpPr>
            <p:spPr>
              <a:xfrm flipH="1">
                <a:off x="7636143" y="2293346"/>
                <a:ext cx="165541" cy="139449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6627" extrusionOk="0">
                    <a:moveTo>
                      <a:pt x="4191" y="1"/>
                    </a:moveTo>
                    <a:cubicBezTo>
                      <a:pt x="1680" y="1"/>
                      <a:pt x="0" y="2866"/>
                      <a:pt x="1462" y="5119"/>
                    </a:cubicBezTo>
                    <a:cubicBezTo>
                      <a:pt x="2129" y="6148"/>
                      <a:pt x="3180" y="6627"/>
                      <a:pt x="4221" y="6627"/>
                    </a:cubicBezTo>
                    <a:cubicBezTo>
                      <a:pt x="5677" y="6627"/>
                      <a:pt x="7116" y="5691"/>
                      <a:pt x="7466" y="4018"/>
                    </a:cubicBezTo>
                    <a:cubicBezTo>
                      <a:pt x="7866" y="2217"/>
                      <a:pt x="6699" y="449"/>
                      <a:pt x="4931" y="82"/>
                    </a:cubicBezTo>
                    <a:cubicBezTo>
                      <a:pt x="4678" y="27"/>
                      <a:pt x="4431" y="1"/>
                      <a:pt x="4191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6"/>
              <p:cNvSpPr/>
              <p:nvPr/>
            </p:nvSpPr>
            <p:spPr>
              <a:xfrm flipH="1">
                <a:off x="7716168" y="2311211"/>
                <a:ext cx="43537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605" extrusionOk="0">
                    <a:moveTo>
                      <a:pt x="1" y="0"/>
                    </a:moveTo>
                    <a:cubicBezTo>
                      <a:pt x="267" y="134"/>
                      <a:pt x="534" y="334"/>
                      <a:pt x="801" y="501"/>
                    </a:cubicBezTo>
                    <a:cubicBezTo>
                      <a:pt x="1335" y="1035"/>
                      <a:pt x="1668" y="1735"/>
                      <a:pt x="1768" y="2469"/>
                    </a:cubicBezTo>
                    <a:cubicBezTo>
                      <a:pt x="1802" y="3236"/>
                      <a:pt x="1702" y="3970"/>
                      <a:pt x="1468" y="4704"/>
                    </a:cubicBezTo>
                    <a:cubicBezTo>
                      <a:pt x="1335" y="5004"/>
                      <a:pt x="1235" y="5304"/>
                      <a:pt x="1168" y="5604"/>
                    </a:cubicBezTo>
                    <a:cubicBezTo>
                      <a:pt x="1368" y="5338"/>
                      <a:pt x="1535" y="5071"/>
                      <a:pt x="1635" y="4737"/>
                    </a:cubicBezTo>
                    <a:cubicBezTo>
                      <a:pt x="1935" y="4037"/>
                      <a:pt x="2069" y="3236"/>
                      <a:pt x="2002" y="2436"/>
                    </a:cubicBezTo>
                    <a:cubicBezTo>
                      <a:pt x="1935" y="1635"/>
                      <a:pt x="1535" y="868"/>
                      <a:pt x="901" y="367"/>
                    </a:cubicBezTo>
                    <a:cubicBezTo>
                      <a:pt x="668" y="134"/>
                      <a:pt x="334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 flipH="1">
                <a:off x="7645276" y="2348877"/>
                <a:ext cx="77226" cy="28428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351" extrusionOk="0">
                    <a:moveTo>
                      <a:pt x="2448" y="0"/>
                    </a:moveTo>
                    <a:cubicBezTo>
                      <a:pt x="1698" y="0"/>
                      <a:pt x="969" y="303"/>
                      <a:pt x="401" y="846"/>
                    </a:cubicBezTo>
                    <a:cubicBezTo>
                      <a:pt x="167" y="1113"/>
                      <a:pt x="0" y="1279"/>
                      <a:pt x="67" y="1346"/>
                    </a:cubicBezTo>
                    <a:cubicBezTo>
                      <a:pt x="70" y="1349"/>
                      <a:pt x="74" y="1350"/>
                      <a:pt x="79" y="1350"/>
                    </a:cubicBezTo>
                    <a:cubicBezTo>
                      <a:pt x="186" y="1350"/>
                      <a:pt x="777" y="666"/>
                      <a:pt x="1735" y="379"/>
                    </a:cubicBezTo>
                    <a:cubicBezTo>
                      <a:pt x="2092" y="263"/>
                      <a:pt x="2434" y="228"/>
                      <a:pt x="2727" y="228"/>
                    </a:cubicBezTo>
                    <a:cubicBezTo>
                      <a:pt x="3203" y="228"/>
                      <a:pt x="3554" y="321"/>
                      <a:pt x="3646" y="321"/>
                    </a:cubicBezTo>
                    <a:cubicBezTo>
                      <a:pt x="3662" y="321"/>
                      <a:pt x="3670" y="318"/>
                      <a:pt x="3670" y="312"/>
                    </a:cubicBezTo>
                    <a:cubicBezTo>
                      <a:pt x="3670" y="245"/>
                      <a:pt x="3470" y="112"/>
                      <a:pt x="3103" y="78"/>
                    </a:cubicBezTo>
                    <a:cubicBezTo>
                      <a:pt x="2885" y="26"/>
                      <a:pt x="2666" y="0"/>
                      <a:pt x="24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 flipH="1">
                <a:off x="7674041" y="2312600"/>
                <a:ext cx="61802" cy="38634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836" extrusionOk="0">
                    <a:moveTo>
                      <a:pt x="1333" y="1"/>
                    </a:moveTo>
                    <a:cubicBezTo>
                      <a:pt x="1026" y="1"/>
                      <a:pt x="713" y="95"/>
                      <a:pt x="434" y="301"/>
                    </a:cubicBezTo>
                    <a:cubicBezTo>
                      <a:pt x="101" y="502"/>
                      <a:pt x="1" y="735"/>
                      <a:pt x="34" y="768"/>
                    </a:cubicBezTo>
                    <a:cubicBezTo>
                      <a:pt x="67" y="768"/>
                      <a:pt x="201" y="602"/>
                      <a:pt x="534" y="435"/>
                    </a:cubicBezTo>
                    <a:cubicBezTo>
                      <a:pt x="764" y="301"/>
                      <a:pt x="1012" y="238"/>
                      <a:pt x="1257" y="238"/>
                    </a:cubicBezTo>
                    <a:cubicBezTo>
                      <a:pt x="1867" y="238"/>
                      <a:pt x="2455" y="626"/>
                      <a:pt x="2669" y="1269"/>
                    </a:cubicBezTo>
                    <a:cubicBezTo>
                      <a:pt x="2803" y="1602"/>
                      <a:pt x="2769" y="1836"/>
                      <a:pt x="2803" y="1836"/>
                    </a:cubicBezTo>
                    <a:cubicBezTo>
                      <a:pt x="2836" y="1836"/>
                      <a:pt x="2936" y="1602"/>
                      <a:pt x="2836" y="1235"/>
                    </a:cubicBezTo>
                    <a:cubicBezTo>
                      <a:pt x="2675" y="475"/>
                      <a:pt x="2019" y="1"/>
                      <a:pt x="13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 flipH="1">
                <a:off x="7693821" y="2317356"/>
                <a:ext cx="16055" cy="4094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946" extrusionOk="0">
                    <a:moveTo>
                      <a:pt x="55" y="1"/>
                    </a:moveTo>
                    <a:cubicBezTo>
                      <a:pt x="47" y="1"/>
                      <a:pt x="39" y="3"/>
                      <a:pt x="34" y="9"/>
                    </a:cubicBezTo>
                    <a:cubicBezTo>
                      <a:pt x="1" y="42"/>
                      <a:pt x="201" y="442"/>
                      <a:pt x="368" y="943"/>
                    </a:cubicBezTo>
                    <a:cubicBezTo>
                      <a:pt x="535" y="1476"/>
                      <a:pt x="435" y="1943"/>
                      <a:pt x="535" y="1943"/>
                    </a:cubicBezTo>
                    <a:cubicBezTo>
                      <a:pt x="537" y="1945"/>
                      <a:pt x="539" y="1945"/>
                      <a:pt x="542" y="1945"/>
                    </a:cubicBezTo>
                    <a:cubicBezTo>
                      <a:pt x="612" y="1945"/>
                      <a:pt x="762" y="1489"/>
                      <a:pt x="601" y="909"/>
                    </a:cubicBezTo>
                    <a:cubicBezTo>
                      <a:pt x="478" y="356"/>
                      <a:pt x="157" y="1"/>
                      <a:pt x="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 flipH="1">
                <a:off x="7699313" y="2334568"/>
                <a:ext cx="24599" cy="1344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39" extrusionOk="0">
                    <a:moveTo>
                      <a:pt x="848" y="0"/>
                    </a:moveTo>
                    <a:cubicBezTo>
                      <a:pt x="727" y="0"/>
                      <a:pt x="589" y="24"/>
                      <a:pt x="468" y="91"/>
                    </a:cubicBezTo>
                    <a:cubicBezTo>
                      <a:pt x="134" y="291"/>
                      <a:pt x="1" y="558"/>
                      <a:pt x="34" y="625"/>
                    </a:cubicBezTo>
                    <a:cubicBezTo>
                      <a:pt x="43" y="634"/>
                      <a:pt x="55" y="638"/>
                      <a:pt x="70" y="638"/>
                    </a:cubicBezTo>
                    <a:cubicBezTo>
                      <a:pt x="165" y="638"/>
                      <a:pt x="370" y="469"/>
                      <a:pt x="601" y="325"/>
                    </a:cubicBezTo>
                    <a:cubicBezTo>
                      <a:pt x="868" y="191"/>
                      <a:pt x="1168" y="191"/>
                      <a:pt x="1168" y="91"/>
                    </a:cubicBezTo>
                    <a:cubicBezTo>
                      <a:pt x="1168" y="52"/>
                      <a:pt x="1026" y="0"/>
                      <a:pt x="8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6"/>
              <p:cNvSpPr/>
              <p:nvPr/>
            </p:nvSpPr>
            <p:spPr>
              <a:xfrm flipH="1">
                <a:off x="7848820" y="2269105"/>
                <a:ext cx="42843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4111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167"/>
                      <a:pt x="34" y="334"/>
                      <a:pt x="67" y="500"/>
                    </a:cubicBezTo>
                    <a:cubicBezTo>
                      <a:pt x="100" y="934"/>
                      <a:pt x="167" y="1434"/>
                      <a:pt x="234" y="2035"/>
                    </a:cubicBezTo>
                    <a:cubicBezTo>
                      <a:pt x="401" y="3302"/>
                      <a:pt x="634" y="5070"/>
                      <a:pt x="901" y="7038"/>
                    </a:cubicBezTo>
                    <a:cubicBezTo>
                      <a:pt x="1168" y="9006"/>
                      <a:pt x="1435" y="10774"/>
                      <a:pt x="1635" y="12042"/>
                    </a:cubicBezTo>
                    <a:cubicBezTo>
                      <a:pt x="1735" y="12642"/>
                      <a:pt x="1835" y="13143"/>
                      <a:pt x="1902" y="13543"/>
                    </a:cubicBezTo>
                    <a:cubicBezTo>
                      <a:pt x="1902" y="13743"/>
                      <a:pt x="1968" y="13910"/>
                      <a:pt x="2035" y="14110"/>
                    </a:cubicBezTo>
                    <a:cubicBezTo>
                      <a:pt x="2035" y="13910"/>
                      <a:pt x="2002" y="13743"/>
                      <a:pt x="1968" y="13576"/>
                    </a:cubicBezTo>
                    <a:cubicBezTo>
                      <a:pt x="1935" y="13176"/>
                      <a:pt x="1868" y="12642"/>
                      <a:pt x="1802" y="12042"/>
                    </a:cubicBezTo>
                    <a:cubicBezTo>
                      <a:pt x="1635" y="10774"/>
                      <a:pt x="1401" y="9006"/>
                      <a:pt x="1135" y="7038"/>
                    </a:cubicBezTo>
                    <a:cubicBezTo>
                      <a:pt x="868" y="5070"/>
                      <a:pt x="601" y="3302"/>
                      <a:pt x="401" y="2035"/>
                    </a:cubicBezTo>
                    <a:cubicBezTo>
                      <a:pt x="301" y="1434"/>
                      <a:pt x="234" y="967"/>
                      <a:pt x="134" y="534"/>
                    </a:cubicBezTo>
                    <a:cubicBezTo>
                      <a:pt x="134" y="334"/>
                      <a:pt x="100" y="1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 flipH="1">
                <a:off x="7818456" y="2144955"/>
                <a:ext cx="168677" cy="139491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6629" extrusionOk="0">
                    <a:moveTo>
                      <a:pt x="4225" y="1"/>
                    </a:moveTo>
                    <a:cubicBezTo>
                      <a:pt x="3921" y="1"/>
                      <a:pt x="3611" y="42"/>
                      <a:pt x="3303" y="129"/>
                    </a:cubicBezTo>
                    <a:cubicBezTo>
                      <a:pt x="468" y="896"/>
                      <a:pt x="1" y="4733"/>
                      <a:pt x="2569" y="6200"/>
                    </a:cubicBezTo>
                    <a:cubicBezTo>
                      <a:pt x="3098" y="6495"/>
                      <a:pt x="3646" y="6628"/>
                      <a:pt x="4177" y="6628"/>
                    </a:cubicBezTo>
                    <a:cubicBezTo>
                      <a:pt x="6226" y="6628"/>
                      <a:pt x="8015" y="4650"/>
                      <a:pt x="7406" y="2398"/>
                    </a:cubicBezTo>
                    <a:cubicBezTo>
                      <a:pt x="6993" y="937"/>
                      <a:pt x="5669" y="1"/>
                      <a:pt x="4225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 flipH="1">
                <a:off x="7886739" y="2187671"/>
                <a:ext cx="77920" cy="9618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4571" extrusionOk="0">
                    <a:moveTo>
                      <a:pt x="635" y="1"/>
                    </a:moveTo>
                    <a:cubicBezTo>
                      <a:pt x="415" y="1"/>
                      <a:pt x="200" y="45"/>
                      <a:pt x="0" y="134"/>
                    </a:cubicBezTo>
                    <a:cubicBezTo>
                      <a:pt x="300" y="134"/>
                      <a:pt x="601" y="167"/>
                      <a:pt x="934" y="234"/>
                    </a:cubicBezTo>
                    <a:cubicBezTo>
                      <a:pt x="1635" y="401"/>
                      <a:pt x="2269" y="868"/>
                      <a:pt x="2669" y="1502"/>
                    </a:cubicBezTo>
                    <a:cubicBezTo>
                      <a:pt x="3069" y="2135"/>
                      <a:pt x="3336" y="2869"/>
                      <a:pt x="3436" y="3603"/>
                    </a:cubicBezTo>
                    <a:cubicBezTo>
                      <a:pt x="3469" y="3937"/>
                      <a:pt x="3536" y="4237"/>
                      <a:pt x="3636" y="4571"/>
                    </a:cubicBezTo>
                    <a:cubicBezTo>
                      <a:pt x="3670" y="4237"/>
                      <a:pt x="3703" y="3903"/>
                      <a:pt x="3636" y="3603"/>
                    </a:cubicBezTo>
                    <a:cubicBezTo>
                      <a:pt x="3569" y="2803"/>
                      <a:pt x="3336" y="2035"/>
                      <a:pt x="2902" y="1368"/>
                    </a:cubicBezTo>
                    <a:cubicBezTo>
                      <a:pt x="2469" y="668"/>
                      <a:pt x="1768" y="201"/>
                      <a:pt x="968" y="34"/>
                    </a:cubicBezTo>
                    <a:cubicBezTo>
                      <a:pt x="856" y="12"/>
                      <a:pt x="745" y="1"/>
                      <a:pt x="6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6"/>
              <p:cNvSpPr/>
              <p:nvPr/>
            </p:nvSpPr>
            <p:spPr>
              <a:xfrm flipH="1">
                <a:off x="7843202" y="2175277"/>
                <a:ext cx="58288" cy="5525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26" extrusionOk="0">
                    <a:moveTo>
                      <a:pt x="2656" y="1"/>
                    </a:moveTo>
                    <a:cubicBezTo>
                      <a:pt x="2553" y="1"/>
                      <a:pt x="2384" y="17"/>
                      <a:pt x="2169" y="56"/>
                    </a:cubicBezTo>
                    <a:cubicBezTo>
                      <a:pt x="1201" y="323"/>
                      <a:pt x="434" y="1057"/>
                      <a:pt x="167" y="2024"/>
                    </a:cubicBezTo>
                    <a:cubicBezTo>
                      <a:pt x="34" y="2391"/>
                      <a:pt x="0" y="2591"/>
                      <a:pt x="100" y="2624"/>
                    </a:cubicBezTo>
                    <a:cubicBezTo>
                      <a:pt x="102" y="2625"/>
                      <a:pt x="103" y="2625"/>
                      <a:pt x="104" y="2625"/>
                    </a:cubicBezTo>
                    <a:cubicBezTo>
                      <a:pt x="173" y="2625"/>
                      <a:pt x="347" y="1711"/>
                      <a:pt x="1101" y="990"/>
                    </a:cubicBezTo>
                    <a:cubicBezTo>
                      <a:pt x="1868" y="223"/>
                      <a:pt x="2769" y="89"/>
                      <a:pt x="2769" y="23"/>
                    </a:cubicBezTo>
                    <a:cubicBezTo>
                      <a:pt x="2769" y="9"/>
                      <a:pt x="2729" y="1"/>
                      <a:pt x="26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 flipH="1">
                <a:off x="7871988" y="2164229"/>
                <a:ext cx="64600" cy="3049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449" extrusionOk="0">
                    <a:moveTo>
                      <a:pt x="1584" y="0"/>
                    </a:moveTo>
                    <a:cubicBezTo>
                      <a:pt x="1031" y="0"/>
                      <a:pt x="480" y="288"/>
                      <a:pt x="201" y="848"/>
                    </a:cubicBezTo>
                    <a:cubicBezTo>
                      <a:pt x="1" y="1181"/>
                      <a:pt x="34" y="1415"/>
                      <a:pt x="67" y="1448"/>
                    </a:cubicBezTo>
                    <a:cubicBezTo>
                      <a:pt x="101" y="1448"/>
                      <a:pt x="134" y="1215"/>
                      <a:pt x="334" y="948"/>
                    </a:cubicBezTo>
                    <a:cubicBezTo>
                      <a:pt x="601" y="581"/>
                      <a:pt x="1001" y="314"/>
                      <a:pt x="1435" y="247"/>
                    </a:cubicBezTo>
                    <a:cubicBezTo>
                      <a:pt x="1472" y="244"/>
                      <a:pt x="1508" y="243"/>
                      <a:pt x="1545" y="243"/>
                    </a:cubicBezTo>
                    <a:cubicBezTo>
                      <a:pt x="1941" y="243"/>
                      <a:pt x="2330" y="406"/>
                      <a:pt x="2636" y="681"/>
                    </a:cubicBezTo>
                    <a:cubicBezTo>
                      <a:pt x="2903" y="881"/>
                      <a:pt x="3003" y="1081"/>
                      <a:pt x="3036" y="1081"/>
                    </a:cubicBezTo>
                    <a:cubicBezTo>
                      <a:pt x="3069" y="1081"/>
                      <a:pt x="3036" y="848"/>
                      <a:pt x="2769" y="548"/>
                    </a:cubicBezTo>
                    <a:cubicBezTo>
                      <a:pt x="2460" y="180"/>
                      <a:pt x="2021" y="0"/>
                      <a:pt x="1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 flipH="1">
                <a:off x="7887433" y="2171195"/>
                <a:ext cx="30196" cy="3263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80" y="0"/>
                    </a:moveTo>
                    <a:cubicBezTo>
                      <a:pt x="55" y="0"/>
                      <a:pt x="39" y="6"/>
                      <a:pt x="34" y="16"/>
                    </a:cubicBezTo>
                    <a:cubicBezTo>
                      <a:pt x="0" y="83"/>
                      <a:pt x="400" y="317"/>
                      <a:pt x="767" y="717"/>
                    </a:cubicBezTo>
                    <a:cubicBezTo>
                      <a:pt x="1101" y="1151"/>
                      <a:pt x="1268" y="1551"/>
                      <a:pt x="1368" y="1551"/>
                    </a:cubicBezTo>
                    <a:cubicBezTo>
                      <a:pt x="1435" y="1551"/>
                      <a:pt x="1334" y="1017"/>
                      <a:pt x="934" y="550"/>
                    </a:cubicBezTo>
                    <a:cubicBezTo>
                      <a:pt x="597" y="157"/>
                      <a:pt x="213" y="0"/>
                      <a:pt x="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 flipH="1">
                <a:off x="7899364" y="2184367"/>
                <a:ext cx="17570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25" extrusionOk="0">
                    <a:moveTo>
                      <a:pt x="751" y="1"/>
                    </a:moveTo>
                    <a:cubicBezTo>
                      <a:pt x="643" y="1"/>
                      <a:pt x="382" y="99"/>
                      <a:pt x="201" y="358"/>
                    </a:cubicBezTo>
                    <a:cubicBezTo>
                      <a:pt x="1" y="691"/>
                      <a:pt x="1" y="1025"/>
                      <a:pt x="67" y="1025"/>
                    </a:cubicBezTo>
                    <a:cubicBezTo>
                      <a:pt x="134" y="1025"/>
                      <a:pt x="234" y="758"/>
                      <a:pt x="434" y="491"/>
                    </a:cubicBezTo>
                    <a:cubicBezTo>
                      <a:pt x="601" y="258"/>
                      <a:pt x="834" y="91"/>
                      <a:pt x="801" y="24"/>
                    </a:cubicBezTo>
                    <a:cubicBezTo>
                      <a:pt x="801" y="9"/>
                      <a:pt x="783" y="1"/>
                      <a:pt x="7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 flipH="1">
                <a:off x="7671937" y="2553368"/>
                <a:ext cx="272374" cy="456980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1717" extrusionOk="0">
                    <a:moveTo>
                      <a:pt x="1" y="1"/>
                    </a:moveTo>
                    <a:lnTo>
                      <a:pt x="3003" y="21716"/>
                    </a:lnTo>
                    <a:lnTo>
                      <a:pt x="10275" y="21716"/>
                    </a:lnTo>
                    <a:lnTo>
                      <a:pt x="129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 flipH="1">
                <a:off x="7691590" y="2730252"/>
                <a:ext cx="228143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201" extrusionOk="0">
                    <a:moveTo>
                      <a:pt x="5404" y="1"/>
                    </a:moveTo>
                    <a:cubicBezTo>
                      <a:pt x="2402" y="1"/>
                      <a:pt x="0" y="34"/>
                      <a:pt x="0" y="101"/>
                    </a:cubicBezTo>
                    <a:cubicBezTo>
                      <a:pt x="0" y="168"/>
                      <a:pt x="2402" y="201"/>
                      <a:pt x="5404" y="201"/>
                    </a:cubicBezTo>
                    <a:cubicBezTo>
                      <a:pt x="8406" y="201"/>
                      <a:pt x="10841" y="168"/>
                      <a:pt x="10841" y="101"/>
                    </a:cubicBezTo>
                    <a:cubicBezTo>
                      <a:pt x="10841" y="34"/>
                      <a:pt x="8406" y="1"/>
                      <a:pt x="5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 flipH="1">
                <a:off x="7697924" y="2759038"/>
                <a:ext cx="217600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234" extrusionOk="0">
                    <a:moveTo>
                      <a:pt x="5171" y="0"/>
                    </a:moveTo>
                    <a:cubicBezTo>
                      <a:pt x="2302" y="0"/>
                      <a:pt x="0" y="67"/>
                      <a:pt x="0" y="134"/>
                    </a:cubicBezTo>
                    <a:cubicBezTo>
                      <a:pt x="0" y="167"/>
                      <a:pt x="2302" y="234"/>
                      <a:pt x="5171" y="234"/>
                    </a:cubicBezTo>
                    <a:cubicBezTo>
                      <a:pt x="8039" y="234"/>
                      <a:pt x="10341" y="167"/>
                      <a:pt x="10341" y="134"/>
                    </a:cubicBezTo>
                    <a:cubicBezTo>
                      <a:pt x="10341" y="67"/>
                      <a:pt x="8039" y="0"/>
                      <a:pt x="5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 flipH="1">
                <a:off x="7700723" y="2787108"/>
                <a:ext cx="210593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235" extrusionOk="0">
                    <a:moveTo>
                      <a:pt x="5004" y="1"/>
                    </a:moveTo>
                    <a:cubicBezTo>
                      <a:pt x="2235" y="1"/>
                      <a:pt x="0" y="67"/>
                      <a:pt x="0" y="101"/>
                    </a:cubicBezTo>
                    <a:cubicBezTo>
                      <a:pt x="0" y="167"/>
                      <a:pt x="2235" y="234"/>
                      <a:pt x="5004" y="234"/>
                    </a:cubicBezTo>
                    <a:cubicBezTo>
                      <a:pt x="7739" y="234"/>
                      <a:pt x="10008" y="167"/>
                      <a:pt x="10008" y="101"/>
                    </a:cubicBezTo>
                    <a:cubicBezTo>
                      <a:pt x="10008" y="67"/>
                      <a:pt x="7739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 flipH="1">
                <a:off x="7704931" y="2817999"/>
                <a:ext cx="202871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01" extrusionOk="0">
                    <a:moveTo>
                      <a:pt x="4837" y="0"/>
                    </a:moveTo>
                    <a:cubicBezTo>
                      <a:pt x="2168" y="0"/>
                      <a:pt x="0" y="34"/>
                      <a:pt x="0" y="100"/>
                    </a:cubicBezTo>
                    <a:cubicBezTo>
                      <a:pt x="0" y="167"/>
                      <a:pt x="2168" y="201"/>
                      <a:pt x="4837" y="201"/>
                    </a:cubicBezTo>
                    <a:cubicBezTo>
                      <a:pt x="7506" y="201"/>
                      <a:pt x="9640" y="167"/>
                      <a:pt x="9640" y="100"/>
                    </a:cubicBezTo>
                    <a:cubicBezTo>
                      <a:pt x="9640" y="34"/>
                      <a:pt x="7506" y="0"/>
                      <a:pt x="48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 flipH="1">
                <a:off x="7708446" y="2845375"/>
                <a:ext cx="193044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234" extrusionOk="0">
                    <a:moveTo>
                      <a:pt x="4604" y="0"/>
                    </a:moveTo>
                    <a:cubicBezTo>
                      <a:pt x="2069" y="0"/>
                      <a:pt x="0" y="67"/>
                      <a:pt x="0" y="134"/>
                    </a:cubicBezTo>
                    <a:cubicBezTo>
                      <a:pt x="0" y="167"/>
                      <a:pt x="2069" y="234"/>
                      <a:pt x="4604" y="234"/>
                    </a:cubicBezTo>
                    <a:cubicBezTo>
                      <a:pt x="7139" y="234"/>
                      <a:pt x="9174" y="167"/>
                      <a:pt x="9174" y="134"/>
                    </a:cubicBezTo>
                    <a:cubicBezTo>
                      <a:pt x="9174" y="67"/>
                      <a:pt x="7139" y="0"/>
                      <a:pt x="4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 flipH="1">
                <a:off x="7713348" y="2873446"/>
                <a:ext cx="186731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235" extrusionOk="0">
                    <a:moveTo>
                      <a:pt x="4437" y="1"/>
                    </a:moveTo>
                    <a:cubicBezTo>
                      <a:pt x="2002" y="1"/>
                      <a:pt x="0" y="67"/>
                      <a:pt x="0" y="101"/>
                    </a:cubicBezTo>
                    <a:cubicBezTo>
                      <a:pt x="979" y="190"/>
                      <a:pt x="1972" y="234"/>
                      <a:pt x="2960" y="234"/>
                    </a:cubicBezTo>
                    <a:cubicBezTo>
                      <a:pt x="3454" y="234"/>
                      <a:pt x="3947" y="223"/>
                      <a:pt x="4437" y="201"/>
                    </a:cubicBezTo>
                    <a:cubicBezTo>
                      <a:pt x="4926" y="223"/>
                      <a:pt x="5415" y="234"/>
                      <a:pt x="5906" y="234"/>
                    </a:cubicBezTo>
                    <a:cubicBezTo>
                      <a:pt x="6886" y="234"/>
                      <a:pt x="7872" y="190"/>
                      <a:pt x="8873" y="101"/>
                    </a:cubicBezTo>
                    <a:cubicBezTo>
                      <a:pt x="8873" y="67"/>
                      <a:pt x="6872" y="1"/>
                      <a:pt x="4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 flipH="1">
                <a:off x="7714758" y="2901264"/>
                <a:ext cx="181113" cy="450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214" extrusionOk="0">
                    <a:moveTo>
                      <a:pt x="3228" y="0"/>
                    </a:moveTo>
                    <a:cubicBezTo>
                      <a:pt x="2152" y="0"/>
                      <a:pt x="1076" y="38"/>
                      <a:pt x="0" y="113"/>
                    </a:cubicBezTo>
                    <a:cubicBezTo>
                      <a:pt x="0" y="180"/>
                      <a:pt x="1902" y="213"/>
                      <a:pt x="4303" y="213"/>
                    </a:cubicBezTo>
                    <a:cubicBezTo>
                      <a:pt x="6672" y="213"/>
                      <a:pt x="8606" y="180"/>
                      <a:pt x="8606" y="113"/>
                    </a:cubicBezTo>
                    <a:cubicBezTo>
                      <a:pt x="7531" y="38"/>
                      <a:pt x="6455" y="0"/>
                      <a:pt x="5379" y="0"/>
                    </a:cubicBezTo>
                    <a:cubicBezTo>
                      <a:pt x="5020" y="0"/>
                      <a:pt x="4662" y="5"/>
                      <a:pt x="4303" y="13"/>
                    </a:cubicBezTo>
                    <a:cubicBezTo>
                      <a:pt x="3945" y="5"/>
                      <a:pt x="3586" y="0"/>
                      <a:pt x="3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 flipH="1">
                <a:off x="7718272" y="2928640"/>
                <a:ext cx="17408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259" extrusionOk="0">
                    <a:moveTo>
                      <a:pt x="3163" y="1"/>
                    </a:moveTo>
                    <a:cubicBezTo>
                      <a:pt x="2109" y="1"/>
                      <a:pt x="1045" y="44"/>
                      <a:pt x="0" y="146"/>
                    </a:cubicBezTo>
                    <a:cubicBezTo>
                      <a:pt x="1026" y="221"/>
                      <a:pt x="2070" y="259"/>
                      <a:pt x="3105" y="259"/>
                    </a:cubicBezTo>
                    <a:cubicBezTo>
                      <a:pt x="3450" y="259"/>
                      <a:pt x="3794" y="255"/>
                      <a:pt x="4136" y="246"/>
                    </a:cubicBezTo>
                    <a:cubicBezTo>
                      <a:pt x="4478" y="255"/>
                      <a:pt x="4822" y="259"/>
                      <a:pt x="5167" y="259"/>
                    </a:cubicBezTo>
                    <a:cubicBezTo>
                      <a:pt x="6202" y="259"/>
                      <a:pt x="7247" y="221"/>
                      <a:pt x="8273" y="146"/>
                    </a:cubicBezTo>
                    <a:cubicBezTo>
                      <a:pt x="7228" y="44"/>
                      <a:pt x="6164" y="1"/>
                      <a:pt x="5110" y="1"/>
                    </a:cubicBezTo>
                    <a:cubicBezTo>
                      <a:pt x="4784" y="1"/>
                      <a:pt x="4459" y="5"/>
                      <a:pt x="4136" y="13"/>
                    </a:cubicBezTo>
                    <a:cubicBezTo>
                      <a:pt x="3813" y="5"/>
                      <a:pt x="3489" y="1"/>
                      <a:pt x="3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9" name="Google Shape;1319;p46"/>
            <p:cNvCxnSpPr/>
            <p:nvPr/>
          </p:nvCxnSpPr>
          <p:spPr>
            <a:xfrm>
              <a:off x="832650" y="4599365"/>
              <a:ext cx="74787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0" name="Google Shape;1320;p46"/>
            <p:cNvGrpSpPr/>
            <p:nvPr/>
          </p:nvGrpSpPr>
          <p:grpSpPr>
            <a:xfrm>
              <a:off x="5933995" y="943259"/>
              <a:ext cx="1217140" cy="3661142"/>
              <a:chOff x="5933995" y="943259"/>
              <a:chExt cx="1217140" cy="3661142"/>
            </a:xfrm>
          </p:grpSpPr>
          <p:sp>
            <p:nvSpPr>
              <p:cNvPr id="1321" name="Google Shape;1321;p46"/>
              <p:cNvSpPr/>
              <p:nvPr/>
            </p:nvSpPr>
            <p:spPr>
              <a:xfrm flipH="1">
                <a:off x="6503257" y="4496286"/>
                <a:ext cx="117228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2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36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 flipH="1">
                <a:off x="6440088" y="2968200"/>
                <a:ext cx="433791" cy="1566004"/>
              </a:xfrm>
              <a:custGeom>
                <a:avLst/>
                <a:gdLst/>
                <a:ahLst/>
                <a:cxnLst/>
                <a:rect l="l" t="t" r="r" b="b"/>
                <a:pathLst>
                  <a:path w="20615" h="74421" extrusionOk="0">
                    <a:moveTo>
                      <a:pt x="20615" y="1"/>
                    </a:moveTo>
                    <a:lnTo>
                      <a:pt x="0" y="2569"/>
                    </a:lnTo>
                    <a:cubicBezTo>
                      <a:pt x="234" y="5538"/>
                      <a:pt x="4804" y="35927"/>
                      <a:pt x="4804" y="35927"/>
                    </a:cubicBezTo>
                    <a:lnTo>
                      <a:pt x="3269" y="47602"/>
                    </a:lnTo>
                    <a:lnTo>
                      <a:pt x="5071" y="74421"/>
                    </a:lnTo>
                    <a:lnTo>
                      <a:pt x="14110" y="73520"/>
                    </a:lnTo>
                    <a:lnTo>
                      <a:pt x="17479" y="36027"/>
                    </a:lnTo>
                    <a:lnTo>
                      <a:pt x="20615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 flipH="1">
                <a:off x="6348132" y="4473833"/>
                <a:ext cx="420471" cy="121436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5771" extrusionOk="0">
                    <a:moveTo>
                      <a:pt x="9541" y="0"/>
                    </a:moveTo>
                    <a:cubicBezTo>
                      <a:pt x="7804" y="682"/>
                      <a:pt x="5965" y="1031"/>
                      <a:pt x="4118" y="1031"/>
                    </a:cubicBezTo>
                    <a:cubicBezTo>
                      <a:pt x="2986" y="1031"/>
                      <a:pt x="1851" y="900"/>
                      <a:pt x="735" y="634"/>
                    </a:cubicBezTo>
                    <a:lnTo>
                      <a:pt x="1" y="467"/>
                    </a:lnTo>
                    <a:lnTo>
                      <a:pt x="1" y="5704"/>
                    </a:lnTo>
                    <a:lnTo>
                      <a:pt x="19982" y="5771"/>
                    </a:lnTo>
                    <a:cubicBezTo>
                      <a:pt x="19848" y="3869"/>
                      <a:pt x="9541" y="0"/>
                      <a:pt x="954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 flipH="1">
                <a:off x="6628902" y="2968200"/>
                <a:ext cx="368517" cy="1553378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73821" extrusionOk="0">
                    <a:moveTo>
                      <a:pt x="17513" y="1"/>
                    </a:moveTo>
                    <a:lnTo>
                      <a:pt x="0" y="1936"/>
                    </a:lnTo>
                    <a:cubicBezTo>
                      <a:pt x="234" y="4904"/>
                      <a:pt x="3436" y="13677"/>
                      <a:pt x="3436" y="13677"/>
                    </a:cubicBezTo>
                    <a:lnTo>
                      <a:pt x="4871" y="51271"/>
                    </a:lnTo>
                    <a:lnTo>
                      <a:pt x="5104" y="73820"/>
                    </a:lnTo>
                    <a:lnTo>
                      <a:pt x="14144" y="72920"/>
                    </a:lnTo>
                    <a:lnTo>
                      <a:pt x="16179" y="42231"/>
                    </a:lnTo>
                    <a:lnTo>
                      <a:pt x="17513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 flipH="1">
                <a:off x="6627492" y="3310036"/>
                <a:ext cx="70219" cy="1177854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55975" extrusionOk="0">
                    <a:moveTo>
                      <a:pt x="3337" y="1"/>
                    </a:moveTo>
                    <a:cubicBezTo>
                      <a:pt x="3303" y="101"/>
                      <a:pt x="3303" y="234"/>
                      <a:pt x="3270" y="434"/>
                    </a:cubicBezTo>
                    <a:cubicBezTo>
                      <a:pt x="3270" y="801"/>
                      <a:pt x="3203" y="1368"/>
                      <a:pt x="3170" y="2069"/>
                    </a:cubicBezTo>
                    <a:cubicBezTo>
                      <a:pt x="3036" y="3470"/>
                      <a:pt x="2903" y="5538"/>
                      <a:pt x="2703" y="8073"/>
                    </a:cubicBezTo>
                    <a:cubicBezTo>
                      <a:pt x="2336" y="13144"/>
                      <a:pt x="1802" y="20149"/>
                      <a:pt x="1402" y="27887"/>
                    </a:cubicBezTo>
                    <a:cubicBezTo>
                      <a:pt x="1002" y="35660"/>
                      <a:pt x="635" y="42665"/>
                      <a:pt x="368" y="47768"/>
                    </a:cubicBezTo>
                    <a:cubicBezTo>
                      <a:pt x="268" y="50270"/>
                      <a:pt x="168" y="52338"/>
                      <a:pt x="101" y="53773"/>
                    </a:cubicBezTo>
                    <a:cubicBezTo>
                      <a:pt x="68" y="54473"/>
                      <a:pt x="34" y="55007"/>
                      <a:pt x="34" y="55407"/>
                    </a:cubicBezTo>
                    <a:lnTo>
                      <a:pt x="34" y="55807"/>
                    </a:lnTo>
                    <a:cubicBezTo>
                      <a:pt x="68" y="55707"/>
                      <a:pt x="68" y="55574"/>
                      <a:pt x="68" y="55407"/>
                    </a:cubicBezTo>
                    <a:cubicBezTo>
                      <a:pt x="101" y="55007"/>
                      <a:pt x="134" y="54473"/>
                      <a:pt x="201" y="53773"/>
                    </a:cubicBezTo>
                    <a:cubicBezTo>
                      <a:pt x="268" y="52338"/>
                      <a:pt x="401" y="50270"/>
                      <a:pt x="535" y="47768"/>
                    </a:cubicBezTo>
                    <a:cubicBezTo>
                      <a:pt x="801" y="42665"/>
                      <a:pt x="1235" y="35660"/>
                      <a:pt x="1635" y="27921"/>
                    </a:cubicBezTo>
                    <a:cubicBezTo>
                      <a:pt x="2036" y="20149"/>
                      <a:pt x="2569" y="13144"/>
                      <a:pt x="2870" y="8073"/>
                    </a:cubicBezTo>
                    <a:cubicBezTo>
                      <a:pt x="3036" y="5538"/>
                      <a:pt x="3170" y="3503"/>
                      <a:pt x="3237" y="2069"/>
                    </a:cubicBezTo>
                    <a:cubicBezTo>
                      <a:pt x="3270" y="1368"/>
                      <a:pt x="3337" y="801"/>
                      <a:pt x="3337" y="434"/>
                    </a:cubicBezTo>
                    <a:lnTo>
                      <a:pt x="3337" y="1"/>
                    </a:lnTo>
                    <a:close/>
                    <a:moveTo>
                      <a:pt x="34" y="55807"/>
                    </a:moveTo>
                    <a:cubicBezTo>
                      <a:pt x="1" y="55874"/>
                      <a:pt x="1" y="55907"/>
                      <a:pt x="34" y="55974"/>
                    </a:cubicBezTo>
                    <a:cubicBezTo>
                      <a:pt x="34" y="55907"/>
                      <a:pt x="34" y="55874"/>
                      <a:pt x="34" y="5580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 flipH="1">
                <a:off x="5990851" y="1680883"/>
                <a:ext cx="576291" cy="684386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32524" extrusionOk="0">
                    <a:moveTo>
                      <a:pt x="3570" y="1"/>
                    </a:moveTo>
                    <a:lnTo>
                      <a:pt x="0" y="21016"/>
                    </a:lnTo>
                    <a:lnTo>
                      <a:pt x="6438" y="32524"/>
                    </a:lnTo>
                    <a:lnTo>
                      <a:pt x="22683" y="24919"/>
                    </a:lnTo>
                    <a:cubicBezTo>
                      <a:pt x="27387" y="22317"/>
                      <a:pt x="21082" y="19348"/>
                      <a:pt x="18914" y="14411"/>
                    </a:cubicBezTo>
                    <a:lnTo>
                      <a:pt x="18313" y="15912"/>
                    </a:lnTo>
                    <a:lnTo>
                      <a:pt x="13010" y="18314"/>
                    </a:lnTo>
                    <a:lnTo>
                      <a:pt x="7406" y="7473"/>
                    </a:lnTo>
                    <a:lnTo>
                      <a:pt x="3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 flipH="1">
                <a:off x="6872469" y="1129170"/>
                <a:ext cx="207774" cy="374283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7787" extrusionOk="0">
                    <a:moveTo>
                      <a:pt x="5171" y="1"/>
                    </a:moveTo>
                    <a:cubicBezTo>
                      <a:pt x="4537" y="935"/>
                      <a:pt x="4403" y="2136"/>
                      <a:pt x="4804" y="3170"/>
                    </a:cubicBezTo>
                    <a:cubicBezTo>
                      <a:pt x="5004" y="3770"/>
                      <a:pt x="5404" y="4404"/>
                      <a:pt x="5104" y="4938"/>
                    </a:cubicBezTo>
                    <a:cubicBezTo>
                      <a:pt x="4804" y="5472"/>
                      <a:pt x="4036" y="5505"/>
                      <a:pt x="3436" y="5705"/>
                    </a:cubicBezTo>
                    <a:cubicBezTo>
                      <a:pt x="2369" y="6105"/>
                      <a:pt x="1735" y="7206"/>
                      <a:pt x="1935" y="8340"/>
                    </a:cubicBezTo>
                    <a:cubicBezTo>
                      <a:pt x="2102" y="8707"/>
                      <a:pt x="2168" y="9107"/>
                      <a:pt x="2135" y="9508"/>
                    </a:cubicBezTo>
                    <a:cubicBezTo>
                      <a:pt x="2002" y="9875"/>
                      <a:pt x="1768" y="10208"/>
                      <a:pt x="1435" y="10475"/>
                    </a:cubicBezTo>
                    <a:cubicBezTo>
                      <a:pt x="0" y="12210"/>
                      <a:pt x="968" y="14845"/>
                      <a:pt x="3169" y="15245"/>
                    </a:cubicBezTo>
                    <a:cubicBezTo>
                      <a:pt x="3636" y="15245"/>
                      <a:pt x="4070" y="15379"/>
                      <a:pt x="4503" y="15545"/>
                    </a:cubicBezTo>
                    <a:cubicBezTo>
                      <a:pt x="4970" y="15846"/>
                      <a:pt x="5137" y="16379"/>
                      <a:pt x="5471" y="16813"/>
                    </a:cubicBezTo>
                    <a:cubicBezTo>
                      <a:pt x="5976" y="17486"/>
                      <a:pt x="6688" y="17787"/>
                      <a:pt x="7393" y="17787"/>
                    </a:cubicBezTo>
                    <a:cubicBezTo>
                      <a:pt x="8645" y="17787"/>
                      <a:pt x="9874" y="16839"/>
                      <a:pt x="9874" y="15345"/>
                    </a:cubicBez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 flipH="1">
                <a:off x="6350236" y="943259"/>
                <a:ext cx="580499" cy="599164"/>
              </a:xfrm>
              <a:custGeom>
                <a:avLst/>
                <a:gdLst/>
                <a:ahLst/>
                <a:cxnLst/>
                <a:rect l="l" t="t" r="r" b="b"/>
                <a:pathLst>
                  <a:path w="27587" h="28474" extrusionOk="0">
                    <a:moveTo>
                      <a:pt x="8897" y="1"/>
                    </a:moveTo>
                    <a:cubicBezTo>
                      <a:pt x="8612" y="1"/>
                      <a:pt x="8325" y="21"/>
                      <a:pt x="8039" y="63"/>
                    </a:cubicBezTo>
                    <a:cubicBezTo>
                      <a:pt x="6738" y="230"/>
                      <a:pt x="5604" y="964"/>
                      <a:pt x="4937" y="2098"/>
                    </a:cubicBezTo>
                    <a:cubicBezTo>
                      <a:pt x="4370" y="3232"/>
                      <a:pt x="4604" y="4833"/>
                      <a:pt x="5704" y="5500"/>
                    </a:cubicBezTo>
                    <a:lnTo>
                      <a:pt x="2235" y="12605"/>
                    </a:lnTo>
                    <a:cubicBezTo>
                      <a:pt x="0" y="17008"/>
                      <a:pt x="2169" y="22346"/>
                      <a:pt x="6839" y="23947"/>
                    </a:cubicBezTo>
                    <a:cubicBezTo>
                      <a:pt x="7839" y="24280"/>
                      <a:pt x="8940" y="24447"/>
                      <a:pt x="9707" y="25148"/>
                    </a:cubicBezTo>
                    <a:cubicBezTo>
                      <a:pt x="10308" y="25681"/>
                      <a:pt x="10641" y="26449"/>
                      <a:pt x="11108" y="27116"/>
                    </a:cubicBezTo>
                    <a:cubicBezTo>
                      <a:pt x="11519" y="27703"/>
                      <a:pt x="12137" y="28213"/>
                      <a:pt x="12825" y="28213"/>
                    </a:cubicBezTo>
                    <a:cubicBezTo>
                      <a:pt x="12919" y="28213"/>
                      <a:pt x="13014" y="28203"/>
                      <a:pt x="13110" y="28183"/>
                    </a:cubicBezTo>
                    <a:cubicBezTo>
                      <a:pt x="13677" y="28083"/>
                      <a:pt x="14177" y="27549"/>
                      <a:pt x="14778" y="27516"/>
                    </a:cubicBezTo>
                    <a:cubicBezTo>
                      <a:pt x="14800" y="27515"/>
                      <a:pt x="14821" y="27514"/>
                      <a:pt x="14843" y="27514"/>
                    </a:cubicBezTo>
                    <a:cubicBezTo>
                      <a:pt x="15415" y="27514"/>
                      <a:pt x="15899" y="27926"/>
                      <a:pt x="16445" y="28183"/>
                    </a:cubicBezTo>
                    <a:cubicBezTo>
                      <a:pt x="16870" y="28380"/>
                      <a:pt x="17320" y="28474"/>
                      <a:pt x="17766" y="28474"/>
                    </a:cubicBezTo>
                    <a:cubicBezTo>
                      <a:pt x="18757" y="28474"/>
                      <a:pt x="19727" y="28010"/>
                      <a:pt x="20348" y="27182"/>
                    </a:cubicBezTo>
                    <a:cubicBezTo>
                      <a:pt x="20782" y="26549"/>
                      <a:pt x="21015" y="25748"/>
                      <a:pt x="21682" y="25414"/>
                    </a:cubicBezTo>
                    <a:cubicBezTo>
                      <a:pt x="21926" y="25293"/>
                      <a:pt x="22187" y="25255"/>
                      <a:pt x="22457" y="25255"/>
                    </a:cubicBezTo>
                    <a:cubicBezTo>
                      <a:pt x="22889" y="25255"/>
                      <a:pt x="23345" y="25350"/>
                      <a:pt x="23792" y="25350"/>
                    </a:cubicBezTo>
                    <a:cubicBezTo>
                      <a:pt x="23834" y="25350"/>
                      <a:pt x="23876" y="25350"/>
                      <a:pt x="23917" y="25348"/>
                    </a:cubicBezTo>
                    <a:cubicBezTo>
                      <a:pt x="25452" y="25181"/>
                      <a:pt x="26486" y="23680"/>
                      <a:pt x="26086" y="22145"/>
                    </a:cubicBezTo>
                    <a:cubicBezTo>
                      <a:pt x="25919" y="21612"/>
                      <a:pt x="25552" y="21145"/>
                      <a:pt x="25585" y="20511"/>
                    </a:cubicBezTo>
                    <a:cubicBezTo>
                      <a:pt x="25619" y="19877"/>
                      <a:pt x="26152" y="19410"/>
                      <a:pt x="26486" y="18910"/>
                    </a:cubicBezTo>
                    <a:cubicBezTo>
                      <a:pt x="27587" y="17142"/>
                      <a:pt x="27086" y="14840"/>
                      <a:pt x="25385" y="13706"/>
                    </a:cubicBezTo>
                    <a:cubicBezTo>
                      <a:pt x="24484" y="13172"/>
                      <a:pt x="23350" y="13006"/>
                      <a:pt x="22616" y="12238"/>
                    </a:cubicBezTo>
                    <a:cubicBezTo>
                      <a:pt x="21849" y="11471"/>
                      <a:pt x="21783" y="10270"/>
                      <a:pt x="21649" y="9203"/>
                    </a:cubicBezTo>
                    <a:cubicBezTo>
                      <a:pt x="21549" y="8035"/>
                      <a:pt x="21215" y="6901"/>
                      <a:pt x="20682" y="5834"/>
                    </a:cubicBezTo>
                    <a:cubicBezTo>
                      <a:pt x="20081" y="4800"/>
                      <a:pt x="19081" y="4066"/>
                      <a:pt x="17913" y="3866"/>
                    </a:cubicBezTo>
                    <a:cubicBezTo>
                      <a:pt x="17712" y="3835"/>
                      <a:pt x="17508" y="3825"/>
                      <a:pt x="17303" y="3825"/>
                    </a:cubicBezTo>
                    <a:cubicBezTo>
                      <a:pt x="16978" y="3825"/>
                      <a:pt x="16650" y="3849"/>
                      <a:pt x="16326" y="3849"/>
                    </a:cubicBezTo>
                    <a:cubicBezTo>
                      <a:pt x="15968" y="3849"/>
                      <a:pt x="15615" y="3820"/>
                      <a:pt x="15278" y="3699"/>
                    </a:cubicBezTo>
                    <a:cubicBezTo>
                      <a:pt x="14344" y="3399"/>
                      <a:pt x="13777" y="2431"/>
                      <a:pt x="13076" y="1731"/>
                    </a:cubicBezTo>
                    <a:cubicBezTo>
                      <a:pt x="11950" y="604"/>
                      <a:pt x="10443" y="1"/>
                      <a:pt x="8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 flipH="1">
                <a:off x="6539745" y="1043800"/>
                <a:ext cx="353788" cy="693308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32948" extrusionOk="0">
                    <a:moveTo>
                      <a:pt x="11552" y="1"/>
                    </a:moveTo>
                    <a:cubicBezTo>
                      <a:pt x="11428" y="1"/>
                      <a:pt x="11302" y="8"/>
                      <a:pt x="11175" y="22"/>
                    </a:cubicBezTo>
                    <a:lnTo>
                      <a:pt x="1635" y="2423"/>
                    </a:lnTo>
                    <a:cubicBezTo>
                      <a:pt x="701" y="2523"/>
                      <a:pt x="0" y="3324"/>
                      <a:pt x="34" y="4258"/>
                    </a:cubicBezTo>
                    <a:lnTo>
                      <a:pt x="1101" y="28542"/>
                    </a:lnTo>
                    <a:cubicBezTo>
                      <a:pt x="1166" y="31353"/>
                      <a:pt x="5172" y="32947"/>
                      <a:pt x="8220" y="32947"/>
                    </a:cubicBezTo>
                    <a:cubicBezTo>
                      <a:pt x="8283" y="32947"/>
                      <a:pt x="8345" y="32947"/>
                      <a:pt x="8406" y="32945"/>
                    </a:cubicBezTo>
                    <a:cubicBezTo>
                      <a:pt x="11508" y="32879"/>
                      <a:pt x="11609" y="31344"/>
                      <a:pt x="11642" y="28642"/>
                    </a:cubicBezTo>
                    <a:cubicBezTo>
                      <a:pt x="11709" y="24072"/>
                      <a:pt x="11709" y="22371"/>
                      <a:pt x="11709" y="22371"/>
                    </a:cubicBezTo>
                    <a:cubicBezTo>
                      <a:pt x="11709" y="22371"/>
                      <a:pt x="15611" y="21704"/>
                      <a:pt x="16412" y="16600"/>
                    </a:cubicBezTo>
                    <a:cubicBezTo>
                      <a:pt x="16812" y="14065"/>
                      <a:pt x="16679" y="9895"/>
                      <a:pt x="16479" y="6493"/>
                    </a:cubicBezTo>
                    <a:cubicBezTo>
                      <a:pt x="16287" y="3553"/>
                      <a:pt x="14381" y="1"/>
                      <a:pt x="11552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 flipH="1">
                <a:off x="6579052" y="1229501"/>
                <a:ext cx="28113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1" extrusionOk="0">
                    <a:moveTo>
                      <a:pt x="696" y="0"/>
                    </a:moveTo>
                    <a:cubicBezTo>
                      <a:pt x="676" y="0"/>
                      <a:pt x="656" y="1"/>
                      <a:pt x="635" y="3"/>
                    </a:cubicBezTo>
                    <a:cubicBezTo>
                      <a:pt x="301" y="3"/>
                      <a:pt x="1" y="303"/>
                      <a:pt x="34" y="670"/>
                    </a:cubicBezTo>
                    <a:cubicBezTo>
                      <a:pt x="34" y="985"/>
                      <a:pt x="301" y="1240"/>
                      <a:pt x="640" y="1240"/>
                    </a:cubicBezTo>
                    <a:cubicBezTo>
                      <a:pt x="660" y="1240"/>
                      <a:pt x="681" y="1239"/>
                      <a:pt x="701" y="1237"/>
                    </a:cubicBezTo>
                    <a:cubicBezTo>
                      <a:pt x="1035" y="1237"/>
                      <a:pt x="1335" y="937"/>
                      <a:pt x="1335" y="603"/>
                    </a:cubicBezTo>
                    <a:cubicBezTo>
                      <a:pt x="1304" y="257"/>
                      <a:pt x="1035" y="0"/>
                      <a:pt x="6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 flipH="1">
                <a:off x="6565017" y="1211888"/>
                <a:ext cx="56878" cy="145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691" extrusionOk="0">
                    <a:moveTo>
                      <a:pt x="1255" y="1"/>
                    </a:moveTo>
                    <a:cubicBezTo>
                      <a:pt x="926" y="1"/>
                      <a:pt x="603" y="127"/>
                      <a:pt x="334" y="306"/>
                    </a:cubicBezTo>
                    <a:cubicBezTo>
                      <a:pt x="134" y="473"/>
                      <a:pt x="0" y="573"/>
                      <a:pt x="67" y="673"/>
                    </a:cubicBezTo>
                    <a:cubicBezTo>
                      <a:pt x="79" y="685"/>
                      <a:pt x="97" y="691"/>
                      <a:pt x="120" y="691"/>
                    </a:cubicBezTo>
                    <a:cubicBezTo>
                      <a:pt x="290" y="691"/>
                      <a:pt x="752" y="406"/>
                      <a:pt x="1368" y="406"/>
                    </a:cubicBezTo>
                    <a:cubicBezTo>
                      <a:pt x="1985" y="406"/>
                      <a:pt x="2446" y="691"/>
                      <a:pt x="2616" y="691"/>
                    </a:cubicBezTo>
                    <a:cubicBezTo>
                      <a:pt x="2639" y="691"/>
                      <a:pt x="2657" y="685"/>
                      <a:pt x="2669" y="673"/>
                    </a:cubicBezTo>
                    <a:cubicBezTo>
                      <a:pt x="2702" y="640"/>
                      <a:pt x="2636" y="473"/>
                      <a:pt x="2402" y="306"/>
                    </a:cubicBezTo>
                    <a:cubicBezTo>
                      <a:pt x="2133" y="127"/>
                      <a:pt x="1810" y="1"/>
                      <a:pt x="1482" y="1"/>
                    </a:cubicBezTo>
                    <a:cubicBezTo>
                      <a:pt x="1444" y="1"/>
                      <a:pt x="1406" y="3"/>
                      <a:pt x="1368" y="6"/>
                    </a:cubicBezTo>
                    <a:cubicBezTo>
                      <a:pt x="1330" y="3"/>
                      <a:pt x="1292" y="1"/>
                      <a:pt x="12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 flipH="1">
                <a:off x="6725066" y="1229501"/>
                <a:ext cx="27376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241" extrusionOk="0">
                    <a:moveTo>
                      <a:pt x="690" y="0"/>
                    </a:moveTo>
                    <a:cubicBezTo>
                      <a:pt x="671" y="0"/>
                      <a:pt x="653" y="1"/>
                      <a:pt x="634" y="3"/>
                    </a:cubicBezTo>
                    <a:cubicBezTo>
                      <a:pt x="267" y="3"/>
                      <a:pt x="0" y="303"/>
                      <a:pt x="0" y="670"/>
                    </a:cubicBezTo>
                    <a:cubicBezTo>
                      <a:pt x="32" y="985"/>
                      <a:pt x="271" y="1240"/>
                      <a:pt x="606" y="1240"/>
                    </a:cubicBezTo>
                    <a:cubicBezTo>
                      <a:pt x="626" y="1240"/>
                      <a:pt x="646" y="1239"/>
                      <a:pt x="667" y="1237"/>
                    </a:cubicBezTo>
                    <a:cubicBezTo>
                      <a:pt x="1001" y="1237"/>
                      <a:pt x="1301" y="937"/>
                      <a:pt x="1301" y="603"/>
                    </a:cubicBezTo>
                    <a:cubicBezTo>
                      <a:pt x="1270" y="257"/>
                      <a:pt x="1001" y="0"/>
                      <a:pt x="6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 flipH="1">
                <a:off x="6711010" y="1214813"/>
                <a:ext cx="56878" cy="149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710" extrusionOk="0">
                    <a:moveTo>
                      <a:pt x="1401" y="1"/>
                    </a:moveTo>
                    <a:cubicBezTo>
                      <a:pt x="1034" y="1"/>
                      <a:pt x="667" y="101"/>
                      <a:pt x="367" y="334"/>
                    </a:cubicBezTo>
                    <a:cubicBezTo>
                      <a:pt x="134" y="501"/>
                      <a:pt x="0" y="601"/>
                      <a:pt x="67" y="668"/>
                    </a:cubicBezTo>
                    <a:cubicBezTo>
                      <a:pt x="79" y="680"/>
                      <a:pt x="97" y="685"/>
                      <a:pt x="120" y="685"/>
                    </a:cubicBezTo>
                    <a:cubicBezTo>
                      <a:pt x="290" y="685"/>
                      <a:pt x="751" y="401"/>
                      <a:pt x="1368" y="401"/>
                    </a:cubicBezTo>
                    <a:cubicBezTo>
                      <a:pt x="2041" y="401"/>
                      <a:pt x="2489" y="709"/>
                      <a:pt x="2636" y="709"/>
                    </a:cubicBezTo>
                    <a:cubicBezTo>
                      <a:pt x="2650" y="709"/>
                      <a:pt x="2660" y="707"/>
                      <a:pt x="2669" y="701"/>
                    </a:cubicBezTo>
                    <a:cubicBezTo>
                      <a:pt x="2702" y="634"/>
                      <a:pt x="2635" y="501"/>
                      <a:pt x="2402" y="334"/>
                    </a:cubicBezTo>
                    <a:cubicBezTo>
                      <a:pt x="2102" y="101"/>
                      <a:pt x="1768" y="1"/>
                      <a:pt x="14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 flipH="1">
                <a:off x="6619770" y="1215507"/>
                <a:ext cx="46357" cy="1240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7" extrusionOk="0">
                    <a:moveTo>
                      <a:pt x="70" y="0"/>
                    </a:moveTo>
                    <a:cubicBezTo>
                      <a:pt x="69" y="0"/>
                      <a:pt x="68" y="1"/>
                      <a:pt x="68" y="1"/>
                    </a:cubicBezTo>
                    <a:cubicBezTo>
                      <a:pt x="1" y="34"/>
                      <a:pt x="535" y="1635"/>
                      <a:pt x="1269" y="3570"/>
                    </a:cubicBezTo>
                    <a:lnTo>
                      <a:pt x="1802" y="4938"/>
                    </a:lnTo>
                    <a:cubicBezTo>
                      <a:pt x="1902" y="5105"/>
                      <a:pt x="1936" y="5305"/>
                      <a:pt x="1936" y="5471"/>
                    </a:cubicBezTo>
                    <a:cubicBezTo>
                      <a:pt x="1902" y="5605"/>
                      <a:pt x="1736" y="5672"/>
                      <a:pt x="1535" y="5672"/>
                    </a:cubicBezTo>
                    <a:cubicBezTo>
                      <a:pt x="1168" y="5672"/>
                      <a:pt x="768" y="5738"/>
                      <a:pt x="401" y="5872"/>
                    </a:cubicBezTo>
                    <a:cubicBezTo>
                      <a:pt x="585" y="5888"/>
                      <a:pt x="777" y="5897"/>
                      <a:pt x="972" y="5897"/>
                    </a:cubicBezTo>
                    <a:cubicBezTo>
                      <a:pt x="1168" y="5897"/>
                      <a:pt x="1369" y="5888"/>
                      <a:pt x="1569" y="5872"/>
                    </a:cubicBezTo>
                    <a:cubicBezTo>
                      <a:pt x="1669" y="5872"/>
                      <a:pt x="1769" y="5838"/>
                      <a:pt x="1869" y="5838"/>
                    </a:cubicBezTo>
                    <a:cubicBezTo>
                      <a:pt x="2002" y="5772"/>
                      <a:pt x="2102" y="5672"/>
                      <a:pt x="2169" y="5572"/>
                    </a:cubicBezTo>
                    <a:cubicBezTo>
                      <a:pt x="2203" y="5305"/>
                      <a:pt x="2169" y="5071"/>
                      <a:pt x="2069" y="4871"/>
                    </a:cubicBezTo>
                    <a:lnTo>
                      <a:pt x="1569" y="3470"/>
                    </a:lnTo>
                    <a:cubicBezTo>
                      <a:pt x="810" y="1556"/>
                      <a:pt x="148" y="0"/>
                      <a:pt x="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 flipH="1">
                <a:off x="6647146" y="1476624"/>
                <a:ext cx="143910" cy="6630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3151" extrusionOk="0">
                    <a:moveTo>
                      <a:pt x="0" y="1"/>
                    </a:moveTo>
                    <a:cubicBezTo>
                      <a:pt x="1" y="1"/>
                      <a:pt x="1517" y="3151"/>
                      <a:pt x="5887" y="3151"/>
                    </a:cubicBezTo>
                    <a:cubicBezTo>
                      <a:pt x="6190" y="3151"/>
                      <a:pt x="6507" y="3135"/>
                      <a:pt x="6839" y="3103"/>
                    </a:cubicBezTo>
                    <a:lnTo>
                      <a:pt x="6839" y="1802"/>
                    </a:lnTo>
                    <a:cubicBezTo>
                      <a:pt x="6778" y="1803"/>
                      <a:pt x="6718" y="1803"/>
                      <a:pt x="6658" y="1803"/>
                    </a:cubicBezTo>
                    <a:cubicBezTo>
                      <a:pt x="4318" y="1803"/>
                      <a:pt x="2017" y="1172"/>
                      <a:pt x="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 flipH="1">
                <a:off x="6661876" y="1364762"/>
                <a:ext cx="47051" cy="32405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540" extrusionOk="0">
                    <a:moveTo>
                      <a:pt x="1169" y="0"/>
                    </a:moveTo>
                    <a:cubicBezTo>
                      <a:pt x="1113" y="0"/>
                      <a:pt x="1057" y="4"/>
                      <a:pt x="1001" y="13"/>
                    </a:cubicBezTo>
                    <a:cubicBezTo>
                      <a:pt x="701" y="46"/>
                      <a:pt x="400" y="180"/>
                      <a:pt x="200" y="413"/>
                    </a:cubicBezTo>
                    <a:cubicBezTo>
                      <a:pt x="0" y="680"/>
                      <a:pt x="0" y="980"/>
                      <a:pt x="134" y="1247"/>
                    </a:cubicBezTo>
                    <a:cubicBezTo>
                      <a:pt x="297" y="1434"/>
                      <a:pt x="527" y="1540"/>
                      <a:pt x="764" y="1540"/>
                    </a:cubicBezTo>
                    <a:cubicBezTo>
                      <a:pt x="866" y="1540"/>
                      <a:pt x="968" y="1520"/>
                      <a:pt x="1068" y="1481"/>
                    </a:cubicBezTo>
                    <a:cubicBezTo>
                      <a:pt x="1401" y="1381"/>
                      <a:pt x="1701" y="1180"/>
                      <a:pt x="1968" y="947"/>
                    </a:cubicBezTo>
                    <a:cubicBezTo>
                      <a:pt x="2035" y="880"/>
                      <a:pt x="2102" y="814"/>
                      <a:pt x="2168" y="747"/>
                    </a:cubicBezTo>
                    <a:cubicBezTo>
                      <a:pt x="2235" y="647"/>
                      <a:pt x="2235" y="547"/>
                      <a:pt x="2168" y="480"/>
                    </a:cubicBezTo>
                    <a:lnTo>
                      <a:pt x="2135" y="480"/>
                    </a:lnTo>
                    <a:cubicBezTo>
                      <a:pt x="1903" y="189"/>
                      <a:pt x="1544" y="0"/>
                      <a:pt x="116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 flipH="1">
                <a:off x="6654153" y="1349590"/>
                <a:ext cx="49871" cy="4221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06" extrusionOk="0">
                    <a:moveTo>
                      <a:pt x="134" y="0"/>
                    </a:moveTo>
                    <a:cubicBezTo>
                      <a:pt x="67" y="0"/>
                      <a:pt x="1" y="167"/>
                      <a:pt x="34" y="500"/>
                    </a:cubicBezTo>
                    <a:cubicBezTo>
                      <a:pt x="67" y="934"/>
                      <a:pt x="268" y="1334"/>
                      <a:pt x="634" y="1601"/>
                    </a:cubicBezTo>
                    <a:cubicBezTo>
                      <a:pt x="940" y="1845"/>
                      <a:pt x="1329" y="2006"/>
                      <a:pt x="1725" y="2006"/>
                    </a:cubicBezTo>
                    <a:cubicBezTo>
                      <a:pt x="1761" y="2006"/>
                      <a:pt x="1798" y="2004"/>
                      <a:pt x="1835" y="2002"/>
                    </a:cubicBezTo>
                    <a:cubicBezTo>
                      <a:pt x="2202" y="2002"/>
                      <a:pt x="2369" y="1968"/>
                      <a:pt x="2369" y="1868"/>
                    </a:cubicBezTo>
                    <a:cubicBezTo>
                      <a:pt x="2369" y="1735"/>
                      <a:pt x="1535" y="1835"/>
                      <a:pt x="901" y="1301"/>
                    </a:cubicBezTo>
                    <a:cubicBezTo>
                      <a:pt x="234" y="734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 flipH="1">
                <a:off x="6470957" y="1004725"/>
                <a:ext cx="336238" cy="21558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10245" extrusionOk="0">
                    <a:moveTo>
                      <a:pt x="3328" y="0"/>
                    </a:moveTo>
                    <a:cubicBezTo>
                      <a:pt x="2222" y="0"/>
                      <a:pt x="1192" y="696"/>
                      <a:pt x="334" y="1490"/>
                    </a:cubicBezTo>
                    <a:lnTo>
                      <a:pt x="334" y="1490"/>
                    </a:lnTo>
                    <a:cubicBezTo>
                      <a:pt x="334" y="1486"/>
                      <a:pt x="334" y="1482"/>
                      <a:pt x="334" y="1478"/>
                    </a:cubicBezTo>
                    <a:lnTo>
                      <a:pt x="0" y="1812"/>
                    </a:lnTo>
                    <a:cubicBezTo>
                      <a:pt x="108" y="1704"/>
                      <a:pt x="219" y="1596"/>
                      <a:pt x="334" y="1490"/>
                    </a:cubicBezTo>
                    <a:lnTo>
                      <a:pt x="334" y="1490"/>
                    </a:lnTo>
                    <a:cubicBezTo>
                      <a:pt x="340" y="3477"/>
                      <a:pt x="1950" y="4999"/>
                      <a:pt x="3860" y="4999"/>
                    </a:cubicBezTo>
                    <a:cubicBezTo>
                      <a:pt x="4060" y="4999"/>
                      <a:pt x="4264" y="4982"/>
                      <a:pt x="4470" y="4948"/>
                    </a:cubicBezTo>
                    <a:cubicBezTo>
                      <a:pt x="4984" y="4836"/>
                      <a:pt x="5544" y="4619"/>
                      <a:pt x="6058" y="4619"/>
                    </a:cubicBezTo>
                    <a:cubicBezTo>
                      <a:pt x="6310" y="4619"/>
                      <a:pt x="6552" y="4671"/>
                      <a:pt x="6772" y="4814"/>
                    </a:cubicBezTo>
                    <a:cubicBezTo>
                      <a:pt x="7439" y="5214"/>
                      <a:pt x="7506" y="6315"/>
                      <a:pt x="8139" y="6882"/>
                    </a:cubicBezTo>
                    <a:cubicBezTo>
                      <a:pt x="8479" y="7172"/>
                      <a:pt x="8895" y="7248"/>
                      <a:pt x="9342" y="7248"/>
                    </a:cubicBezTo>
                    <a:cubicBezTo>
                      <a:pt x="9833" y="7248"/>
                      <a:pt x="10361" y="7156"/>
                      <a:pt x="10867" y="7156"/>
                    </a:cubicBezTo>
                    <a:cubicBezTo>
                      <a:pt x="11122" y="7156"/>
                      <a:pt x="11372" y="7180"/>
                      <a:pt x="11608" y="7249"/>
                    </a:cubicBezTo>
                    <a:cubicBezTo>
                      <a:pt x="12509" y="7516"/>
                      <a:pt x="13043" y="8350"/>
                      <a:pt x="13643" y="9084"/>
                    </a:cubicBezTo>
                    <a:cubicBezTo>
                      <a:pt x="14151" y="9676"/>
                      <a:pt x="14850" y="10245"/>
                      <a:pt x="15578" y="10245"/>
                    </a:cubicBezTo>
                    <a:cubicBezTo>
                      <a:pt x="15711" y="10245"/>
                      <a:pt x="15844" y="10226"/>
                      <a:pt x="15978" y="10185"/>
                    </a:cubicBezTo>
                    <a:cubicBezTo>
                      <a:pt x="15978" y="9384"/>
                      <a:pt x="15845" y="8617"/>
                      <a:pt x="15645" y="7850"/>
                    </a:cubicBezTo>
                    <a:cubicBezTo>
                      <a:pt x="15445" y="7049"/>
                      <a:pt x="14944" y="6382"/>
                      <a:pt x="14310" y="5915"/>
                    </a:cubicBezTo>
                    <a:cubicBezTo>
                      <a:pt x="13943" y="5681"/>
                      <a:pt x="13510" y="5548"/>
                      <a:pt x="13176" y="5248"/>
                    </a:cubicBezTo>
                    <a:cubicBezTo>
                      <a:pt x="12442" y="4681"/>
                      <a:pt x="12276" y="3647"/>
                      <a:pt x="11809" y="2813"/>
                    </a:cubicBezTo>
                    <a:cubicBezTo>
                      <a:pt x="11208" y="1745"/>
                      <a:pt x="10141" y="1011"/>
                      <a:pt x="8907" y="878"/>
                    </a:cubicBezTo>
                    <a:cubicBezTo>
                      <a:pt x="8755" y="863"/>
                      <a:pt x="8602" y="857"/>
                      <a:pt x="8448" y="857"/>
                    </a:cubicBezTo>
                    <a:cubicBezTo>
                      <a:pt x="7890" y="857"/>
                      <a:pt x="7324" y="936"/>
                      <a:pt x="6763" y="936"/>
                    </a:cubicBezTo>
                    <a:cubicBezTo>
                      <a:pt x="6464" y="936"/>
                      <a:pt x="6166" y="913"/>
                      <a:pt x="5871" y="845"/>
                    </a:cubicBezTo>
                    <a:cubicBezTo>
                      <a:pt x="5171" y="644"/>
                      <a:pt x="4537" y="177"/>
                      <a:pt x="3803" y="44"/>
                    </a:cubicBezTo>
                    <a:cubicBezTo>
                      <a:pt x="3643" y="14"/>
                      <a:pt x="3485" y="0"/>
                      <a:pt x="3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 flipH="1">
                <a:off x="6397961" y="1511723"/>
                <a:ext cx="510323" cy="853547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40563" extrusionOk="0">
                    <a:moveTo>
                      <a:pt x="1035" y="1"/>
                    </a:moveTo>
                    <a:lnTo>
                      <a:pt x="268" y="2602"/>
                    </a:lnTo>
                    <a:lnTo>
                      <a:pt x="1" y="17613"/>
                    </a:lnTo>
                    <a:lnTo>
                      <a:pt x="11376" y="37060"/>
                    </a:lnTo>
                    <a:lnTo>
                      <a:pt x="20882" y="40563"/>
                    </a:lnTo>
                    <a:lnTo>
                      <a:pt x="24251" y="20282"/>
                    </a:lnTo>
                    <a:lnTo>
                      <a:pt x="12410" y="5438"/>
                    </a:lnTo>
                    <a:lnTo>
                      <a:pt x="12510" y="1502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 flipH="1">
                <a:off x="6389544" y="2626365"/>
                <a:ext cx="673150" cy="1040089"/>
              </a:xfrm>
              <a:custGeom>
                <a:avLst/>
                <a:gdLst/>
                <a:ahLst/>
                <a:cxnLst/>
                <a:rect l="l" t="t" r="r" b="b"/>
                <a:pathLst>
                  <a:path w="31990" h="49428" extrusionOk="0">
                    <a:moveTo>
                      <a:pt x="20415" y="1"/>
                    </a:moveTo>
                    <a:lnTo>
                      <a:pt x="0" y="8107"/>
                    </a:lnTo>
                    <a:lnTo>
                      <a:pt x="5571" y="48335"/>
                    </a:lnTo>
                    <a:cubicBezTo>
                      <a:pt x="5571" y="48335"/>
                      <a:pt x="9453" y="49427"/>
                      <a:pt x="14780" y="49427"/>
                    </a:cubicBezTo>
                    <a:cubicBezTo>
                      <a:pt x="18625" y="49427"/>
                      <a:pt x="23221" y="48859"/>
                      <a:pt x="27653" y="46901"/>
                    </a:cubicBezTo>
                    <a:lnTo>
                      <a:pt x="31990" y="8007"/>
                    </a:lnTo>
                    <a:lnTo>
                      <a:pt x="204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 flipH="1">
                <a:off x="6452019" y="1555238"/>
                <a:ext cx="661218" cy="1298869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61726" extrusionOk="0">
                    <a:moveTo>
                      <a:pt x="9841" y="1"/>
                    </a:moveTo>
                    <a:lnTo>
                      <a:pt x="7873" y="3236"/>
                    </a:lnTo>
                    <a:cubicBezTo>
                      <a:pt x="7873" y="3236"/>
                      <a:pt x="2402" y="5571"/>
                      <a:pt x="1201" y="8373"/>
                    </a:cubicBezTo>
                    <a:cubicBezTo>
                      <a:pt x="0" y="11175"/>
                      <a:pt x="9807" y="38762"/>
                      <a:pt x="9807" y="38762"/>
                    </a:cubicBezTo>
                    <a:cubicBezTo>
                      <a:pt x="9807" y="38762"/>
                      <a:pt x="2302" y="47835"/>
                      <a:pt x="2402" y="59010"/>
                    </a:cubicBezTo>
                    <a:cubicBezTo>
                      <a:pt x="2402" y="59010"/>
                      <a:pt x="10852" y="61726"/>
                      <a:pt x="21029" y="61726"/>
                    </a:cubicBezTo>
                    <a:cubicBezTo>
                      <a:pt x="24386" y="61726"/>
                      <a:pt x="27931" y="61430"/>
                      <a:pt x="31423" y="60644"/>
                    </a:cubicBezTo>
                    <a:lnTo>
                      <a:pt x="29121" y="28888"/>
                    </a:lnTo>
                    <a:cubicBezTo>
                      <a:pt x="29121" y="28888"/>
                      <a:pt x="28788" y="21516"/>
                      <a:pt x="26553" y="18714"/>
                    </a:cubicBezTo>
                    <a:cubicBezTo>
                      <a:pt x="24318" y="15879"/>
                      <a:pt x="9841" y="1"/>
                      <a:pt x="9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 flipH="1">
                <a:off x="6366376" y="1579816"/>
                <a:ext cx="280791" cy="1252934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59543" extrusionOk="0">
                    <a:moveTo>
                      <a:pt x="67" y="0"/>
                    </a:moveTo>
                    <a:lnTo>
                      <a:pt x="1" y="2235"/>
                    </a:lnTo>
                    <a:cubicBezTo>
                      <a:pt x="1" y="2235"/>
                      <a:pt x="7973" y="15044"/>
                      <a:pt x="8473" y="17680"/>
                    </a:cubicBezTo>
                    <a:cubicBezTo>
                      <a:pt x="9741" y="24084"/>
                      <a:pt x="7539" y="34725"/>
                      <a:pt x="7539" y="34725"/>
                    </a:cubicBezTo>
                    <a:lnTo>
                      <a:pt x="8473" y="59543"/>
                    </a:lnTo>
                    <a:lnTo>
                      <a:pt x="13043" y="57975"/>
                    </a:lnTo>
                    <a:lnTo>
                      <a:pt x="10241" y="33224"/>
                    </a:lnTo>
                    <a:lnTo>
                      <a:pt x="11275" y="27587"/>
                    </a:lnTo>
                    <a:cubicBezTo>
                      <a:pt x="11275" y="27587"/>
                      <a:pt x="13343" y="18313"/>
                      <a:pt x="12276" y="16179"/>
                    </a:cubicBezTo>
                    <a:cubicBezTo>
                      <a:pt x="11475" y="14577"/>
                      <a:pt x="9274" y="8206"/>
                      <a:pt x="7339" y="4804"/>
                    </a:cubicBezTo>
                    <a:cubicBezTo>
                      <a:pt x="6639" y="3603"/>
                      <a:pt x="5404" y="2802"/>
                      <a:pt x="4003" y="2702"/>
                    </a:cubicBezTo>
                    <a:lnTo>
                      <a:pt x="2236" y="253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 flipH="1">
                <a:off x="6501848" y="1615609"/>
                <a:ext cx="442229" cy="507503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41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" y="67"/>
                      <a:pt x="101" y="134"/>
                      <a:pt x="134" y="167"/>
                    </a:cubicBezTo>
                    <a:cubicBezTo>
                      <a:pt x="234" y="301"/>
                      <a:pt x="401" y="467"/>
                      <a:pt x="568" y="668"/>
                    </a:cubicBezTo>
                    <a:lnTo>
                      <a:pt x="2135" y="2436"/>
                    </a:lnTo>
                    <a:lnTo>
                      <a:pt x="4537" y="5137"/>
                    </a:lnTo>
                    <a:cubicBezTo>
                      <a:pt x="5471" y="6172"/>
                      <a:pt x="6539" y="7306"/>
                      <a:pt x="7706" y="8507"/>
                    </a:cubicBezTo>
                    <a:lnTo>
                      <a:pt x="7739" y="8540"/>
                    </a:lnTo>
                    <a:lnTo>
                      <a:pt x="7806" y="8540"/>
                    </a:lnTo>
                    <a:lnTo>
                      <a:pt x="9963" y="8121"/>
                    </a:lnTo>
                    <a:lnTo>
                      <a:pt x="9963" y="8121"/>
                    </a:lnTo>
                    <a:cubicBezTo>
                      <a:pt x="10224" y="9097"/>
                      <a:pt x="10517" y="10103"/>
                      <a:pt x="10842" y="11108"/>
                    </a:cubicBezTo>
                    <a:lnTo>
                      <a:pt x="10842" y="11142"/>
                    </a:lnTo>
                    <a:cubicBezTo>
                      <a:pt x="12676" y="12610"/>
                      <a:pt x="14578" y="13810"/>
                      <a:pt x="16012" y="15245"/>
                    </a:cubicBezTo>
                    <a:cubicBezTo>
                      <a:pt x="17280" y="16512"/>
                      <a:pt x="18347" y="17947"/>
                      <a:pt x="19214" y="19514"/>
                    </a:cubicBezTo>
                    <a:cubicBezTo>
                      <a:pt x="19781" y="20582"/>
                      <a:pt x="20248" y="21683"/>
                      <a:pt x="20615" y="22850"/>
                    </a:cubicBezTo>
                    <a:cubicBezTo>
                      <a:pt x="20749" y="23250"/>
                      <a:pt x="20849" y="23584"/>
                      <a:pt x="20915" y="23784"/>
                    </a:cubicBezTo>
                    <a:cubicBezTo>
                      <a:pt x="20915" y="23884"/>
                      <a:pt x="20949" y="24018"/>
                      <a:pt x="21016" y="24118"/>
                    </a:cubicBezTo>
                    <a:cubicBezTo>
                      <a:pt x="20982" y="24018"/>
                      <a:pt x="20982" y="23884"/>
                      <a:pt x="20949" y="23784"/>
                    </a:cubicBezTo>
                    <a:cubicBezTo>
                      <a:pt x="20915" y="23584"/>
                      <a:pt x="20849" y="23250"/>
                      <a:pt x="20715" y="22850"/>
                    </a:cubicBezTo>
                    <a:cubicBezTo>
                      <a:pt x="20382" y="21683"/>
                      <a:pt x="19948" y="20549"/>
                      <a:pt x="19348" y="19481"/>
                    </a:cubicBezTo>
                    <a:cubicBezTo>
                      <a:pt x="18514" y="17880"/>
                      <a:pt x="17446" y="16412"/>
                      <a:pt x="16145" y="15145"/>
                    </a:cubicBezTo>
                    <a:cubicBezTo>
                      <a:pt x="14749" y="13682"/>
                      <a:pt x="12823" y="12484"/>
                      <a:pt x="11027" y="11024"/>
                    </a:cubicBezTo>
                    <a:lnTo>
                      <a:pt x="11027" y="11024"/>
                    </a:lnTo>
                    <a:cubicBezTo>
                      <a:pt x="10732" y="9975"/>
                      <a:pt x="10437" y="8958"/>
                      <a:pt x="10141" y="8006"/>
                    </a:cubicBezTo>
                    <a:lnTo>
                      <a:pt x="10108" y="7906"/>
                    </a:lnTo>
                    <a:lnTo>
                      <a:pt x="10008" y="7906"/>
                    </a:lnTo>
                    <a:lnTo>
                      <a:pt x="7803" y="8301"/>
                    </a:lnTo>
                    <a:lnTo>
                      <a:pt x="7803" y="8301"/>
                    </a:lnTo>
                    <a:cubicBezTo>
                      <a:pt x="6682" y="7115"/>
                      <a:pt x="5594" y="6027"/>
                      <a:pt x="4671" y="5004"/>
                    </a:cubicBezTo>
                    <a:lnTo>
                      <a:pt x="2235" y="2335"/>
                    </a:lnTo>
                    <a:cubicBezTo>
                      <a:pt x="1568" y="1602"/>
                      <a:pt x="1001" y="1001"/>
                      <a:pt x="601" y="601"/>
                    </a:cubicBezTo>
                    <a:lnTo>
                      <a:pt x="167" y="167"/>
                    </a:lnTo>
                    <a:cubicBezTo>
                      <a:pt x="134" y="101"/>
                      <a:pt x="67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 flipH="1">
                <a:off x="6428851" y="1633159"/>
                <a:ext cx="170592" cy="489954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2328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1" y="100"/>
                      <a:pt x="201" y="234"/>
                      <a:pt x="334" y="334"/>
                    </a:cubicBezTo>
                    <a:cubicBezTo>
                      <a:pt x="568" y="567"/>
                      <a:pt x="868" y="868"/>
                      <a:pt x="1235" y="1268"/>
                    </a:cubicBezTo>
                    <a:cubicBezTo>
                      <a:pt x="2027" y="2027"/>
                      <a:pt x="3112" y="3209"/>
                      <a:pt x="4587" y="4429"/>
                    </a:cubicBezTo>
                    <a:lnTo>
                      <a:pt x="4587" y="4429"/>
                    </a:lnTo>
                    <a:cubicBezTo>
                      <a:pt x="4460" y="4876"/>
                      <a:pt x="4332" y="5325"/>
                      <a:pt x="4204" y="5805"/>
                    </a:cubicBezTo>
                    <a:lnTo>
                      <a:pt x="4171" y="5905"/>
                    </a:lnTo>
                    <a:lnTo>
                      <a:pt x="4271" y="5905"/>
                    </a:lnTo>
                    <a:lnTo>
                      <a:pt x="6658" y="6624"/>
                    </a:lnTo>
                    <a:lnTo>
                      <a:pt x="6658" y="6624"/>
                    </a:lnTo>
                    <a:cubicBezTo>
                      <a:pt x="6887" y="7632"/>
                      <a:pt x="7146" y="8671"/>
                      <a:pt x="7373" y="9774"/>
                    </a:cubicBezTo>
                    <a:cubicBezTo>
                      <a:pt x="7540" y="10675"/>
                      <a:pt x="7740" y="11575"/>
                      <a:pt x="7840" y="12476"/>
                    </a:cubicBezTo>
                    <a:cubicBezTo>
                      <a:pt x="7873" y="12910"/>
                      <a:pt x="7907" y="13343"/>
                      <a:pt x="7873" y="13777"/>
                    </a:cubicBezTo>
                    <a:cubicBezTo>
                      <a:pt x="7840" y="14177"/>
                      <a:pt x="7806" y="14611"/>
                      <a:pt x="7773" y="15011"/>
                    </a:cubicBezTo>
                    <a:cubicBezTo>
                      <a:pt x="7606" y="16646"/>
                      <a:pt x="7373" y="18113"/>
                      <a:pt x="7173" y="19314"/>
                    </a:cubicBezTo>
                    <a:cubicBezTo>
                      <a:pt x="6939" y="20515"/>
                      <a:pt x="6772" y="21516"/>
                      <a:pt x="6672" y="22216"/>
                    </a:cubicBezTo>
                    <a:cubicBezTo>
                      <a:pt x="6606" y="22550"/>
                      <a:pt x="6572" y="22817"/>
                      <a:pt x="6539" y="23017"/>
                    </a:cubicBezTo>
                    <a:cubicBezTo>
                      <a:pt x="6506" y="23084"/>
                      <a:pt x="6506" y="23184"/>
                      <a:pt x="6506" y="23284"/>
                    </a:cubicBezTo>
                    <a:cubicBezTo>
                      <a:pt x="6539" y="23184"/>
                      <a:pt x="6539" y="23084"/>
                      <a:pt x="6572" y="22984"/>
                    </a:cubicBezTo>
                    <a:cubicBezTo>
                      <a:pt x="6606" y="22783"/>
                      <a:pt x="6672" y="22517"/>
                      <a:pt x="6739" y="22216"/>
                    </a:cubicBezTo>
                    <a:cubicBezTo>
                      <a:pt x="6906" y="21516"/>
                      <a:pt x="7106" y="20548"/>
                      <a:pt x="7306" y="19314"/>
                    </a:cubicBezTo>
                    <a:cubicBezTo>
                      <a:pt x="7540" y="18113"/>
                      <a:pt x="7773" y="16646"/>
                      <a:pt x="7973" y="15011"/>
                    </a:cubicBezTo>
                    <a:cubicBezTo>
                      <a:pt x="8007" y="14578"/>
                      <a:pt x="8040" y="14177"/>
                      <a:pt x="8073" y="13744"/>
                    </a:cubicBezTo>
                    <a:cubicBezTo>
                      <a:pt x="8107" y="13310"/>
                      <a:pt x="8107" y="12876"/>
                      <a:pt x="8040" y="12443"/>
                    </a:cubicBezTo>
                    <a:cubicBezTo>
                      <a:pt x="7940" y="11542"/>
                      <a:pt x="7740" y="10641"/>
                      <a:pt x="7573" y="9707"/>
                    </a:cubicBezTo>
                    <a:cubicBezTo>
                      <a:pt x="7339" y="8573"/>
                      <a:pt x="7073" y="7506"/>
                      <a:pt x="6839" y="6472"/>
                    </a:cubicBezTo>
                    <a:lnTo>
                      <a:pt x="6839" y="6438"/>
                    </a:lnTo>
                    <a:lnTo>
                      <a:pt x="6772" y="6438"/>
                    </a:lnTo>
                    <a:lnTo>
                      <a:pt x="4425" y="5763"/>
                    </a:lnTo>
                    <a:lnTo>
                      <a:pt x="4425" y="5763"/>
                    </a:lnTo>
                    <a:cubicBezTo>
                      <a:pt x="4552" y="5318"/>
                      <a:pt x="4676" y="4848"/>
                      <a:pt x="4771" y="4437"/>
                    </a:cubicBezTo>
                    <a:lnTo>
                      <a:pt x="4771" y="4370"/>
                    </a:lnTo>
                    <a:lnTo>
                      <a:pt x="4738" y="4337"/>
                    </a:lnTo>
                    <a:cubicBezTo>
                      <a:pt x="3237" y="3103"/>
                      <a:pt x="2136" y="1935"/>
                      <a:pt x="1302" y="1168"/>
                    </a:cubicBezTo>
                    <a:cubicBezTo>
                      <a:pt x="902" y="801"/>
                      <a:pt x="601" y="501"/>
                      <a:pt x="368" y="301"/>
                    </a:cubicBezTo>
                    <a:cubicBezTo>
                      <a:pt x="268" y="167"/>
                      <a:pt x="134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 flipH="1">
                <a:off x="6467443" y="2198192"/>
                <a:ext cx="29502" cy="63386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0123" extrusionOk="0">
                    <a:moveTo>
                      <a:pt x="67" y="1"/>
                    </a:moveTo>
                    <a:cubicBezTo>
                      <a:pt x="0" y="1"/>
                      <a:pt x="234" y="6739"/>
                      <a:pt x="600" y="15078"/>
                    </a:cubicBezTo>
                    <a:cubicBezTo>
                      <a:pt x="934" y="23384"/>
                      <a:pt x="1268" y="30123"/>
                      <a:pt x="1334" y="30123"/>
                    </a:cubicBezTo>
                    <a:cubicBezTo>
                      <a:pt x="1401" y="30123"/>
                      <a:pt x="1168" y="23384"/>
                      <a:pt x="801" y="15078"/>
                    </a:cubicBezTo>
                    <a:cubicBezTo>
                      <a:pt x="467" y="6739"/>
                      <a:pt x="13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 flipH="1">
                <a:off x="6355855" y="1707733"/>
                <a:ext cx="795280" cy="772702"/>
              </a:xfrm>
              <a:custGeom>
                <a:avLst/>
                <a:gdLst/>
                <a:ahLst/>
                <a:cxnLst/>
                <a:rect l="l" t="t" r="r" b="b"/>
                <a:pathLst>
                  <a:path w="37794" h="36721" extrusionOk="0">
                    <a:moveTo>
                      <a:pt x="7224" y="1"/>
                    </a:moveTo>
                    <a:cubicBezTo>
                      <a:pt x="6016" y="1"/>
                      <a:pt x="4607" y="307"/>
                      <a:pt x="3002" y="1126"/>
                    </a:cubicBezTo>
                    <a:cubicBezTo>
                      <a:pt x="3002" y="1126"/>
                      <a:pt x="0" y="6263"/>
                      <a:pt x="3836" y="13135"/>
                    </a:cubicBezTo>
                    <a:cubicBezTo>
                      <a:pt x="7672" y="20040"/>
                      <a:pt x="18847" y="35618"/>
                      <a:pt x="18847" y="35618"/>
                    </a:cubicBezTo>
                    <a:cubicBezTo>
                      <a:pt x="20281" y="36218"/>
                      <a:pt x="21782" y="36552"/>
                      <a:pt x="23317" y="36719"/>
                    </a:cubicBezTo>
                    <a:cubicBezTo>
                      <a:pt x="23335" y="36720"/>
                      <a:pt x="23354" y="36720"/>
                      <a:pt x="23374" y="36720"/>
                    </a:cubicBezTo>
                    <a:cubicBezTo>
                      <a:pt x="25364" y="36720"/>
                      <a:pt x="34320" y="31799"/>
                      <a:pt x="37227" y="30181"/>
                    </a:cubicBezTo>
                    <a:lnTo>
                      <a:pt x="37794" y="28313"/>
                    </a:lnTo>
                    <a:lnTo>
                      <a:pt x="36026" y="25110"/>
                    </a:lnTo>
                    <a:lnTo>
                      <a:pt x="34158" y="21674"/>
                    </a:lnTo>
                    <a:lnTo>
                      <a:pt x="23717" y="24710"/>
                    </a:lnTo>
                    <a:lnTo>
                      <a:pt x="12609" y="2661"/>
                    </a:lnTo>
                    <a:cubicBezTo>
                      <a:pt x="12609" y="2661"/>
                      <a:pt x="10786" y="1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 flipH="1">
                <a:off x="6352341" y="1838113"/>
                <a:ext cx="645079" cy="645458"/>
              </a:xfrm>
              <a:custGeom>
                <a:avLst/>
                <a:gdLst/>
                <a:ahLst/>
                <a:cxnLst/>
                <a:rect l="l" t="t" r="r" b="b"/>
                <a:pathLst>
                  <a:path w="30656" h="30674" extrusionOk="0">
                    <a:moveTo>
                      <a:pt x="7105" y="1"/>
                    </a:moveTo>
                    <a:lnTo>
                      <a:pt x="7139" y="101"/>
                    </a:lnTo>
                    <a:cubicBezTo>
                      <a:pt x="7172" y="167"/>
                      <a:pt x="7206" y="234"/>
                      <a:pt x="7272" y="368"/>
                    </a:cubicBezTo>
                    <a:lnTo>
                      <a:pt x="7773" y="1368"/>
                    </a:lnTo>
                    <a:lnTo>
                      <a:pt x="9641" y="5138"/>
                    </a:lnTo>
                    <a:cubicBezTo>
                      <a:pt x="11275" y="8373"/>
                      <a:pt x="13610" y="13010"/>
                      <a:pt x="16379" y="18581"/>
                    </a:cubicBezTo>
                    <a:lnTo>
                      <a:pt x="16412" y="18647"/>
                    </a:lnTo>
                    <a:lnTo>
                      <a:pt x="16512" y="18614"/>
                    </a:lnTo>
                    <a:lnTo>
                      <a:pt x="26821" y="15607"/>
                    </a:lnTo>
                    <a:lnTo>
                      <a:pt x="26821" y="15607"/>
                    </a:lnTo>
                    <a:lnTo>
                      <a:pt x="30435" y="22147"/>
                    </a:lnTo>
                    <a:lnTo>
                      <a:pt x="30435" y="22147"/>
                    </a:lnTo>
                    <a:cubicBezTo>
                      <a:pt x="30275" y="22657"/>
                      <a:pt x="30115" y="23139"/>
                      <a:pt x="29955" y="23651"/>
                    </a:cubicBezTo>
                    <a:lnTo>
                      <a:pt x="29868" y="23911"/>
                    </a:lnTo>
                    <a:lnTo>
                      <a:pt x="29868" y="23911"/>
                    </a:lnTo>
                    <a:lnTo>
                      <a:pt x="22583" y="27520"/>
                    </a:lnTo>
                    <a:lnTo>
                      <a:pt x="19114" y="29222"/>
                    </a:lnTo>
                    <a:cubicBezTo>
                      <a:pt x="18547" y="29522"/>
                      <a:pt x="17980" y="29789"/>
                      <a:pt x="17413" y="30022"/>
                    </a:cubicBezTo>
                    <a:cubicBezTo>
                      <a:pt x="17279" y="30089"/>
                      <a:pt x="17146" y="30156"/>
                      <a:pt x="16979" y="30222"/>
                    </a:cubicBezTo>
                    <a:cubicBezTo>
                      <a:pt x="16846" y="30289"/>
                      <a:pt x="16679" y="30356"/>
                      <a:pt x="16579" y="30389"/>
                    </a:cubicBezTo>
                    <a:cubicBezTo>
                      <a:pt x="16279" y="30422"/>
                      <a:pt x="15978" y="30489"/>
                      <a:pt x="15678" y="30489"/>
                    </a:cubicBezTo>
                    <a:cubicBezTo>
                      <a:pt x="15532" y="30502"/>
                      <a:pt x="15385" y="30508"/>
                      <a:pt x="15239" y="30508"/>
                    </a:cubicBezTo>
                    <a:cubicBezTo>
                      <a:pt x="14221" y="30508"/>
                      <a:pt x="13222" y="30205"/>
                      <a:pt x="12376" y="29622"/>
                    </a:cubicBezTo>
                    <a:cubicBezTo>
                      <a:pt x="11909" y="29322"/>
                      <a:pt x="11475" y="28955"/>
                      <a:pt x="11108" y="28521"/>
                    </a:cubicBezTo>
                    <a:cubicBezTo>
                      <a:pt x="10942" y="28321"/>
                      <a:pt x="10775" y="28121"/>
                      <a:pt x="10608" y="27887"/>
                    </a:cubicBezTo>
                    <a:lnTo>
                      <a:pt x="10141" y="27220"/>
                    </a:lnTo>
                    <a:lnTo>
                      <a:pt x="6739" y="22283"/>
                    </a:lnTo>
                    <a:lnTo>
                      <a:pt x="1835" y="15145"/>
                    </a:lnTo>
                    <a:lnTo>
                      <a:pt x="467" y="13210"/>
                    </a:lnTo>
                    <a:lnTo>
                      <a:pt x="134" y="12710"/>
                    </a:lnTo>
                    <a:cubicBezTo>
                      <a:pt x="34" y="12610"/>
                      <a:pt x="1" y="12544"/>
                      <a:pt x="0" y="12543"/>
                    </a:cubicBezTo>
                    <a:lnTo>
                      <a:pt x="0" y="12543"/>
                    </a:lnTo>
                    <a:cubicBezTo>
                      <a:pt x="1" y="12544"/>
                      <a:pt x="34" y="12611"/>
                      <a:pt x="100" y="12743"/>
                    </a:cubicBezTo>
                    <a:lnTo>
                      <a:pt x="434" y="13244"/>
                    </a:lnTo>
                    <a:lnTo>
                      <a:pt x="1768" y="15212"/>
                    </a:lnTo>
                    <a:lnTo>
                      <a:pt x="6672" y="22350"/>
                    </a:lnTo>
                    <a:cubicBezTo>
                      <a:pt x="7706" y="23851"/>
                      <a:pt x="8840" y="25519"/>
                      <a:pt x="10041" y="27287"/>
                    </a:cubicBezTo>
                    <a:lnTo>
                      <a:pt x="10508" y="27987"/>
                    </a:lnTo>
                    <a:cubicBezTo>
                      <a:pt x="10675" y="28188"/>
                      <a:pt x="10841" y="28421"/>
                      <a:pt x="11042" y="28621"/>
                    </a:cubicBezTo>
                    <a:cubicBezTo>
                      <a:pt x="11409" y="29055"/>
                      <a:pt x="11842" y="29455"/>
                      <a:pt x="12309" y="29755"/>
                    </a:cubicBezTo>
                    <a:cubicBezTo>
                      <a:pt x="13193" y="30344"/>
                      <a:pt x="14259" y="30673"/>
                      <a:pt x="15323" y="30673"/>
                    </a:cubicBezTo>
                    <a:cubicBezTo>
                      <a:pt x="15464" y="30673"/>
                      <a:pt x="15605" y="30668"/>
                      <a:pt x="15745" y="30656"/>
                    </a:cubicBezTo>
                    <a:cubicBezTo>
                      <a:pt x="16045" y="30656"/>
                      <a:pt x="16345" y="30623"/>
                      <a:pt x="16646" y="30556"/>
                    </a:cubicBezTo>
                    <a:cubicBezTo>
                      <a:pt x="16812" y="30523"/>
                      <a:pt x="16946" y="30456"/>
                      <a:pt x="17113" y="30389"/>
                    </a:cubicBezTo>
                    <a:lnTo>
                      <a:pt x="17513" y="30189"/>
                    </a:lnTo>
                    <a:cubicBezTo>
                      <a:pt x="18080" y="29955"/>
                      <a:pt x="18647" y="29655"/>
                      <a:pt x="19214" y="29388"/>
                    </a:cubicBezTo>
                    <a:lnTo>
                      <a:pt x="22717" y="27687"/>
                    </a:lnTo>
                    <a:lnTo>
                      <a:pt x="30022" y="24051"/>
                    </a:lnTo>
                    <a:lnTo>
                      <a:pt x="30089" y="24051"/>
                    </a:lnTo>
                    <a:lnTo>
                      <a:pt x="30089" y="24018"/>
                    </a:lnTo>
                    <a:lnTo>
                      <a:pt x="30155" y="23718"/>
                    </a:lnTo>
                    <a:cubicBezTo>
                      <a:pt x="30322" y="23184"/>
                      <a:pt x="30489" y="22684"/>
                      <a:pt x="30656" y="22150"/>
                    </a:cubicBezTo>
                    <a:lnTo>
                      <a:pt x="30656" y="22117"/>
                    </a:lnTo>
                    <a:lnTo>
                      <a:pt x="30622" y="22083"/>
                    </a:lnTo>
                    <a:cubicBezTo>
                      <a:pt x="29388" y="19782"/>
                      <a:pt x="28154" y="17580"/>
                      <a:pt x="26986" y="15445"/>
                    </a:cubicBezTo>
                    <a:lnTo>
                      <a:pt x="26953" y="15345"/>
                    </a:lnTo>
                    <a:lnTo>
                      <a:pt x="26853" y="15378"/>
                    </a:lnTo>
                    <a:lnTo>
                      <a:pt x="16503" y="18397"/>
                    </a:lnTo>
                    <a:lnTo>
                      <a:pt x="16503" y="18397"/>
                    </a:lnTo>
                    <a:lnTo>
                      <a:pt x="9741" y="5071"/>
                    </a:lnTo>
                    <a:cubicBezTo>
                      <a:pt x="8907" y="3470"/>
                      <a:pt x="8273" y="2202"/>
                      <a:pt x="7806" y="1335"/>
                    </a:cubicBezTo>
                    <a:lnTo>
                      <a:pt x="7306" y="334"/>
                    </a:lnTo>
                    <a:lnTo>
                      <a:pt x="7172" y="101"/>
                    </a:lnTo>
                    <a:cubicBezTo>
                      <a:pt x="7139" y="67"/>
                      <a:pt x="7139" y="34"/>
                      <a:pt x="7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 flipH="1">
                <a:off x="6650660" y="2227673"/>
                <a:ext cx="35814" cy="10251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872" extrusionOk="0">
                    <a:moveTo>
                      <a:pt x="1702" y="1"/>
                    </a:moveTo>
                    <a:lnTo>
                      <a:pt x="1702" y="1"/>
                    </a:lnTo>
                    <a:cubicBezTo>
                      <a:pt x="1635" y="1"/>
                      <a:pt x="1368" y="1102"/>
                      <a:pt x="935" y="2436"/>
                    </a:cubicBezTo>
                    <a:cubicBezTo>
                      <a:pt x="468" y="3804"/>
                      <a:pt x="1" y="4838"/>
                      <a:pt x="67" y="4871"/>
                    </a:cubicBezTo>
                    <a:cubicBezTo>
                      <a:pt x="534" y="4137"/>
                      <a:pt x="901" y="3337"/>
                      <a:pt x="1135" y="2503"/>
                    </a:cubicBezTo>
                    <a:cubicBezTo>
                      <a:pt x="1435" y="1702"/>
                      <a:pt x="1635" y="868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 flipH="1">
                <a:off x="6810688" y="2365206"/>
                <a:ext cx="97595" cy="92734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407" extrusionOk="0">
                    <a:moveTo>
                      <a:pt x="6" y="0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134" y="270"/>
                      <a:pt x="301" y="537"/>
                      <a:pt x="534" y="770"/>
                    </a:cubicBezTo>
                    <a:cubicBezTo>
                      <a:pt x="1001" y="1371"/>
                      <a:pt x="1502" y="1938"/>
                      <a:pt x="2036" y="2471"/>
                    </a:cubicBezTo>
                    <a:cubicBezTo>
                      <a:pt x="2569" y="3038"/>
                      <a:pt x="3170" y="3505"/>
                      <a:pt x="3803" y="3972"/>
                    </a:cubicBezTo>
                    <a:cubicBezTo>
                      <a:pt x="4070" y="4139"/>
                      <a:pt x="4337" y="4306"/>
                      <a:pt x="4637" y="4406"/>
                    </a:cubicBezTo>
                    <a:cubicBezTo>
                      <a:pt x="4404" y="4206"/>
                      <a:pt x="4137" y="4006"/>
                      <a:pt x="3870" y="3839"/>
                    </a:cubicBezTo>
                    <a:cubicBezTo>
                      <a:pt x="3270" y="3372"/>
                      <a:pt x="2736" y="2872"/>
                      <a:pt x="2202" y="2338"/>
                    </a:cubicBezTo>
                    <a:cubicBezTo>
                      <a:pt x="970" y="1106"/>
                      <a:pt x="85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 flipH="1">
                <a:off x="6697795" y="1012658"/>
                <a:ext cx="289103" cy="496982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23618" extrusionOk="0">
                    <a:moveTo>
                      <a:pt x="7773" y="1"/>
                    </a:moveTo>
                    <a:cubicBezTo>
                      <a:pt x="6339" y="134"/>
                      <a:pt x="5138" y="1168"/>
                      <a:pt x="4838" y="2569"/>
                    </a:cubicBezTo>
                    <a:cubicBezTo>
                      <a:pt x="3136" y="2636"/>
                      <a:pt x="1602" y="3603"/>
                      <a:pt x="835" y="5138"/>
                    </a:cubicBezTo>
                    <a:cubicBezTo>
                      <a:pt x="67" y="6739"/>
                      <a:pt x="134" y="8607"/>
                      <a:pt x="1001" y="10141"/>
                    </a:cubicBezTo>
                    <a:cubicBezTo>
                      <a:pt x="1268" y="10508"/>
                      <a:pt x="1435" y="10942"/>
                      <a:pt x="1502" y="11409"/>
                    </a:cubicBezTo>
                    <a:cubicBezTo>
                      <a:pt x="1502" y="11976"/>
                      <a:pt x="1102" y="12410"/>
                      <a:pt x="801" y="12877"/>
                    </a:cubicBezTo>
                    <a:cubicBezTo>
                      <a:pt x="1" y="14177"/>
                      <a:pt x="67" y="15912"/>
                      <a:pt x="668" y="17313"/>
                    </a:cubicBezTo>
                    <a:cubicBezTo>
                      <a:pt x="1302" y="18714"/>
                      <a:pt x="1735" y="19214"/>
                      <a:pt x="2636" y="19481"/>
                    </a:cubicBezTo>
                    <a:cubicBezTo>
                      <a:pt x="4371" y="20048"/>
                      <a:pt x="2369" y="23618"/>
                      <a:pt x="5271" y="23618"/>
                    </a:cubicBezTo>
                    <a:lnTo>
                      <a:pt x="6126" y="13152"/>
                    </a:lnTo>
                    <a:lnTo>
                      <a:pt x="6126" y="13152"/>
                    </a:lnTo>
                    <a:cubicBezTo>
                      <a:pt x="6203" y="13204"/>
                      <a:pt x="6297" y="13237"/>
                      <a:pt x="6405" y="13243"/>
                    </a:cubicBezTo>
                    <a:cubicBezTo>
                      <a:pt x="6502" y="13266"/>
                      <a:pt x="6594" y="13276"/>
                      <a:pt x="6681" y="13276"/>
                    </a:cubicBezTo>
                    <a:cubicBezTo>
                      <a:pt x="8160" y="13276"/>
                      <a:pt x="8320" y="10223"/>
                      <a:pt x="7973" y="9341"/>
                    </a:cubicBezTo>
                    <a:cubicBezTo>
                      <a:pt x="8607" y="8807"/>
                      <a:pt x="9207" y="8173"/>
                      <a:pt x="9708" y="7506"/>
                    </a:cubicBezTo>
                    <a:cubicBezTo>
                      <a:pt x="10241" y="6439"/>
                      <a:pt x="10508" y="5238"/>
                      <a:pt x="10475" y="4037"/>
                    </a:cubicBezTo>
                    <a:lnTo>
                      <a:pt x="10475" y="4037"/>
                    </a:lnTo>
                    <a:cubicBezTo>
                      <a:pt x="10487" y="4037"/>
                      <a:pt x="10500" y="4038"/>
                      <a:pt x="10513" y="4038"/>
                    </a:cubicBezTo>
                    <a:cubicBezTo>
                      <a:pt x="11207" y="4038"/>
                      <a:pt x="13738" y="3202"/>
                      <a:pt x="13444" y="3136"/>
                    </a:cubicBezTo>
                    <a:cubicBezTo>
                      <a:pt x="12810" y="2936"/>
                      <a:pt x="11509" y="2536"/>
                      <a:pt x="11175" y="1969"/>
                    </a:cubicBezTo>
                    <a:cubicBezTo>
                      <a:pt x="10442" y="768"/>
                      <a:pt x="9174" y="1"/>
                      <a:pt x="7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 flipH="1">
                <a:off x="6852100" y="1268114"/>
                <a:ext cx="68115" cy="9692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6" extrusionOk="0">
                    <a:moveTo>
                      <a:pt x="1603" y="1"/>
                    </a:moveTo>
                    <a:cubicBezTo>
                      <a:pt x="1379" y="1"/>
                      <a:pt x="1150" y="54"/>
                      <a:pt x="935" y="169"/>
                    </a:cubicBezTo>
                    <a:cubicBezTo>
                      <a:pt x="401" y="470"/>
                      <a:pt x="1" y="1070"/>
                      <a:pt x="67" y="2238"/>
                    </a:cubicBezTo>
                    <a:cubicBezTo>
                      <a:pt x="132" y="4230"/>
                      <a:pt x="1449" y="4606"/>
                      <a:pt x="2364" y="4606"/>
                    </a:cubicBezTo>
                    <a:cubicBezTo>
                      <a:pt x="2859" y="4606"/>
                      <a:pt x="3236" y="4496"/>
                      <a:pt x="3236" y="4473"/>
                    </a:cubicBezTo>
                    <a:cubicBezTo>
                      <a:pt x="3236" y="4372"/>
                      <a:pt x="3170" y="2705"/>
                      <a:pt x="3103" y="1437"/>
                    </a:cubicBezTo>
                    <a:cubicBezTo>
                      <a:pt x="3052" y="591"/>
                      <a:pt x="2349" y="1"/>
                      <a:pt x="1603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 flipH="1">
                <a:off x="6872469" y="1287536"/>
                <a:ext cx="30890" cy="5631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76" extrusionOk="0">
                    <a:moveTo>
                      <a:pt x="786" y="1"/>
                    </a:moveTo>
                    <a:cubicBezTo>
                      <a:pt x="757" y="1"/>
                      <a:pt x="728" y="5"/>
                      <a:pt x="701" y="14"/>
                    </a:cubicBezTo>
                    <a:cubicBezTo>
                      <a:pt x="467" y="47"/>
                      <a:pt x="234" y="247"/>
                      <a:pt x="167" y="514"/>
                    </a:cubicBezTo>
                    <a:cubicBezTo>
                      <a:pt x="34" y="781"/>
                      <a:pt x="0" y="1081"/>
                      <a:pt x="34" y="1348"/>
                    </a:cubicBezTo>
                    <a:cubicBezTo>
                      <a:pt x="67" y="1982"/>
                      <a:pt x="401" y="2549"/>
                      <a:pt x="868" y="2649"/>
                    </a:cubicBezTo>
                    <a:cubicBezTo>
                      <a:pt x="914" y="2668"/>
                      <a:pt x="961" y="2676"/>
                      <a:pt x="1007" y="2676"/>
                    </a:cubicBezTo>
                    <a:cubicBezTo>
                      <a:pt x="1125" y="2676"/>
                      <a:pt x="1238" y="2621"/>
                      <a:pt x="1335" y="2549"/>
                    </a:cubicBezTo>
                    <a:cubicBezTo>
                      <a:pt x="1468" y="2482"/>
                      <a:pt x="1468" y="2415"/>
                      <a:pt x="1468" y="2415"/>
                    </a:cubicBezTo>
                    <a:lnTo>
                      <a:pt x="1468" y="2415"/>
                    </a:lnTo>
                    <a:cubicBezTo>
                      <a:pt x="1468" y="2415"/>
                      <a:pt x="1401" y="2449"/>
                      <a:pt x="1301" y="2482"/>
                    </a:cubicBezTo>
                    <a:cubicBezTo>
                      <a:pt x="1223" y="2521"/>
                      <a:pt x="1145" y="2537"/>
                      <a:pt x="1067" y="2537"/>
                    </a:cubicBezTo>
                    <a:cubicBezTo>
                      <a:pt x="1011" y="2537"/>
                      <a:pt x="956" y="2529"/>
                      <a:pt x="901" y="2515"/>
                    </a:cubicBezTo>
                    <a:cubicBezTo>
                      <a:pt x="467" y="2282"/>
                      <a:pt x="234" y="1815"/>
                      <a:pt x="234" y="1348"/>
                    </a:cubicBezTo>
                    <a:cubicBezTo>
                      <a:pt x="200" y="1081"/>
                      <a:pt x="267" y="814"/>
                      <a:pt x="367" y="581"/>
                    </a:cubicBezTo>
                    <a:cubicBezTo>
                      <a:pt x="401" y="381"/>
                      <a:pt x="534" y="214"/>
                      <a:pt x="734" y="147"/>
                    </a:cubicBezTo>
                    <a:cubicBezTo>
                      <a:pt x="758" y="141"/>
                      <a:pt x="781" y="138"/>
                      <a:pt x="805" y="138"/>
                    </a:cubicBezTo>
                    <a:cubicBezTo>
                      <a:pt x="913" y="138"/>
                      <a:pt x="1013" y="198"/>
                      <a:pt x="1068" y="281"/>
                    </a:cubicBezTo>
                    <a:cubicBezTo>
                      <a:pt x="1101" y="381"/>
                      <a:pt x="1101" y="414"/>
                      <a:pt x="1101" y="447"/>
                    </a:cubicBezTo>
                    <a:cubicBezTo>
                      <a:pt x="1134" y="447"/>
                      <a:pt x="1168" y="381"/>
                      <a:pt x="1134" y="247"/>
                    </a:cubicBezTo>
                    <a:cubicBezTo>
                      <a:pt x="1134" y="180"/>
                      <a:pt x="1068" y="114"/>
                      <a:pt x="1001" y="80"/>
                    </a:cubicBezTo>
                    <a:cubicBezTo>
                      <a:pt x="952" y="32"/>
                      <a:pt x="868" y="1"/>
                      <a:pt x="78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 flipH="1">
                <a:off x="6364966" y="977748"/>
                <a:ext cx="431708" cy="362036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7205" extrusionOk="0">
                    <a:moveTo>
                      <a:pt x="3760" y="0"/>
                    </a:moveTo>
                    <a:cubicBezTo>
                      <a:pt x="3563" y="0"/>
                      <a:pt x="3365" y="19"/>
                      <a:pt x="3169" y="58"/>
                    </a:cubicBezTo>
                    <a:cubicBezTo>
                      <a:pt x="2469" y="159"/>
                      <a:pt x="1835" y="492"/>
                      <a:pt x="1335" y="959"/>
                    </a:cubicBezTo>
                    <a:cubicBezTo>
                      <a:pt x="935" y="1326"/>
                      <a:pt x="634" y="1726"/>
                      <a:pt x="401" y="2227"/>
                    </a:cubicBezTo>
                    <a:cubicBezTo>
                      <a:pt x="234" y="2494"/>
                      <a:pt x="134" y="2794"/>
                      <a:pt x="34" y="3127"/>
                    </a:cubicBezTo>
                    <a:cubicBezTo>
                      <a:pt x="34" y="3194"/>
                      <a:pt x="1" y="3294"/>
                      <a:pt x="1" y="3394"/>
                    </a:cubicBezTo>
                    <a:lnTo>
                      <a:pt x="1" y="3461"/>
                    </a:lnTo>
                    <a:cubicBezTo>
                      <a:pt x="101" y="3061"/>
                      <a:pt x="267" y="2627"/>
                      <a:pt x="468" y="2260"/>
                    </a:cubicBezTo>
                    <a:cubicBezTo>
                      <a:pt x="701" y="1793"/>
                      <a:pt x="1035" y="1393"/>
                      <a:pt x="1402" y="1059"/>
                    </a:cubicBezTo>
                    <a:cubicBezTo>
                      <a:pt x="1902" y="626"/>
                      <a:pt x="2536" y="325"/>
                      <a:pt x="3203" y="225"/>
                    </a:cubicBezTo>
                    <a:cubicBezTo>
                      <a:pt x="3381" y="196"/>
                      <a:pt x="3559" y="181"/>
                      <a:pt x="3735" y="181"/>
                    </a:cubicBezTo>
                    <a:cubicBezTo>
                      <a:pt x="4354" y="181"/>
                      <a:pt x="4960" y="362"/>
                      <a:pt x="5504" y="726"/>
                    </a:cubicBezTo>
                    <a:cubicBezTo>
                      <a:pt x="5871" y="959"/>
                      <a:pt x="6172" y="1293"/>
                      <a:pt x="6405" y="1693"/>
                    </a:cubicBezTo>
                    <a:cubicBezTo>
                      <a:pt x="6605" y="2160"/>
                      <a:pt x="6905" y="2560"/>
                      <a:pt x="7239" y="2961"/>
                    </a:cubicBezTo>
                    <a:cubicBezTo>
                      <a:pt x="7606" y="3297"/>
                      <a:pt x="8085" y="3465"/>
                      <a:pt x="8573" y="3465"/>
                    </a:cubicBezTo>
                    <a:cubicBezTo>
                      <a:pt x="8618" y="3465"/>
                      <a:pt x="8662" y="3464"/>
                      <a:pt x="8707" y="3461"/>
                    </a:cubicBezTo>
                    <a:cubicBezTo>
                      <a:pt x="9240" y="3428"/>
                      <a:pt x="9774" y="3361"/>
                      <a:pt x="10308" y="3261"/>
                    </a:cubicBezTo>
                    <a:cubicBezTo>
                      <a:pt x="10653" y="3196"/>
                      <a:pt x="11011" y="3159"/>
                      <a:pt x="11366" y="3159"/>
                    </a:cubicBezTo>
                    <a:cubicBezTo>
                      <a:pt x="11560" y="3159"/>
                      <a:pt x="11753" y="3170"/>
                      <a:pt x="11942" y="3194"/>
                    </a:cubicBezTo>
                    <a:cubicBezTo>
                      <a:pt x="12509" y="3261"/>
                      <a:pt x="13010" y="3461"/>
                      <a:pt x="13443" y="3828"/>
                    </a:cubicBezTo>
                    <a:cubicBezTo>
                      <a:pt x="13877" y="4195"/>
                      <a:pt x="14177" y="4662"/>
                      <a:pt x="14377" y="5162"/>
                    </a:cubicBezTo>
                    <a:cubicBezTo>
                      <a:pt x="14544" y="5696"/>
                      <a:pt x="14644" y="6230"/>
                      <a:pt x="14678" y="6763"/>
                    </a:cubicBezTo>
                    <a:cubicBezTo>
                      <a:pt x="14778" y="7831"/>
                      <a:pt x="14678" y="8898"/>
                      <a:pt x="14844" y="9899"/>
                    </a:cubicBezTo>
                    <a:cubicBezTo>
                      <a:pt x="14978" y="10900"/>
                      <a:pt x="15445" y="11767"/>
                      <a:pt x="16179" y="12401"/>
                    </a:cubicBezTo>
                    <a:cubicBezTo>
                      <a:pt x="16913" y="12968"/>
                      <a:pt x="17780" y="13135"/>
                      <a:pt x="18480" y="13435"/>
                    </a:cubicBezTo>
                    <a:cubicBezTo>
                      <a:pt x="19114" y="13602"/>
                      <a:pt x="19681" y="14002"/>
                      <a:pt x="20048" y="14569"/>
                    </a:cubicBezTo>
                    <a:cubicBezTo>
                      <a:pt x="20482" y="15269"/>
                      <a:pt x="20515" y="16170"/>
                      <a:pt x="20115" y="16937"/>
                    </a:cubicBezTo>
                    <a:cubicBezTo>
                      <a:pt x="20015" y="17137"/>
                      <a:pt x="19948" y="17204"/>
                      <a:pt x="19948" y="17204"/>
                    </a:cubicBezTo>
                    <a:cubicBezTo>
                      <a:pt x="20015" y="17137"/>
                      <a:pt x="20082" y="17037"/>
                      <a:pt x="20148" y="16937"/>
                    </a:cubicBezTo>
                    <a:cubicBezTo>
                      <a:pt x="20315" y="16637"/>
                      <a:pt x="20415" y="16337"/>
                      <a:pt x="20448" y="16003"/>
                    </a:cubicBezTo>
                    <a:cubicBezTo>
                      <a:pt x="20515" y="15470"/>
                      <a:pt x="20415" y="14936"/>
                      <a:pt x="20148" y="14502"/>
                    </a:cubicBezTo>
                    <a:cubicBezTo>
                      <a:pt x="19748" y="13902"/>
                      <a:pt x="19181" y="13468"/>
                      <a:pt x="18514" y="13268"/>
                    </a:cubicBezTo>
                    <a:cubicBezTo>
                      <a:pt x="17813" y="12968"/>
                      <a:pt x="16979" y="12801"/>
                      <a:pt x="16279" y="12267"/>
                    </a:cubicBezTo>
                    <a:cubicBezTo>
                      <a:pt x="15578" y="11633"/>
                      <a:pt x="15111" y="10800"/>
                      <a:pt x="15045" y="9866"/>
                    </a:cubicBezTo>
                    <a:cubicBezTo>
                      <a:pt x="14878" y="8865"/>
                      <a:pt x="14978" y="7831"/>
                      <a:pt x="14878" y="6730"/>
                    </a:cubicBezTo>
                    <a:cubicBezTo>
                      <a:pt x="14844" y="6163"/>
                      <a:pt x="14744" y="5596"/>
                      <a:pt x="14544" y="5062"/>
                    </a:cubicBezTo>
                    <a:cubicBezTo>
                      <a:pt x="14344" y="4495"/>
                      <a:pt x="14011" y="3995"/>
                      <a:pt x="13577" y="3594"/>
                    </a:cubicBezTo>
                    <a:cubicBezTo>
                      <a:pt x="13110" y="3227"/>
                      <a:pt x="12543" y="2994"/>
                      <a:pt x="11942" y="2927"/>
                    </a:cubicBezTo>
                    <a:cubicBezTo>
                      <a:pt x="11735" y="2915"/>
                      <a:pt x="11532" y="2907"/>
                      <a:pt x="11330" y="2907"/>
                    </a:cubicBezTo>
                    <a:cubicBezTo>
                      <a:pt x="10980" y="2907"/>
                      <a:pt x="10634" y="2930"/>
                      <a:pt x="10275" y="2994"/>
                    </a:cubicBezTo>
                    <a:cubicBezTo>
                      <a:pt x="9774" y="3094"/>
                      <a:pt x="9240" y="3194"/>
                      <a:pt x="8707" y="3227"/>
                    </a:cubicBezTo>
                    <a:cubicBezTo>
                      <a:pt x="8665" y="3230"/>
                      <a:pt x="8623" y="3232"/>
                      <a:pt x="8582" y="3232"/>
                    </a:cubicBezTo>
                    <a:cubicBezTo>
                      <a:pt x="8129" y="3232"/>
                      <a:pt x="7709" y="3066"/>
                      <a:pt x="7372" y="2760"/>
                    </a:cubicBezTo>
                    <a:cubicBezTo>
                      <a:pt x="7039" y="2393"/>
                      <a:pt x="6772" y="1993"/>
                      <a:pt x="6539" y="1593"/>
                    </a:cubicBezTo>
                    <a:cubicBezTo>
                      <a:pt x="6305" y="1159"/>
                      <a:pt x="6005" y="792"/>
                      <a:pt x="5605" y="559"/>
                    </a:cubicBezTo>
                    <a:cubicBezTo>
                      <a:pt x="5043" y="201"/>
                      <a:pt x="4403" y="0"/>
                      <a:pt x="3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 flipH="1">
                <a:off x="6393752" y="1174811"/>
                <a:ext cx="153737" cy="299729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14244" extrusionOk="0">
                    <a:moveTo>
                      <a:pt x="100" y="0"/>
                    </a:moveTo>
                    <a:cubicBezTo>
                      <a:pt x="67" y="67"/>
                      <a:pt x="34" y="134"/>
                      <a:pt x="0" y="200"/>
                    </a:cubicBezTo>
                    <a:cubicBezTo>
                      <a:pt x="0" y="367"/>
                      <a:pt x="0" y="534"/>
                      <a:pt x="0" y="701"/>
                    </a:cubicBezTo>
                    <a:cubicBezTo>
                      <a:pt x="34" y="1368"/>
                      <a:pt x="200" y="1968"/>
                      <a:pt x="501" y="2569"/>
                    </a:cubicBezTo>
                    <a:cubicBezTo>
                      <a:pt x="701" y="2969"/>
                      <a:pt x="968" y="3336"/>
                      <a:pt x="1268" y="3669"/>
                    </a:cubicBezTo>
                    <a:cubicBezTo>
                      <a:pt x="1601" y="4036"/>
                      <a:pt x="2002" y="4337"/>
                      <a:pt x="2435" y="4603"/>
                    </a:cubicBezTo>
                    <a:cubicBezTo>
                      <a:pt x="2902" y="4870"/>
                      <a:pt x="3269" y="5304"/>
                      <a:pt x="3436" y="5804"/>
                    </a:cubicBezTo>
                    <a:cubicBezTo>
                      <a:pt x="3503" y="6405"/>
                      <a:pt x="3503" y="6972"/>
                      <a:pt x="3436" y="7572"/>
                    </a:cubicBezTo>
                    <a:cubicBezTo>
                      <a:pt x="3403" y="7872"/>
                      <a:pt x="3403" y="8173"/>
                      <a:pt x="3469" y="8506"/>
                    </a:cubicBezTo>
                    <a:cubicBezTo>
                      <a:pt x="3536" y="8806"/>
                      <a:pt x="3670" y="9073"/>
                      <a:pt x="3870" y="9340"/>
                    </a:cubicBezTo>
                    <a:cubicBezTo>
                      <a:pt x="4270" y="9740"/>
                      <a:pt x="4770" y="10041"/>
                      <a:pt x="5304" y="10274"/>
                    </a:cubicBezTo>
                    <a:cubicBezTo>
                      <a:pt x="5738" y="10441"/>
                      <a:pt x="6171" y="10708"/>
                      <a:pt x="6538" y="11008"/>
                    </a:cubicBezTo>
                    <a:cubicBezTo>
                      <a:pt x="6872" y="11308"/>
                      <a:pt x="7039" y="11675"/>
                      <a:pt x="7105" y="12109"/>
                    </a:cubicBezTo>
                    <a:cubicBezTo>
                      <a:pt x="7172" y="12743"/>
                      <a:pt x="6972" y="13343"/>
                      <a:pt x="6538" y="13810"/>
                    </a:cubicBezTo>
                    <a:cubicBezTo>
                      <a:pt x="6372" y="13977"/>
                      <a:pt x="6205" y="14110"/>
                      <a:pt x="6005" y="14244"/>
                    </a:cubicBezTo>
                    <a:cubicBezTo>
                      <a:pt x="6005" y="14244"/>
                      <a:pt x="6071" y="14210"/>
                      <a:pt x="6171" y="14177"/>
                    </a:cubicBezTo>
                    <a:cubicBezTo>
                      <a:pt x="6338" y="14110"/>
                      <a:pt x="6472" y="14010"/>
                      <a:pt x="6605" y="13877"/>
                    </a:cubicBezTo>
                    <a:cubicBezTo>
                      <a:pt x="7072" y="13410"/>
                      <a:pt x="7306" y="12743"/>
                      <a:pt x="7239" y="12109"/>
                    </a:cubicBezTo>
                    <a:cubicBezTo>
                      <a:pt x="7239" y="11875"/>
                      <a:pt x="7172" y="11675"/>
                      <a:pt x="7105" y="11475"/>
                    </a:cubicBezTo>
                    <a:cubicBezTo>
                      <a:pt x="6972" y="11242"/>
                      <a:pt x="6839" y="11041"/>
                      <a:pt x="6672" y="10875"/>
                    </a:cubicBezTo>
                    <a:cubicBezTo>
                      <a:pt x="6271" y="10541"/>
                      <a:pt x="5838" y="10274"/>
                      <a:pt x="5371" y="10074"/>
                    </a:cubicBezTo>
                    <a:cubicBezTo>
                      <a:pt x="4870" y="9874"/>
                      <a:pt x="4403" y="9574"/>
                      <a:pt x="4037" y="9207"/>
                    </a:cubicBezTo>
                    <a:cubicBezTo>
                      <a:pt x="3703" y="8740"/>
                      <a:pt x="3570" y="8139"/>
                      <a:pt x="3636" y="7572"/>
                    </a:cubicBezTo>
                    <a:cubicBezTo>
                      <a:pt x="3736" y="6972"/>
                      <a:pt x="3736" y="6371"/>
                      <a:pt x="3636" y="5771"/>
                    </a:cubicBezTo>
                    <a:cubicBezTo>
                      <a:pt x="3570" y="5471"/>
                      <a:pt x="3436" y="5204"/>
                      <a:pt x="3236" y="4970"/>
                    </a:cubicBezTo>
                    <a:cubicBezTo>
                      <a:pt x="3036" y="4770"/>
                      <a:pt x="2836" y="4603"/>
                      <a:pt x="2602" y="4437"/>
                    </a:cubicBezTo>
                    <a:cubicBezTo>
                      <a:pt x="2169" y="4203"/>
                      <a:pt x="1768" y="3903"/>
                      <a:pt x="1435" y="3536"/>
                    </a:cubicBezTo>
                    <a:cubicBezTo>
                      <a:pt x="1134" y="3236"/>
                      <a:pt x="868" y="2869"/>
                      <a:pt x="667" y="2502"/>
                    </a:cubicBezTo>
                    <a:cubicBezTo>
                      <a:pt x="367" y="1935"/>
                      <a:pt x="200" y="1334"/>
                      <a:pt x="134" y="701"/>
                    </a:cubicBezTo>
                    <a:cubicBezTo>
                      <a:pt x="100" y="267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 flipH="1">
                <a:off x="6798757" y="1046599"/>
                <a:ext cx="243588" cy="399871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9003" extrusionOk="0">
                    <a:moveTo>
                      <a:pt x="11039" y="0"/>
                    </a:moveTo>
                    <a:cubicBezTo>
                      <a:pt x="10893" y="0"/>
                      <a:pt x="10745" y="16"/>
                      <a:pt x="10608" y="55"/>
                    </a:cubicBezTo>
                    <a:cubicBezTo>
                      <a:pt x="10241" y="156"/>
                      <a:pt x="9908" y="322"/>
                      <a:pt x="9607" y="589"/>
                    </a:cubicBezTo>
                    <a:cubicBezTo>
                      <a:pt x="9224" y="940"/>
                      <a:pt x="8964" y="1383"/>
                      <a:pt x="8883" y="1888"/>
                    </a:cubicBezTo>
                    <a:lnTo>
                      <a:pt x="8883" y="1888"/>
                    </a:lnTo>
                    <a:cubicBezTo>
                      <a:pt x="8830" y="1886"/>
                      <a:pt x="8776" y="1885"/>
                      <a:pt x="8723" y="1885"/>
                    </a:cubicBezTo>
                    <a:cubicBezTo>
                      <a:pt x="8068" y="1885"/>
                      <a:pt x="7443" y="2023"/>
                      <a:pt x="6872" y="2324"/>
                    </a:cubicBezTo>
                    <a:cubicBezTo>
                      <a:pt x="6105" y="2691"/>
                      <a:pt x="5471" y="3291"/>
                      <a:pt x="5071" y="4058"/>
                    </a:cubicBezTo>
                    <a:cubicBezTo>
                      <a:pt x="4637" y="4926"/>
                      <a:pt x="4537" y="5893"/>
                      <a:pt x="4737" y="6827"/>
                    </a:cubicBezTo>
                    <a:cubicBezTo>
                      <a:pt x="4837" y="7327"/>
                      <a:pt x="5037" y="7761"/>
                      <a:pt x="5138" y="8228"/>
                    </a:cubicBezTo>
                    <a:cubicBezTo>
                      <a:pt x="5304" y="8695"/>
                      <a:pt x="5271" y="9195"/>
                      <a:pt x="5071" y="9662"/>
                    </a:cubicBezTo>
                    <a:cubicBezTo>
                      <a:pt x="4904" y="9929"/>
                      <a:pt x="4604" y="10129"/>
                      <a:pt x="4304" y="10163"/>
                    </a:cubicBezTo>
                    <a:cubicBezTo>
                      <a:pt x="4214" y="10172"/>
                      <a:pt x="4125" y="10176"/>
                      <a:pt x="4035" y="10176"/>
                    </a:cubicBezTo>
                    <a:cubicBezTo>
                      <a:pt x="3791" y="10176"/>
                      <a:pt x="3547" y="10145"/>
                      <a:pt x="3303" y="10096"/>
                    </a:cubicBezTo>
                    <a:cubicBezTo>
                      <a:pt x="3181" y="10084"/>
                      <a:pt x="3054" y="10076"/>
                      <a:pt x="2926" y="10076"/>
                    </a:cubicBezTo>
                    <a:cubicBezTo>
                      <a:pt x="2705" y="10076"/>
                      <a:pt x="2480" y="10099"/>
                      <a:pt x="2269" y="10163"/>
                    </a:cubicBezTo>
                    <a:cubicBezTo>
                      <a:pt x="1935" y="10296"/>
                      <a:pt x="1635" y="10496"/>
                      <a:pt x="1435" y="10797"/>
                    </a:cubicBezTo>
                    <a:cubicBezTo>
                      <a:pt x="1068" y="11330"/>
                      <a:pt x="968" y="12031"/>
                      <a:pt x="1135" y="12631"/>
                    </a:cubicBezTo>
                    <a:cubicBezTo>
                      <a:pt x="1288" y="13182"/>
                      <a:pt x="1553" y="13649"/>
                      <a:pt x="1880" y="14083"/>
                    </a:cubicBezTo>
                    <a:lnTo>
                      <a:pt x="1880" y="14083"/>
                    </a:lnTo>
                    <a:cubicBezTo>
                      <a:pt x="1058" y="14382"/>
                      <a:pt x="450" y="15050"/>
                      <a:pt x="167" y="15867"/>
                    </a:cubicBezTo>
                    <a:cubicBezTo>
                      <a:pt x="1" y="16534"/>
                      <a:pt x="67" y="17268"/>
                      <a:pt x="434" y="17868"/>
                    </a:cubicBezTo>
                    <a:cubicBezTo>
                      <a:pt x="634" y="18235"/>
                      <a:pt x="968" y="18569"/>
                      <a:pt x="1335" y="18802"/>
                    </a:cubicBezTo>
                    <a:cubicBezTo>
                      <a:pt x="1435" y="18869"/>
                      <a:pt x="1535" y="18902"/>
                      <a:pt x="1635" y="18969"/>
                    </a:cubicBezTo>
                    <a:cubicBezTo>
                      <a:pt x="1668" y="18969"/>
                      <a:pt x="1702" y="18969"/>
                      <a:pt x="1735" y="19002"/>
                    </a:cubicBezTo>
                    <a:cubicBezTo>
                      <a:pt x="1768" y="18969"/>
                      <a:pt x="1602" y="18936"/>
                      <a:pt x="1368" y="18702"/>
                    </a:cubicBezTo>
                    <a:cubicBezTo>
                      <a:pt x="1035" y="18469"/>
                      <a:pt x="734" y="18135"/>
                      <a:pt x="534" y="17768"/>
                    </a:cubicBezTo>
                    <a:cubicBezTo>
                      <a:pt x="234" y="17201"/>
                      <a:pt x="134" y="16501"/>
                      <a:pt x="334" y="15867"/>
                    </a:cubicBezTo>
                    <a:cubicBezTo>
                      <a:pt x="601" y="15066"/>
                      <a:pt x="1268" y="14432"/>
                      <a:pt x="2102" y="14166"/>
                    </a:cubicBezTo>
                    <a:lnTo>
                      <a:pt x="2202" y="14132"/>
                    </a:lnTo>
                    <a:lnTo>
                      <a:pt x="2135" y="14032"/>
                    </a:lnTo>
                    <a:cubicBezTo>
                      <a:pt x="1768" y="13599"/>
                      <a:pt x="1535" y="13098"/>
                      <a:pt x="1368" y="12564"/>
                    </a:cubicBezTo>
                    <a:cubicBezTo>
                      <a:pt x="1201" y="11997"/>
                      <a:pt x="1301" y="11364"/>
                      <a:pt x="1668" y="10897"/>
                    </a:cubicBezTo>
                    <a:cubicBezTo>
                      <a:pt x="1835" y="10630"/>
                      <a:pt x="2069" y="10463"/>
                      <a:pt x="2369" y="10363"/>
                    </a:cubicBezTo>
                    <a:cubicBezTo>
                      <a:pt x="2559" y="10299"/>
                      <a:pt x="2763" y="10276"/>
                      <a:pt x="2963" y="10276"/>
                    </a:cubicBezTo>
                    <a:cubicBezTo>
                      <a:pt x="3079" y="10276"/>
                      <a:pt x="3193" y="10284"/>
                      <a:pt x="3303" y="10296"/>
                    </a:cubicBezTo>
                    <a:cubicBezTo>
                      <a:pt x="3571" y="10345"/>
                      <a:pt x="3822" y="10376"/>
                      <a:pt x="4081" y="10376"/>
                    </a:cubicBezTo>
                    <a:cubicBezTo>
                      <a:pt x="4176" y="10376"/>
                      <a:pt x="4272" y="10372"/>
                      <a:pt x="4370" y="10363"/>
                    </a:cubicBezTo>
                    <a:cubicBezTo>
                      <a:pt x="4737" y="10296"/>
                      <a:pt x="5071" y="10063"/>
                      <a:pt x="5271" y="9729"/>
                    </a:cubicBezTo>
                    <a:cubicBezTo>
                      <a:pt x="5504" y="9229"/>
                      <a:pt x="5538" y="8662"/>
                      <a:pt x="5371" y="8161"/>
                    </a:cubicBezTo>
                    <a:cubicBezTo>
                      <a:pt x="5238" y="7661"/>
                      <a:pt x="5037" y="7194"/>
                      <a:pt x="4937" y="6727"/>
                    </a:cubicBezTo>
                    <a:cubicBezTo>
                      <a:pt x="4737" y="5860"/>
                      <a:pt x="4837" y="4926"/>
                      <a:pt x="5271" y="4125"/>
                    </a:cubicBezTo>
                    <a:cubicBezTo>
                      <a:pt x="5638" y="3391"/>
                      <a:pt x="6205" y="2791"/>
                      <a:pt x="6939" y="2457"/>
                    </a:cubicBezTo>
                    <a:cubicBezTo>
                      <a:pt x="7480" y="2157"/>
                      <a:pt x="8102" y="2019"/>
                      <a:pt x="8708" y="2019"/>
                    </a:cubicBezTo>
                    <a:cubicBezTo>
                      <a:pt x="8774" y="2019"/>
                      <a:pt x="8841" y="2020"/>
                      <a:pt x="8907" y="2024"/>
                    </a:cubicBezTo>
                    <a:lnTo>
                      <a:pt x="8974" y="2024"/>
                    </a:lnTo>
                    <a:lnTo>
                      <a:pt x="8974" y="1957"/>
                    </a:lnTo>
                    <a:cubicBezTo>
                      <a:pt x="9040" y="1456"/>
                      <a:pt x="9274" y="989"/>
                      <a:pt x="9674" y="689"/>
                    </a:cubicBezTo>
                    <a:cubicBezTo>
                      <a:pt x="9941" y="422"/>
                      <a:pt x="10275" y="222"/>
                      <a:pt x="10641" y="122"/>
                    </a:cubicBezTo>
                    <a:cubicBezTo>
                      <a:pt x="10817" y="83"/>
                      <a:pt x="11005" y="67"/>
                      <a:pt x="11190" y="67"/>
                    </a:cubicBezTo>
                    <a:cubicBezTo>
                      <a:pt x="11321" y="67"/>
                      <a:pt x="11451" y="75"/>
                      <a:pt x="11575" y="89"/>
                    </a:cubicBezTo>
                    <a:cubicBezTo>
                      <a:pt x="11509" y="55"/>
                      <a:pt x="11409" y="22"/>
                      <a:pt x="11342" y="22"/>
                    </a:cubicBezTo>
                    <a:cubicBezTo>
                      <a:pt x="11245" y="8"/>
                      <a:pt x="11143" y="0"/>
                      <a:pt x="11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 flipH="1">
                <a:off x="6793139" y="1061097"/>
                <a:ext cx="154452" cy="316584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5045" extrusionOk="0">
                    <a:moveTo>
                      <a:pt x="7339" y="0"/>
                    </a:moveTo>
                    <a:lnTo>
                      <a:pt x="7339" y="0"/>
                    </a:lnTo>
                    <a:cubicBezTo>
                      <a:pt x="7273" y="34"/>
                      <a:pt x="7206" y="67"/>
                      <a:pt x="7139" y="100"/>
                    </a:cubicBezTo>
                    <a:cubicBezTo>
                      <a:pt x="6939" y="167"/>
                      <a:pt x="6806" y="300"/>
                      <a:pt x="6672" y="501"/>
                    </a:cubicBezTo>
                    <a:cubicBezTo>
                      <a:pt x="6321" y="916"/>
                      <a:pt x="6184" y="1698"/>
                      <a:pt x="6348" y="2583"/>
                    </a:cubicBezTo>
                    <a:lnTo>
                      <a:pt x="6348" y="2583"/>
                    </a:lnTo>
                    <a:cubicBezTo>
                      <a:pt x="5408" y="2829"/>
                      <a:pt x="4663" y="3488"/>
                      <a:pt x="4270" y="4403"/>
                    </a:cubicBezTo>
                    <a:cubicBezTo>
                      <a:pt x="4170" y="4637"/>
                      <a:pt x="4104" y="4937"/>
                      <a:pt x="4104" y="5237"/>
                    </a:cubicBezTo>
                    <a:cubicBezTo>
                      <a:pt x="4104" y="5504"/>
                      <a:pt x="4137" y="5804"/>
                      <a:pt x="4204" y="6071"/>
                    </a:cubicBezTo>
                    <a:cubicBezTo>
                      <a:pt x="4270" y="6638"/>
                      <a:pt x="4437" y="7239"/>
                      <a:pt x="4104" y="7706"/>
                    </a:cubicBezTo>
                    <a:cubicBezTo>
                      <a:pt x="3703" y="8206"/>
                      <a:pt x="3236" y="8573"/>
                      <a:pt x="2669" y="8807"/>
                    </a:cubicBezTo>
                    <a:cubicBezTo>
                      <a:pt x="2102" y="9040"/>
                      <a:pt x="1602" y="9374"/>
                      <a:pt x="1202" y="9807"/>
                    </a:cubicBezTo>
                    <a:cubicBezTo>
                      <a:pt x="468" y="10508"/>
                      <a:pt x="34" y="11475"/>
                      <a:pt x="34" y="12509"/>
                    </a:cubicBezTo>
                    <a:cubicBezTo>
                      <a:pt x="1" y="13176"/>
                      <a:pt x="168" y="13844"/>
                      <a:pt x="501" y="14444"/>
                    </a:cubicBezTo>
                    <a:cubicBezTo>
                      <a:pt x="601" y="14611"/>
                      <a:pt x="701" y="14744"/>
                      <a:pt x="801" y="14878"/>
                    </a:cubicBezTo>
                    <a:cubicBezTo>
                      <a:pt x="835" y="14944"/>
                      <a:pt x="901" y="14978"/>
                      <a:pt x="935" y="15044"/>
                    </a:cubicBezTo>
                    <a:cubicBezTo>
                      <a:pt x="968" y="15011"/>
                      <a:pt x="768" y="14811"/>
                      <a:pt x="568" y="14411"/>
                    </a:cubicBezTo>
                    <a:cubicBezTo>
                      <a:pt x="301" y="13810"/>
                      <a:pt x="134" y="13143"/>
                      <a:pt x="168" y="12509"/>
                    </a:cubicBezTo>
                    <a:cubicBezTo>
                      <a:pt x="201" y="11542"/>
                      <a:pt x="601" y="10608"/>
                      <a:pt x="1302" y="9907"/>
                    </a:cubicBezTo>
                    <a:cubicBezTo>
                      <a:pt x="1735" y="9540"/>
                      <a:pt x="2202" y="9207"/>
                      <a:pt x="2736" y="8973"/>
                    </a:cubicBezTo>
                    <a:cubicBezTo>
                      <a:pt x="3336" y="8740"/>
                      <a:pt x="3870" y="8340"/>
                      <a:pt x="4270" y="7839"/>
                    </a:cubicBezTo>
                    <a:cubicBezTo>
                      <a:pt x="4437" y="7572"/>
                      <a:pt x="4537" y="7239"/>
                      <a:pt x="4504" y="6939"/>
                    </a:cubicBezTo>
                    <a:cubicBezTo>
                      <a:pt x="4504" y="6638"/>
                      <a:pt x="4437" y="6338"/>
                      <a:pt x="4404" y="6071"/>
                    </a:cubicBezTo>
                    <a:cubicBezTo>
                      <a:pt x="4337" y="5771"/>
                      <a:pt x="4304" y="5504"/>
                      <a:pt x="4304" y="5237"/>
                    </a:cubicBezTo>
                    <a:cubicBezTo>
                      <a:pt x="4304" y="4971"/>
                      <a:pt x="4371" y="4704"/>
                      <a:pt x="4471" y="4470"/>
                    </a:cubicBezTo>
                    <a:cubicBezTo>
                      <a:pt x="4804" y="3603"/>
                      <a:pt x="5538" y="2969"/>
                      <a:pt x="6439" y="2736"/>
                    </a:cubicBezTo>
                    <a:lnTo>
                      <a:pt x="6505" y="2736"/>
                    </a:lnTo>
                    <a:lnTo>
                      <a:pt x="6505" y="2635"/>
                    </a:lnTo>
                    <a:cubicBezTo>
                      <a:pt x="6305" y="1935"/>
                      <a:pt x="6372" y="1168"/>
                      <a:pt x="6739" y="534"/>
                    </a:cubicBezTo>
                    <a:cubicBezTo>
                      <a:pt x="6906" y="300"/>
                      <a:pt x="7106" y="134"/>
                      <a:pt x="7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 flipH="1">
                <a:off x="6876678" y="1699316"/>
                <a:ext cx="149528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4629" extrusionOk="0">
                    <a:moveTo>
                      <a:pt x="155" y="0"/>
                    </a:moveTo>
                    <a:cubicBezTo>
                      <a:pt x="101" y="0"/>
                      <a:pt x="51" y="9"/>
                      <a:pt x="1" y="25"/>
                    </a:cubicBezTo>
                    <a:cubicBezTo>
                      <a:pt x="1" y="59"/>
                      <a:pt x="468" y="125"/>
                      <a:pt x="1235" y="326"/>
                    </a:cubicBezTo>
                    <a:cubicBezTo>
                      <a:pt x="3203" y="893"/>
                      <a:pt x="4971" y="2027"/>
                      <a:pt x="6305" y="3628"/>
                    </a:cubicBezTo>
                    <a:cubicBezTo>
                      <a:pt x="6806" y="4228"/>
                      <a:pt x="7039" y="4629"/>
                      <a:pt x="7072" y="4629"/>
                    </a:cubicBezTo>
                    <a:cubicBezTo>
                      <a:pt x="7106" y="4629"/>
                      <a:pt x="7039" y="4495"/>
                      <a:pt x="6906" y="4295"/>
                    </a:cubicBezTo>
                    <a:cubicBezTo>
                      <a:pt x="6772" y="4028"/>
                      <a:pt x="6605" y="3761"/>
                      <a:pt x="6405" y="3528"/>
                    </a:cubicBezTo>
                    <a:cubicBezTo>
                      <a:pt x="5138" y="1827"/>
                      <a:pt x="3303" y="659"/>
                      <a:pt x="1268" y="192"/>
                    </a:cubicBezTo>
                    <a:cubicBezTo>
                      <a:pt x="968" y="92"/>
                      <a:pt x="635" y="59"/>
                      <a:pt x="334" y="25"/>
                    </a:cubicBezTo>
                    <a:cubicBezTo>
                      <a:pt x="268" y="9"/>
                      <a:pt x="209" y="0"/>
                      <a:pt x="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 flipH="1">
                <a:off x="5992261" y="1972175"/>
                <a:ext cx="135493" cy="204281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9708" extrusionOk="0">
                    <a:moveTo>
                      <a:pt x="6439" y="1"/>
                    </a:moveTo>
                    <a:lnTo>
                      <a:pt x="1502" y="5872"/>
                    </a:lnTo>
                    <a:lnTo>
                      <a:pt x="1" y="9708"/>
                    </a:lnTo>
                    <a:cubicBezTo>
                      <a:pt x="1" y="9708"/>
                      <a:pt x="3904" y="8540"/>
                      <a:pt x="643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 flipH="1">
                <a:off x="5937509" y="1703357"/>
                <a:ext cx="419756" cy="614904"/>
              </a:xfrm>
              <a:custGeom>
                <a:avLst/>
                <a:gdLst/>
                <a:ahLst/>
                <a:cxnLst/>
                <a:rect l="l" t="t" r="r" b="b"/>
                <a:pathLst>
                  <a:path w="19948" h="29222" extrusionOk="0">
                    <a:moveTo>
                      <a:pt x="18747" y="0"/>
                    </a:moveTo>
                    <a:cubicBezTo>
                      <a:pt x="18747" y="0"/>
                      <a:pt x="8740" y="6672"/>
                      <a:pt x="8540" y="6705"/>
                    </a:cubicBezTo>
                    <a:cubicBezTo>
                      <a:pt x="8339" y="6738"/>
                      <a:pt x="0" y="28654"/>
                      <a:pt x="0" y="28654"/>
                    </a:cubicBezTo>
                    <a:lnTo>
                      <a:pt x="1034" y="29221"/>
                    </a:lnTo>
                    <a:lnTo>
                      <a:pt x="9907" y="7639"/>
                    </a:lnTo>
                    <a:lnTo>
                      <a:pt x="19948" y="267"/>
                    </a:lnTo>
                    <a:lnTo>
                      <a:pt x="187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 flipH="1">
                <a:off x="5933995" y="1708954"/>
                <a:ext cx="407130" cy="622627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29589" extrusionOk="0">
                    <a:moveTo>
                      <a:pt x="19181" y="1"/>
                    </a:moveTo>
                    <a:lnTo>
                      <a:pt x="9174" y="7340"/>
                    </a:lnTo>
                    <a:lnTo>
                      <a:pt x="0" y="29589"/>
                    </a:lnTo>
                    <a:lnTo>
                      <a:pt x="0" y="29589"/>
                    </a:lnTo>
                    <a:lnTo>
                      <a:pt x="10007" y="22517"/>
                    </a:lnTo>
                    <a:cubicBezTo>
                      <a:pt x="10007" y="22517"/>
                      <a:pt x="19347" y="1"/>
                      <a:pt x="19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 flipH="1">
                <a:off x="6125629" y="1972175"/>
                <a:ext cx="303938" cy="3173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15079" extrusionOk="0">
                    <a:moveTo>
                      <a:pt x="14277" y="1"/>
                    </a:moveTo>
                    <a:lnTo>
                      <a:pt x="8206" y="3604"/>
                    </a:lnTo>
                    <a:lnTo>
                      <a:pt x="8206" y="3604"/>
                    </a:lnTo>
                    <a:lnTo>
                      <a:pt x="9274" y="568"/>
                    </a:lnTo>
                    <a:cubicBezTo>
                      <a:pt x="9274" y="568"/>
                      <a:pt x="9178" y="523"/>
                      <a:pt x="9040" y="523"/>
                    </a:cubicBezTo>
                    <a:cubicBezTo>
                      <a:pt x="8842" y="523"/>
                      <a:pt x="8556" y="616"/>
                      <a:pt x="8340" y="1068"/>
                    </a:cubicBezTo>
                    <a:cubicBezTo>
                      <a:pt x="7806" y="2236"/>
                      <a:pt x="6138" y="3503"/>
                      <a:pt x="5337" y="4004"/>
                    </a:cubicBezTo>
                    <a:cubicBezTo>
                      <a:pt x="4637" y="4437"/>
                      <a:pt x="3303" y="7473"/>
                      <a:pt x="3303" y="7473"/>
                    </a:cubicBezTo>
                    <a:lnTo>
                      <a:pt x="0" y="9208"/>
                    </a:lnTo>
                    <a:lnTo>
                      <a:pt x="3136" y="15078"/>
                    </a:lnTo>
                    <a:lnTo>
                      <a:pt x="11542" y="11076"/>
                    </a:lnTo>
                    <a:cubicBezTo>
                      <a:pt x="11542" y="11076"/>
                      <a:pt x="13210" y="9308"/>
                      <a:pt x="13377" y="8374"/>
                    </a:cubicBezTo>
                    <a:cubicBezTo>
                      <a:pt x="13477" y="7840"/>
                      <a:pt x="13443" y="7273"/>
                      <a:pt x="13276" y="6772"/>
                    </a:cubicBezTo>
                    <a:cubicBezTo>
                      <a:pt x="13543" y="6005"/>
                      <a:pt x="12843" y="5171"/>
                      <a:pt x="12843" y="5171"/>
                    </a:cubicBezTo>
                    <a:cubicBezTo>
                      <a:pt x="13210" y="4704"/>
                      <a:pt x="13543" y="4237"/>
                      <a:pt x="13844" y="3737"/>
                    </a:cubicBezTo>
                    <a:cubicBezTo>
                      <a:pt x="14210" y="3070"/>
                      <a:pt x="13477" y="2636"/>
                      <a:pt x="13477" y="2636"/>
                    </a:cubicBezTo>
                    <a:cubicBezTo>
                      <a:pt x="13477" y="2636"/>
                      <a:pt x="13469" y="2639"/>
                      <a:pt x="13461" y="2639"/>
                    </a:cubicBezTo>
                    <a:cubicBezTo>
                      <a:pt x="13423" y="2639"/>
                      <a:pt x="13367" y="2571"/>
                      <a:pt x="13944" y="1802"/>
                    </a:cubicBezTo>
                    <a:cubicBezTo>
                      <a:pt x="14311" y="1302"/>
                      <a:pt x="14444" y="601"/>
                      <a:pt x="1427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 flipH="1">
                <a:off x="6214070" y="2022719"/>
                <a:ext cx="76511" cy="47051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2236" extrusionOk="0">
                    <a:moveTo>
                      <a:pt x="3636" y="1"/>
                    </a:moveTo>
                    <a:cubicBezTo>
                      <a:pt x="2969" y="268"/>
                      <a:pt x="2335" y="634"/>
                      <a:pt x="1768" y="1035"/>
                    </a:cubicBezTo>
                    <a:cubicBezTo>
                      <a:pt x="1134" y="1368"/>
                      <a:pt x="534" y="1769"/>
                      <a:pt x="0" y="2236"/>
                    </a:cubicBezTo>
                    <a:cubicBezTo>
                      <a:pt x="667" y="1935"/>
                      <a:pt x="1301" y="1602"/>
                      <a:pt x="1868" y="1202"/>
                    </a:cubicBezTo>
                    <a:cubicBezTo>
                      <a:pt x="2502" y="868"/>
                      <a:pt x="3069" y="468"/>
                      <a:pt x="363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 flipH="1">
                <a:off x="6143873" y="2020614"/>
                <a:ext cx="68809" cy="67399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203" extrusionOk="0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2669" y="434"/>
                      <a:pt x="2102" y="968"/>
                      <a:pt x="1568" y="1502"/>
                    </a:cubicBezTo>
                    <a:cubicBezTo>
                      <a:pt x="1001" y="2035"/>
                      <a:pt x="468" y="2602"/>
                      <a:pt x="1" y="3203"/>
                    </a:cubicBezTo>
                    <a:cubicBezTo>
                      <a:pt x="634" y="2736"/>
                      <a:pt x="1202" y="2236"/>
                      <a:pt x="1735" y="1668"/>
                    </a:cubicBezTo>
                    <a:cubicBezTo>
                      <a:pt x="2302" y="1168"/>
                      <a:pt x="2803" y="60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 flipH="1">
                <a:off x="6152984" y="2074673"/>
                <a:ext cx="34426" cy="4071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935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301" y="267"/>
                      <a:pt x="1001" y="567"/>
                      <a:pt x="734" y="901"/>
                    </a:cubicBezTo>
                    <a:cubicBezTo>
                      <a:pt x="434" y="1201"/>
                      <a:pt x="201" y="1535"/>
                      <a:pt x="1" y="1935"/>
                    </a:cubicBezTo>
                    <a:cubicBezTo>
                      <a:pt x="334" y="1668"/>
                      <a:pt x="668" y="1368"/>
                      <a:pt x="901" y="1034"/>
                    </a:cubicBezTo>
                    <a:cubicBezTo>
                      <a:pt x="1201" y="734"/>
                      <a:pt x="1435" y="400"/>
                      <a:pt x="163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 flipH="1">
                <a:off x="6148775" y="2111792"/>
                <a:ext cx="21085" cy="2613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242" extrusionOk="0">
                    <a:moveTo>
                      <a:pt x="950" y="0"/>
                    </a:moveTo>
                    <a:cubicBezTo>
                      <a:pt x="863" y="0"/>
                      <a:pt x="617" y="197"/>
                      <a:pt x="401" y="538"/>
                    </a:cubicBezTo>
                    <a:cubicBezTo>
                      <a:pt x="167" y="871"/>
                      <a:pt x="0" y="1205"/>
                      <a:pt x="67" y="1238"/>
                    </a:cubicBezTo>
                    <a:cubicBezTo>
                      <a:pt x="73" y="1240"/>
                      <a:pt x="79" y="1241"/>
                      <a:pt x="85" y="1241"/>
                    </a:cubicBezTo>
                    <a:cubicBezTo>
                      <a:pt x="186" y="1241"/>
                      <a:pt x="347" y="986"/>
                      <a:pt x="568" y="671"/>
                    </a:cubicBezTo>
                    <a:cubicBezTo>
                      <a:pt x="801" y="304"/>
                      <a:pt x="1001" y="37"/>
                      <a:pt x="968" y="4"/>
                    </a:cubicBezTo>
                    <a:cubicBezTo>
                      <a:pt x="963" y="2"/>
                      <a:pt x="957" y="0"/>
                      <a:pt x="95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 flipH="1">
                <a:off x="5981719" y="1823383"/>
                <a:ext cx="141805" cy="28359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13477" extrusionOk="0">
                    <a:moveTo>
                      <a:pt x="5971" y="0"/>
                    </a:moveTo>
                    <a:cubicBezTo>
                      <a:pt x="4904" y="100"/>
                      <a:pt x="4737" y="867"/>
                      <a:pt x="4770" y="1802"/>
                    </a:cubicBezTo>
                    <a:cubicBezTo>
                      <a:pt x="4803" y="2235"/>
                      <a:pt x="5137" y="3736"/>
                      <a:pt x="5137" y="3736"/>
                    </a:cubicBezTo>
                    <a:lnTo>
                      <a:pt x="4803" y="5471"/>
                    </a:lnTo>
                    <a:cubicBezTo>
                      <a:pt x="4737" y="4604"/>
                      <a:pt x="4537" y="3736"/>
                      <a:pt x="4136" y="2936"/>
                    </a:cubicBezTo>
                    <a:cubicBezTo>
                      <a:pt x="4048" y="2784"/>
                      <a:pt x="3916" y="2728"/>
                      <a:pt x="3774" y="2728"/>
                    </a:cubicBezTo>
                    <a:cubicBezTo>
                      <a:pt x="3541" y="2728"/>
                      <a:pt x="3281" y="2878"/>
                      <a:pt x="3136" y="3002"/>
                    </a:cubicBezTo>
                    <a:cubicBezTo>
                      <a:pt x="2735" y="3403"/>
                      <a:pt x="2935" y="3903"/>
                      <a:pt x="3102" y="5204"/>
                    </a:cubicBezTo>
                    <a:cubicBezTo>
                      <a:pt x="3369" y="7672"/>
                      <a:pt x="3269" y="8039"/>
                      <a:pt x="3269" y="8039"/>
                    </a:cubicBezTo>
                    <a:cubicBezTo>
                      <a:pt x="3236" y="7139"/>
                      <a:pt x="3002" y="6205"/>
                      <a:pt x="2569" y="5404"/>
                    </a:cubicBezTo>
                    <a:cubicBezTo>
                      <a:pt x="2386" y="5039"/>
                      <a:pt x="2163" y="4817"/>
                      <a:pt x="1931" y="4817"/>
                    </a:cubicBezTo>
                    <a:cubicBezTo>
                      <a:pt x="1866" y="4817"/>
                      <a:pt x="1800" y="4834"/>
                      <a:pt x="1735" y="4870"/>
                    </a:cubicBezTo>
                    <a:cubicBezTo>
                      <a:pt x="1468" y="5004"/>
                      <a:pt x="1101" y="5604"/>
                      <a:pt x="1368" y="6538"/>
                    </a:cubicBezTo>
                    <a:cubicBezTo>
                      <a:pt x="1901" y="8273"/>
                      <a:pt x="2035" y="9374"/>
                      <a:pt x="1968" y="9874"/>
                    </a:cubicBezTo>
                    <a:cubicBezTo>
                      <a:pt x="1635" y="9407"/>
                      <a:pt x="1334" y="8907"/>
                      <a:pt x="1101" y="8406"/>
                    </a:cubicBezTo>
                    <a:cubicBezTo>
                      <a:pt x="1034" y="8189"/>
                      <a:pt x="859" y="8081"/>
                      <a:pt x="680" y="8081"/>
                    </a:cubicBezTo>
                    <a:cubicBezTo>
                      <a:pt x="500" y="8081"/>
                      <a:pt x="317" y="8189"/>
                      <a:pt x="234" y="8406"/>
                    </a:cubicBezTo>
                    <a:cubicBezTo>
                      <a:pt x="0" y="9007"/>
                      <a:pt x="100" y="9207"/>
                      <a:pt x="567" y="10908"/>
                    </a:cubicBezTo>
                    <a:cubicBezTo>
                      <a:pt x="801" y="11775"/>
                      <a:pt x="1168" y="13477"/>
                      <a:pt x="1168" y="13477"/>
                    </a:cubicBezTo>
                    <a:cubicBezTo>
                      <a:pt x="1168" y="13477"/>
                      <a:pt x="4303" y="11041"/>
                      <a:pt x="4737" y="9941"/>
                    </a:cubicBezTo>
                    <a:cubicBezTo>
                      <a:pt x="4803" y="9707"/>
                      <a:pt x="6738" y="6672"/>
                      <a:pt x="6738" y="5471"/>
                    </a:cubicBezTo>
                    <a:lnTo>
                      <a:pt x="6738" y="3269"/>
                    </a:ln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 flipH="1">
                <a:off x="6008401" y="1939201"/>
                <a:ext cx="19675" cy="1004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774" extrusionOk="0">
                    <a:moveTo>
                      <a:pt x="234" y="0"/>
                    </a:moveTo>
                    <a:cubicBezTo>
                      <a:pt x="334" y="834"/>
                      <a:pt x="468" y="1668"/>
                      <a:pt x="634" y="2502"/>
                    </a:cubicBezTo>
                    <a:cubicBezTo>
                      <a:pt x="668" y="2669"/>
                      <a:pt x="701" y="2836"/>
                      <a:pt x="701" y="2969"/>
                    </a:cubicBezTo>
                    <a:cubicBezTo>
                      <a:pt x="701" y="3136"/>
                      <a:pt x="701" y="3269"/>
                      <a:pt x="668" y="3403"/>
                    </a:cubicBezTo>
                    <a:cubicBezTo>
                      <a:pt x="568" y="3636"/>
                      <a:pt x="468" y="3903"/>
                      <a:pt x="334" y="4136"/>
                    </a:cubicBezTo>
                    <a:cubicBezTo>
                      <a:pt x="201" y="4337"/>
                      <a:pt x="101" y="4537"/>
                      <a:pt x="1" y="4770"/>
                    </a:cubicBezTo>
                    <a:cubicBezTo>
                      <a:pt x="3" y="4773"/>
                      <a:pt x="6" y="4774"/>
                      <a:pt x="10" y="4774"/>
                    </a:cubicBezTo>
                    <a:cubicBezTo>
                      <a:pt x="63" y="4774"/>
                      <a:pt x="251" y="4577"/>
                      <a:pt x="468" y="4237"/>
                    </a:cubicBezTo>
                    <a:cubicBezTo>
                      <a:pt x="634" y="4003"/>
                      <a:pt x="768" y="3736"/>
                      <a:pt x="835" y="3469"/>
                    </a:cubicBezTo>
                    <a:cubicBezTo>
                      <a:pt x="901" y="3303"/>
                      <a:pt x="935" y="3136"/>
                      <a:pt x="935" y="2969"/>
                    </a:cubicBezTo>
                    <a:cubicBezTo>
                      <a:pt x="901" y="2802"/>
                      <a:pt x="868" y="2635"/>
                      <a:pt x="868" y="2469"/>
                    </a:cubicBezTo>
                    <a:cubicBezTo>
                      <a:pt x="734" y="1601"/>
                      <a:pt x="534" y="767"/>
                      <a:pt x="2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 flipH="1">
                <a:off x="6036472" y="1934277"/>
                <a:ext cx="35814" cy="116533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538" extrusionOk="0">
                    <a:moveTo>
                      <a:pt x="33" y="1"/>
                    </a:moveTo>
                    <a:cubicBezTo>
                      <a:pt x="0" y="1"/>
                      <a:pt x="434" y="1202"/>
                      <a:pt x="901" y="2736"/>
                    </a:cubicBezTo>
                    <a:cubicBezTo>
                      <a:pt x="1134" y="3503"/>
                      <a:pt x="1334" y="4204"/>
                      <a:pt x="1468" y="4704"/>
                    </a:cubicBezTo>
                    <a:cubicBezTo>
                      <a:pt x="1535" y="4971"/>
                      <a:pt x="1601" y="5238"/>
                      <a:pt x="1701" y="5538"/>
                    </a:cubicBezTo>
                    <a:cubicBezTo>
                      <a:pt x="1701" y="5238"/>
                      <a:pt x="1701" y="4971"/>
                      <a:pt x="1601" y="4704"/>
                    </a:cubicBezTo>
                    <a:cubicBezTo>
                      <a:pt x="1535" y="4170"/>
                      <a:pt x="1334" y="3470"/>
                      <a:pt x="1101" y="2703"/>
                    </a:cubicBezTo>
                    <a:cubicBezTo>
                      <a:pt x="867" y="1769"/>
                      <a:pt x="500" y="835"/>
                      <a:pt x="33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 flipH="1">
                <a:off x="6065952" y="2000961"/>
                <a:ext cx="34426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004" extrusionOk="0">
                    <a:moveTo>
                      <a:pt x="1" y="1"/>
                    </a:moveTo>
                    <a:cubicBezTo>
                      <a:pt x="34" y="234"/>
                      <a:pt x="101" y="434"/>
                      <a:pt x="201" y="634"/>
                    </a:cubicBezTo>
                    <a:cubicBezTo>
                      <a:pt x="368" y="968"/>
                      <a:pt x="668" y="1435"/>
                      <a:pt x="935" y="1969"/>
                    </a:cubicBezTo>
                    <a:cubicBezTo>
                      <a:pt x="1168" y="2402"/>
                      <a:pt x="1368" y="2869"/>
                      <a:pt x="1469" y="3370"/>
                    </a:cubicBezTo>
                    <a:cubicBezTo>
                      <a:pt x="1469" y="3570"/>
                      <a:pt x="1502" y="3770"/>
                      <a:pt x="1535" y="4003"/>
                    </a:cubicBezTo>
                    <a:cubicBezTo>
                      <a:pt x="1635" y="3770"/>
                      <a:pt x="1635" y="3570"/>
                      <a:pt x="1602" y="3336"/>
                    </a:cubicBezTo>
                    <a:cubicBezTo>
                      <a:pt x="1535" y="2836"/>
                      <a:pt x="1402" y="2302"/>
                      <a:pt x="1135" y="1869"/>
                    </a:cubicBezTo>
                    <a:cubicBezTo>
                      <a:pt x="835" y="1335"/>
                      <a:pt x="535" y="868"/>
                      <a:pt x="334" y="534"/>
                    </a:cubicBezTo>
                    <a:cubicBezTo>
                      <a:pt x="134" y="201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 flipH="1">
                <a:off x="6480784" y="4484354"/>
                <a:ext cx="414158" cy="120047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5705" extrusionOk="0">
                    <a:moveTo>
                      <a:pt x="9407" y="0"/>
                    </a:moveTo>
                    <a:cubicBezTo>
                      <a:pt x="7671" y="691"/>
                      <a:pt x="5830" y="1040"/>
                      <a:pt x="3991" y="1040"/>
                    </a:cubicBezTo>
                    <a:cubicBezTo>
                      <a:pt x="2897" y="1040"/>
                      <a:pt x="1804" y="916"/>
                      <a:pt x="734" y="668"/>
                    </a:cubicBezTo>
                    <a:lnTo>
                      <a:pt x="1" y="467"/>
                    </a:lnTo>
                    <a:lnTo>
                      <a:pt x="1" y="5638"/>
                    </a:lnTo>
                    <a:lnTo>
                      <a:pt x="19681" y="5704"/>
                    </a:lnTo>
                    <a:cubicBezTo>
                      <a:pt x="19581" y="3836"/>
                      <a:pt x="9407" y="0"/>
                      <a:pt x="9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41"/>
          <p:cNvGrpSpPr/>
          <p:nvPr/>
        </p:nvGrpSpPr>
        <p:grpSpPr>
          <a:xfrm>
            <a:off x="3449612" y="1266618"/>
            <a:ext cx="2244776" cy="3337234"/>
            <a:chOff x="3449612" y="1266618"/>
            <a:chExt cx="2244776" cy="3337234"/>
          </a:xfrm>
        </p:grpSpPr>
        <p:grpSp>
          <p:nvGrpSpPr>
            <p:cNvPr id="987" name="Google Shape;987;p41"/>
            <p:cNvGrpSpPr/>
            <p:nvPr/>
          </p:nvGrpSpPr>
          <p:grpSpPr>
            <a:xfrm>
              <a:off x="4221076" y="3179791"/>
              <a:ext cx="1473312" cy="1423892"/>
              <a:chOff x="4114626" y="2945010"/>
              <a:chExt cx="1700499" cy="1643458"/>
            </a:xfrm>
          </p:grpSpPr>
          <p:sp>
            <p:nvSpPr>
              <p:cNvPr id="988" name="Google Shape;988;p41"/>
              <p:cNvSpPr/>
              <p:nvPr/>
            </p:nvSpPr>
            <p:spPr>
              <a:xfrm>
                <a:off x="4543878" y="2946183"/>
                <a:ext cx="1267686" cy="1636338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41826" extrusionOk="0">
                    <a:moveTo>
                      <a:pt x="1" y="1"/>
                    </a:moveTo>
                    <a:lnTo>
                      <a:pt x="1" y="41825"/>
                    </a:lnTo>
                    <a:lnTo>
                      <a:pt x="32403" y="41825"/>
                    </a:lnTo>
                    <a:lnTo>
                      <a:pt x="32403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4126519" y="2946183"/>
                <a:ext cx="1267647" cy="1636338"/>
              </a:xfrm>
              <a:custGeom>
                <a:avLst/>
                <a:gdLst/>
                <a:ahLst/>
                <a:cxnLst/>
                <a:rect l="l" t="t" r="r" b="b"/>
                <a:pathLst>
                  <a:path w="32402" h="41826" extrusionOk="0">
                    <a:moveTo>
                      <a:pt x="0" y="1"/>
                    </a:moveTo>
                    <a:lnTo>
                      <a:pt x="0" y="41825"/>
                    </a:lnTo>
                    <a:lnTo>
                      <a:pt x="32402" y="41825"/>
                    </a:lnTo>
                    <a:lnTo>
                      <a:pt x="32402" y="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4265639" y="3034209"/>
                <a:ext cx="120145" cy="203359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5198" extrusionOk="0">
                    <a:moveTo>
                      <a:pt x="3040" y="1794"/>
                    </a:moveTo>
                    <a:lnTo>
                      <a:pt x="3040" y="0"/>
                    </a:lnTo>
                    <a:lnTo>
                      <a:pt x="0" y="0"/>
                    </a:lnTo>
                    <a:lnTo>
                      <a:pt x="0" y="1794"/>
                    </a:lnTo>
                    <a:cubicBezTo>
                      <a:pt x="0" y="2584"/>
                      <a:pt x="547" y="3222"/>
                      <a:pt x="1338" y="3313"/>
                    </a:cubicBezTo>
                    <a:lnTo>
                      <a:pt x="1338" y="4894"/>
                    </a:lnTo>
                    <a:lnTo>
                      <a:pt x="639" y="4894"/>
                    </a:lnTo>
                    <a:cubicBezTo>
                      <a:pt x="426" y="4894"/>
                      <a:pt x="213" y="5046"/>
                      <a:pt x="213" y="5198"/>
                    </a:cubicBezTo>
                    <a:lnTo>
                      <a:pt x="2827" y="5198"/>
                    </a:lnTo>
                    <a:cubicBezTo>
                      <a:pt x="2827" y="5046"/>
                      <a:pt x="2645" y="4894"/>
                      <a:pt x="2402" y="4894"/>
                    </a:cubicBezTo>
                    <a:lnTo>
                      <a:pt x="1733" y="4894"/>
                    </a:lnTo>
                    <a:lnTo>
                      <a:pt x="1733" y="3313"/>
                    </a:lnTo>
                    <a:cubicBezTo>
                      <a:pt x="2493" y="3222"/>
                      <a:pt x="3070" y="2584"/>
                      <a:pt x="3040" y="179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4445211" y="3034209"/>
                <a:ext cx="168892" cy="221199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5654" extrusionOk="0">
                    <a:moveTo>
                      <a:pt x="4316" y="1672"/>
                    </a:moveTo>
                    <a:cubicBezTo>
                      <a:pt x="4073" y="699"/>
                      <a:pt x="3192" y="0"/>
                      <a:pt x="2158" y="0"/>
                    </a:cubicBezTo>
                    <a:lnTo>
                      <a:pt x="2158" y="0"/>
                    </a:lnTo>
                    <a:cubicBezTo>
                      <a:pt x="1155" y="0"/>
                      <a:pt x="243" y="699"/>
                      <a:pt x="0" y="1672"/>
                    </a:cubicBezTo>
                    <a:lnTo>
                      <a:pt x="1945" y="1672"/>
                    </a:lnTo>
                    <a:lnTo>
                      <a:pt x="1945" y="4529"/>
                    </a:lnTo>
                    <a:cubicBezTo>
                      <a:pt x="1945" y="4742"/>
                      <a:pt x="1733" y="4924"/>
                      <a:pt x="1520" y="4924"/>
                    </a:cubicBezTo>
                    <a:cubicBezTo>
                      <a:pt x="1307" y="4924"/>
                      <a:pt x="1125" y="4742"/>
                      <a:pt x="1094" y="4529"/>
                    </a:cubicBezTo>
                    <a:lnTo>
                      <a:pt x="669" y="4529"/>
                    </a:lnTo>
                    <a:cubicBezTo>
                      <a:pt x="669" y="5654"/>
                      <a:pt x="2371" y="5654"/>
                      <a:pt x="2371" y="4529"/>
                    </a:cubicBezTo>
                    <a:lnTo>
                      <a:pt x="2371" y="167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4114626" y="3725112"/>
                <a:ext cx="1700499" cy="8333"/>
              </a:xfrm>
              <a:custGeom>
                <a:avLst/>
                <a:gdLst/>
                <a:ahLst/>
                <a:cxnLst/>
                <a:rect l="l" t="t" r="r" b="b"/>
                <a:pathLst>
                  <a:path w="43466" h="213" extrusionOk="0">
                    <a:moveTo>
                      <a:pt x="21733" y="0"/>
                    </a:moveTo>
                    <a:cubicBezTo>
                      <a:pt x="9727" y="0"/>
                      <a:pt x="0" y="61"/>
                      <a:pt x="0" y="122"/>
                    </a:cubicBezTo>
                    <a:cubicBezTo>
                      <a:pt x="0" y="152"/>
                      <a:pt x="9727" y="213"/>
                      <a:pt x="21733" y="213"/>
                    </a:cubicBezTo>
                    <a:cubicBezTo>
                      <a:pt x="33739" y="213"/>
                      <a:pt x="43466" y="152"/>
                      <a:pt x="43466" y="122"/>
                    </a:cubicBezTo>
                    <a:cubicBezTo>
                      <a:pt x="43466" y="61"/>
                      <a:pt x="33739" y="0"/>
                      <a:pt x="2173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4756743" y="2945010"/>
                <a:ext cx="7199" cy="164345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2008" extrusionOk="0">
                    <a:moveTo>
                      <a:pt x="92" y="1"/>
                    </a:moveTo>
                    <a:cubicBezTo>
                      <a:pt x="31" y="1"/>
                      <a:pt x="1" y="9393"/>
                      <a:pt x="1" y="21004"/>
                    </a:cubicBezTo>
                    <a:cubicBezTo>
                      <a:pt x="1" y="32615"/>
                      <a:pt x="31" y="42007"/>
                      <a:pt x="92" y="42007"/>
                    </a:cubicBezTo>
                    <a:cubicBezTo>
                      <a:pt x="153" y="42007"/>
                      <a:pt x="183" y="32615"/>
                      <a:pt x="183" y="21004"/>
                    </a:cubicBezTo>
                    <a:cubicBezTo>
                      <a:pt x="183" y="9393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1"/>
            <p:cNvGrpSpPr/>
            <p:nvPr/>
          </p:nvGrpSpPr>
          <p:grpSpPr>
            <a:xfrm>
              <a:off x="3449612" y="2353205"/>
              <a:ext cx="1148036" cy="2250646"/>
              <a:chOff x="3131164" y="1715350"/>
              <a:chExt cx="1472219" cy="2886184"/>
            </a:xfrm>
          </p:grpSpPr>
          <p:sp>
            <p:nvSpPr>
              <p:cNvPr id="995" name="Google Shape;995;p41"/>
              <p:cNvSpPr/>
              <p:nvPr/>
            </p:nvSpPr>
            <p:spPr>
              <a:xfrm>
                <a:off x="3403496" y="2747558"/>
                <a:ext cx="167718" cy="18321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683" extrusionOk="0">
                    <a:moveTo>
                      <a:pt x="1135" y="1"/>
                    </a:moveTo>
                    <a:cubicBezTo>
                      <a:pt x="1122" y="1"/>
                      <a:pt x="1108" y="1"/>
                      <a:pt x="1095" y="2"/>
                    </a:cubicBezTo>
                    <a:cubicBezTo>
                      <a:pt x="426" y="63"/>
                      <a:pt x="0" y="883"/>
                      <a:pt x="183" y="1522"/>
                    </a:cubicBezTo>
                    <a:cubicBezTo>
                      <a:pt x="396" y="2160"/>
                      <a:pt x="852" y="2707"/>
                      <a:pt x="1429" y="3041"/>
                    </a:cubicBezTo>
                    <a:cubicBezTo>
                      <a:pt x="1976" y="3437"/>
                      <a:pt x="2463" y="3649"/>
                      <a:pt x="2827" y="4227"/>
                    </a:cubicBezTo>
                    <a:lnTo>
                      <a:pt x="4286" y="4683"/>
                    </a:lnTo>
                    <a:cubicBezTo>
                      <a:pt x="3770" y="3619"/>
                      <a:pt x="3010" y="2373"/>
                      <a:pt x="2493" y="1309"/>
                    </a:cubicBezTo>
                    <a:cubicBezTo>
                      <a:pt x="2225" y="713"/>
                      <a:pt x="1782" y="1"/>
                      <a:pt x="1135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3403496" y="2747558"/>
                <a:ext cx="167718" cy="18321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683" extrusionOk="0">
                    <a:moveTo>
                      <a:pt x="1135" y="1"/>
                    </a:moveTo>
                    <a:cubicBezTo>
                      <a:pt x="1122" y="1"/>
                      <a:pt x="1108" y="1"/>
                      <a:pt x="1095" y="2"/>
                    </a:cubicBezTo>
                    <a:cubicBezTo>
                      <a:pt x="426" y="63"/>
                      <a:pt x="0" y="883"/>
                      <a:pt x="183" y="1522"/>
                    </a:cubicBezTo>
                    <a:cubicBezTo>
                      <a:pt x="396" y="2160"/>
                      <a:pt x="852" y="2707"/>
                      <a:pt x="1429" y="3041"/>
                    </a:cubicBezTo>
                    <a:cubicBezTo>
                      <a:pt x="1976" y="3437"/>
                      <a:pt x="2463" y="3649"/>
                      <a:pt x="2827" y="4227"/>
                    </a:cubicBezTo>
                    <a:lnTo>
                      <a:pt x="4286" y="4683"/>
                    </a:lnTo>
                    <a:cubicBezTo>
                      <a:pt x="3770" y="3619"/>
                      <a:pt x="3010" y="2373"/>
                      <a:pt x="2493" y="1309"/>
                    </a:cubicBezTo>
                    <a:cubicBezTo>
                      <a:pt x="2225" y="713"/>
                      <a:pt x="1782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3131164" y="2873689"/>
                <a:ext cx="369864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4010" extrusionOk="0">
                    <a:moveTo>
                      <a:pt x="3958" y="1"/>
                    </a:moveTo>
                    <a:cubicBezTo>
                      <a:pt x="3272" y="1"/>
                      <a:pt x="2594" y="64"/>
                      <a:pt x="1946" y="213"/>
                    </a:cubicBezTo>
                    <a:cubicBezTo>
                      <a:pt x="1034" y="395"/>
                      <a:pt x="62" y="972"/>
                      <a:pt x="1" y="1884"/>
                    </a:cubicBezTo>
                    <a:cubicBezTo>
                      <a:pt x="1" y="2523"/>
                      <a:pt x="305" y="3131"/>
                      <a:pt x="852" y="3465"/>
                    </a:cubicBezTo>
                    <a:cubicBezTo>
                      <a:pt x="1411" y="3851"/>
                      <a:pt x="2059" y="4010"/>
                      <a:pt x="2727" y="4010"/>
                    </a:cubicBezTo>
                    <a:cubicBezTo>
                      <a:pt x="3583" y="4010"/>
                      <a:pt x="4474" y="3749"/>
                      <a:pt x="5259" y="3374"/>
                    </a:cubicBezTo>
                    <a:cubicBezTo>
                      <a:pt x="6657" y="2735"/>
                      <a:pt x="8208" y="1611"/>
                      <a:pt x="9454" y="912"/>
                    </a:cubicBezTo>
                    <a:lnTo>
                      <a:pt x="7752" y="517"/>
                    </a:lnTo>
                    <a:cubicBezTo>
                      <a:pt x="6546" y="220"/>
                      <a:pt x="5237" y="1"/>
                      <a:pt x="3958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3131164" y="2873689"/>
                <a:ext cx="369864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4010" extrusionOk="0">
                    <a:moveTo>
                      <a:pt x="3958" y="1"/>
                    </a:moveTo>
                    <a:cubicBezTo>
                      <a:pt x="3272" y="1"/>
                      <a:pt x="2594" y="64"/>
                      <a:pt x="1946" y="213"/>
                    </a:cubicBezTo>
                    <a:cubicBezTo>
                      <a:pt x="1034" y="395"/>
                      <a:pt x="62" y="972"/>
                      <a:pt x="1" y="1884"/>
                    </a:cubicBezTo>
                    <a:cubicBezTo>
                      <a:pt x="1" y="2523"/>
                      <a:pt x="305" y="3131"/>
                      <a:pt x="852" y="3465"/>
                    </a:cubicBezTo>
                    <a:cubicBezTo>
                      <a:pt x="1411" y="3851"/>
                      <a:pt x="2059" y="4010"/>
                      <a:pt x="2727" y="4010"/>
                    </a:cubicBezTo>
                    <a:cubicBezTo>
                      <a:pt x="3583" y="4010"/>
                      <a:pt x="4474" y="3749"/>
                      <a:pt x="5259" y="3374"/>
                    </a:cubicBezTo>
                    <a:cubicBezTo>
                      <a:pt x="6657" y="2735"/>
                      <a:pt x="8208" y="1611"/>
                      <a:pt x="9454" y="912"/>
                    </a:cubicBezTo>
                    <a:lnTo>
                      <a:pt x="7752" y="517"/>
                    </a:lnTo>
                    <a:cubicBezTo>
                      <a:pt x="6546" y="220"/>
                      <a:pt x="5237" y="1"/>
                      <a:pt x="3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3409443" y="2996651"/>
                <a:ext cx="376984" cy="24788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6336" extrusionOk="0">
                    <a:moveTo>
                      <a:pt x="7282" y="1"/>
                    </a:moveTo>
                    <a:cubicBezTo>
                      <a:pt x="5693" y="1"/>
                      <a:pt x="4134" y="280"/>
                      <a:pt x="2645" y="839"/>
                    </a:cubicBezTo>
                    <a:cubicBezTo>
                      <a:pt x="1855" y="1082"/>
                      <a:pt x="1155" y="1538"/>
                      <a:pt x="669" y="2206"/>
                    </a:cubicBezTo>
                    <a:cubicBezTo>
                      <a:pt x="0" y="3240"/>
                      <a:pt x="335" y="4729"/>
                      <a:pt x="1247" y="5550"/>
                    </a:cubicBezTo>
                    <a:cubicBezTo>
                      <a:pt x="1918" y="6059"/>
                      <a:pt x="2726" y="6336"/>
                      <a:pt x="3542" y="6336"/>
                    </a:cubicBezTo>
                    <a:cubicBezTo>
                      <a:pt x="3945" y="6336"/>
                      <a:pt x="4350" y="6268"/>
                      <a:pt x="4742" y="6127"/>
                    </a:cubicBezTo>
                    <a:cubicBezTo>
                      <a:pt x="5928" y="5702"/>
                      <a:pt x="6931" y="4942"/>
                      <a:pt x="7660" y="3939"/>
                    </a:cubicBezTo>
                    <a:cubicBezTo>
                      <a:pt x="8420" y="3027"/>
                      <a:pt x="9058" y="2054"/>
                      <a:pt x="9636" y="991"/>
                    </a:cubicBezTo>
                    <a:lnTo>
                      <a:pt x="7964" y="18"/>
                    </a:lnTo>
                    <a:cubicBezTo>
                      <a:pt x="7736" y="7"/>
                      <a:pt x="7509" y="1"/>
                      <a:pt x="7282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3409443" y="2996651"/>
                <a:ext cx="376984" cy="24788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6336" extrusionOk="0">
                    <a:moveTo>
                      <a:pt x="7282" y="1"/>
                    </a:moveTo>
                    <a:cubicBezTo>
                      <a:pt x="5693" y="1"/>
                      <a:pt x="4134" y="280"/>
                      <a:pt x="2645" y="839"/>
                    </a:cubicBezTo>
                    <a:cubicBezTo>
                      <a:pt x="1855" y="1082"/>
                      <a:pt x="1155" y="1538"/>
                      <a:pt x="669" y="2206"/>
                    </a:cubicBezTo>
                    <a:cubicBezTo>
                      <a:pt x="0" y="3240"/>
                      <a:pt x="335" y="4729"/>
                      <a:pt x="1247" y="5550"/>
                    </a:cubicBezTo>
                    <a:cubicBezTo>
                      <a:pt x="1918" y="6059"/>
                      <a:pt x="2726" y="6336"/>
                      <a:pt x="3542" y="6336"/>
                    </a:cubicBezTo>
                    <a:cubicBezTo>
                      <a:pt x="3945" y="6336"/>
                      <a:pt x="4350" y="6268"/>
                      <a:pt x="4742" y="6127"/>
                    </a:cubicBezTo>
                    <a:cubicBezTo>
                      <a:pt x="5928" y="5702"/>
                      <a:pt x="6931" y="4942"/>
                      <a:pt x="7660" y="3939"/>
                    </a:cubicBezTo>
                    <a:cubicBezTo>
                      <a:pt x="8420" y="3027"/>
                      <a:pt x="9058" y="2054"/>
                      <a:pt x="9636" y="991"/>
                    </a:cubicBezTo>
                    <a:lnTo>
                      <a:pt x="7964" y="18"/>
                    </a:lnTo>
                    <a:cubicBezTo>
                      <a:pt x="7736" y="7"/>
                      <a:pt x="7509" y="1"/>
                      <a:pt x="7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3853014" y="2928696"/>
                <a:ext cx="161732" cy="31008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7926" extrusionOk="0">
                    <a:moveTo>
                      <a:pt x="1000" y="1"/>
                    </a:moveTo>
                    <a:cubicBezTo>
                      <a:pt x="882" y="1"/>
                      <a:pt x="760" y="18"/>
                      <a:pt x="638" y="53"/>
                    </a:cubicBezTo>
                    <a:cubicBezTo>
                      <a:pt x="334" y="205"/>
                      <a:pt x="122" y="509"/>
                      <a:pt x="61" y="843"/>
                    </a:cubicBezTo>
                    <a:cubicBezTo>
                      <a:pt x="0" y="1208"/>
                      <a:pt x="30" y="1542"/>
                      <a:pt x="91" y="1877"/>
                    </a:cubicBezTo>
                    <a:cubicBezTo>
                      <a:pt x="334" y="3032"/>
                      <a:pt x="821" y="4095"/>
                      <a:pt x="1520" y="5038"/>
                    </a:cubicBezTo>
                    <a:lnTo>
                      <a:pt x="4134" y="7925"/>
                    </a:lnTo>
                    <a:cubicBezTo>
                      <a:pt x="3678" y="5737"/>
                      <a:pt x="3313" y="3427"/>
                      <a:pt x="2432" y="1360"/>
                    </a:cubicBezTo>
                    <a:cubicBezTo>
                      <a:pt x="2280" y="965"/>
                      <a:pt x="2067" y="630"/>
                      <a:pt x="1793" y="326"/>
                    </a:cubicBezTo>
                    <a:cubicBezTo>
                      <a:pt x="1576" y="109"/>
                      <a:pt x="1297" y="1"/>
                      <a:pt x="1000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3853014" y="2928696"/>
                <a:ext cx="161732" cy="31008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7926" extrusionOk="0">
                    <a:moveTo>
                      <a:pt x="1000" y="1"/>
                    </a:moveTo>
                    <a:cubicBezTo>
                      <a:pt x="882" y="1"/>
                      <a:pt x="760" y="18"/>
                      <a:pt x="638" y="53"/>
                    </a:cubicBezTo>
                    <a:cubicBezTo>
                      <a:pt x="334" y="205"/>
                      <a:pt x="122" y="509"/>
                      <a:pt x="61" y="843"/>
                    </a:cubicBezTo>
                    <a:cubicBezTo>
                      <a:pt x="0" y="1208"/>
                      <a:pt x="30" y="1542"/>
                      <a:pt x="91" y="1877"/>
                    </a:cubicBezTo>
                    <a:cubicBezTo>
                      <a:pt x="334" y="3032"/>
                      <a:pt x="821" y="4095"/>
                      <a:pt x="1520" y="5038"/>
                    </a:cubicBezTo>
                    <a:lnTo>
                      <a:pt x="4134" y="7925"/>
                    </a:lnTo>
                    <a:cubicBezTo>
                      <a:pt x="3678" y="5737"/>
                      <a:pt x="3313" y="3427"/>
                      <a:pt x="2432" y="1360"/>
                    </a:cubicBezTo>
                    <a:cubicBezTo>
                      <a:pt x="2280" y="965"/>
                      <a:pt x="2067" y="630"/>
                      <a:pt x="1793" y="326"/>
                    </a:cubicBezTo>
                    <a:cubicBezTo>
                      <a:pt x="1576" y="109"/>
                      <a:pt x="1297" y="1"/>
                      <a:pt x="1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3644882" y="3187452"/>
                <a:ext cx="356797" cy="241268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6167" extrusionOk="0">
                    <a:moveTo>
                      <a:pt x="6891" y="1"/>
                    </a:moveTo>
                    <a:cubicBezTo>
                      <a:pt x="4908" y="1"/>
                      <a:pt x="2966" y="705"/>
                      <a:pt x="1460" y="2010"/>
                    </a:cubicBezTo>
                    <a:cubicBezTo>
                      <a:pt x="913" y="2436"/>
                      <a:pt x="487" y="2983"/>
                      <a:pt x="244" y="3621"/>
                    </a:cubicBezTo>
                    <a:cubicBezTo>
                      <a:pt x="1" y="4260"/>
                      <a:pt x="92" y="4989"/>
                      <a:pt x="518" y="5536"/>
                    </a:cubicBezTo>
                    <a:cubicBezTo>
                      <a:pt x="878" y="5977"/>
                      <a:pt x="1436" y="6167"/>
                      <a:pt x="2019" y="6167"/>
                    </a:cubicBezTo>
                    <a:cubicBezTo>
                      <a:pt x="2321" y="6167"/>
                      <a:pt x="2628" y="6116"/>
                      <a:pt x="2919" y="6023"/>
                    </a:cubicBezTo>
                    <a:cubicBezTo>
                      <a:pt x="3891" y="5688"/>
                      <a:pt x="4682" y="4989"/>
                      <a:pt x="5472" y="4290"/>
                    </a:cubicBezTo>
                    <a:lnTo>
                      <a:pt x="9119" y="1038"/>
                    </a:lnTo>
                    <a:lnTo>
                      <a:pt x="8147" y="95"/>
                    </a:lnTo>
                    <a:cubicBezTo>
                      <a:pt x="7729" y="32"/>
                      <a:pt x="7309" y="1"/>
                      <a:pt x="6891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3644882" y="3187452"/>
                <a:ext cx="356797" cy="241268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6167" extrusionOk="0">
                    <a:moveTo>
                      <a:pt x="6891" y="1"/>
                    </a:moveTo>
                    <a:cubicBezTo>
                      <a:pt x="4908" y="1"/>
                      <a:pt x="2966" y="705"/>
                      <a:pt x="1460" y="2010"/>
                    </a:cubicBezTo>
                    <a:cubicBezTo>
                      <a:pt x="913" y="2436"/>
                      <a:pt x="487" y="2983"/>
                      <a:pt x="244" y="3621"/>
                    </a:cubicBezTo>
                    <a:cubicBezTo>
                      <a:pt x="1" y="4260"/>
                      <a:pt x="92" y="4989"/>
                      <a:pt x="518" y="5536"/>
                    </a:cubicBezTo>
                    <a:cubicBezTo>
                      <a:pt x="878" y="5977"/>
                      <a:pt x="1436" y="6167"/>
                      <a:pt x="2019" y="6167"/>
                    </a:cubicBezTo>
                    <a:cubicBezTo>
                      <a:pt x="2321" y="6167"/>
                      <a:pt x="2628" y="6116"/>
                      <a:pt x="2919" y="6023"/>
                    </a:cubicBezTo>
                    <a:cubicBezTo>
                      <a:pt x="3891" y="5688"/>
                      <a:pt x="4682" y="4989"/>
                      <a:pt x="5472" y="4290"/>
                    </a:cubicBezTo>
                    <a:lnTo>
                      <a:pt x="9119" y="1038"/>
                    </a:lnTo>
                    <a:lnTo>
                      <a:pt x="8147" y="95"/>
                    </a:lnTo>
                    <a:cubicBezTo>
                      <a:pt x="7729" y="32"/>
                      <a:pt x="7309" y="1"/>
                      <a:pt x="68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3965960" y="2488685"/>
                <a:ext cx="390090" cy="342205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8747" extrusionOk="0">
                    <a:moveTo>
                      <a:pt x="7218" y="0"/>
                    </a:moveTo>
                    <a:cubicBezTo>
                      <a:pt x="7102" y="0"/>
                      <a:pt x="6986" y="8"/>
                      <a:pt x="6870" y="23"/>
                    </a:cubicBezTo>
                    <a:cubicBezTo>
                      <a:pt x="5958" y="175"/>
                      <a:pt x="5107" y="540"/>
                      <a:pt x="4378" y="1087"/>
                    </a:cubicBezTo>
                    <a:cubicBezTo>
                      <a:pt x="1976" y="2819"/>
                      <a:pt x="396" y="5494"/>
                      <a:pt x="31" y="8473"/>
                    </a:cubicBezTo>
                    <a:lnTo>
                      <a:pt x="1" y="8747"/>
                    </a:lnTo>
                    <a:cubicBezTo>
                      <a:pt x="1794" y="8686"/>
                      <a:pt x="3587" y="8321"/>
                      <a:pt x="5320" y="7683"/>
                    </a:cubicBezTo>
                    <a:cubicBezTo>
                      <a:pt x="6992" y="6984"/>
                      <a:pt x="8511" y="5798"/>
                      <a:pt x="9302" y="4187"/>
                    </a:cubicBezTo>
                    <a:cubicBezTo>
                      <a:pt x="9788" y="3184"/>
                      <a:pt x="9970" y="1908"/>
                      <a:pt x="9302" y="996"/>
                    </a:cubicBezTo>
                    <a:cubicBezTo>
                      <a:pt x="8798" y="359"/>
                      <a:pt x="8015" y="0"/>
                      <a:pt x="7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3899374" y="2303049"/>
                <a:ext cx="271158" cy="269789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6896" extrusionOk="0">
                    <a:moveTo>
                      <a:pt x="5001" y="0"/>
                    </a:moveTo>
                    <a:cubicBezTo>
                      <a:pt x="4513" y="0"/>
                      <a:pt x="4041" y="151"/>
                      <a:pt x="3648" y="422"/>
                    </a:cubicBezTo>
                    <a:cubicBezTo>
                      <a:pt x="3162" y="786"/>
                      <a:pt x="2766" y="1212"/>
                      <a:pt x="2402" y="1729"/>
                    </a:cubicBezTo>
                    <a:cubicBezTo>
                      <a:pt x="1277" y="3218"/>
                      <a:pt x="304" y="4890"/>
                      <a:pt x="0" y="6744"/>
                    </a:cubicBezTo>
                    <a:lnTo>
                      <a:pt x="92" y="6896"/>
                    </a:lnTo>
                    <a:cubicBezTo>
                      <a:pt x="1490" y="6653"/>
                      <a:pt x="2827" y="6197"/>
                      <a:pt x="4104" y="5558"/>
                    </a:cubicBezTo>
                    <a:cubicBezTo>
                      <a:pt x="4864" y="5194"/>
                      <a:pt x="5532" y="4707"/>
                      <a:pt x="6080" y="4069"/>
                    </a:cubicBezTo>
                    <a:cubicBezTo>
                      <a:pt x="6657" y="3461"/>
                      <a:pt x="6931" y="2640"/>
                      <a:pt x="6870" y="1789"/>
                    </a:cubicBezTo>
                    <a:cubicBezTo>
                      <a:pt x="6779" y="938"/>
                      <a:pt x="6171" y="239"/>
                      <a:pt x="5350" y="26"/>
                    </a:cubicBezTo>
                    <a:cubicBezTo>
                      <a:pt x="5233" y="9"/>
                      <a:pt x="5117" y="0"/>
                      <a:pt x="5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3863694" y="2065653"/>
                <a:ext cx="214078" cy="277692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7098" extrusionOk="0">
                    <a:moveTo>
                      <a:pt x="3682" y="0"/>
                    </a:moveTo>
                    <a:cubicBezTo>
                      <a:pt x="3380" y="0"/>
                      <a:pt x="3078" y="205"/>
                      <a:pt x="2827" y="410"/>
                    </a:cubicBezTo>
                    <a:cubicBezTo>
                      <a:pt x="1004" y="1961"/>
                      <a:pt x="31" y="4696"/>
                      <a:pt x="31" y="7067"/>
                    </a:cubicBezTo>
                    <a:lnTo>
                      <a:pt x="1" y="7097"/>
                    </a:lnTo>
                    <a:cubicBezTo>
                      <a:pt x="3283" y="6976"/>
                      <a:pt x="5472" y="3693"/>
                      <a:pt x="4347" y="623"/>
                    </a:cubicBezTo>
                    <a:cubicBezTo>
                      <a:pt x="4286" y="410"/>
                      <a:pt x="4165" y="228"/>
                      <a:pt x="3982" y="76"/>
                    </a:cubicBezTo>
                    <a:cubicBezTo>
                      <a:pt x="3884" y="23"/>
                      <a:pt x="3783" y="0"/>
                      <a:pt x="3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3671055" y="2009082"/>
                <a:ext cx="187944" cy="241542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174" extrusionOk="0">
                    <a:moveTo>
                      <a:pt x="1270" y="0"/>
                    </a:moveTo>
                    <a:cubicBezTo>
                      <a:pt x="1252" y="0"/>
                      <a:pt x="1234" y="1"/>
                      <a:pt x="1216" y="2"/>
                    </a:cubicBezTo>
                    <a:cubicBezTo>
                      <a:pt x="548" y="2"/>
                      <a:pt x="183" y="762"/>
                      <a:pt x="122" y="1431"/>
                    </a:cubicBezTo>
                    <a:cubicBezTo>
                      <a:pt x="0" y="2677"/>
                      <a:pt x="426" y="3923"/>
                      <a:pt x="1247" y="4866"/>
                    </a:cubicBezTo>
                    <a:cubicBezTo>
                      <a:pt x="2071" y="5719"/>
                      <a:pt x="3437" y="6174"/>
                      <a:pt x="4683" y="6174"/>
                    </a:cubicBezTo>
                    <a:cubicBezTo>
                      <a:pt x="4723" y="6174"/>
                      <a:pt x="4763" y="6174"/>
                      <a:pt x="4803" y="6173"/>
                    </a:cubicBezTo>
                    <a:cubicBezTo>
                      <a:pt x="4712" y="4106"/>
                      <a:pt x="3648" y="2343"/>
                      <a:pt x="2371" y="732"/>
                    </a:cubicBezTo>
                    <a:cubicBezTo>
                      <a:pt x="2079" y="352"/>
                      <a:pt x="1703" y="0"/>
                      <a:pt x="1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3828014" y="1715350"/>
                <a:ext cx="225972" cy="3140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027" extrusionOk="0">
                    <a:moveTo>
                      <a:pt x="3525" y="0"/>
                    </a:moveTo>
                    <a:cubicBezTo>
                      <a:pt x="3123" y="0"/>
                      <a:pt x="2725" y="102"/>
                      <a:pt x="2372" y="307"/>
                    </a:cubicBezTo>
                    <a:cubicBezTo>
                      <a:pt x="1794" y="641"/>
                      <a:pt x="1338" y="1127"/>
                      <a:pt x="1034" y="1735"/>
                    </a:cubicBezTo>
                    <a:cubicBezTo>
                      <a:pt x="1" y="3468"/>
                      <a:pt x="183" y="6325"/>
                      <a:pt x="1247" y="8027"/>
                    </a:cubicBezTo>
                    <a:cubicBezTo>
                      <a:pt x="1916" y="7146"/>
                      <a:pt x="2828" y="6446"/>
                      <a:pt x="3679" y="5687"/>
                    </a:cubicBezTo>
                    <a:cubicBezTo>
                      <a:pt x="4499" y="4927"/>
                      <a:pt x="5290" y="4045"/>
                      <a:pt x="5533" y="2951"/>
                    </a:cubicBezTo>
                    <a:cubicBezTo>
                      <a:pt x="5776" y="1857"/>
                      <a:pt x="5320" y="519"/>
                      <a:pt x="4287" y="124"/>
                    </a:cubicBezTo>
                    <a:cubicBezTo>
                      <a:pt x="4038" y="41"/>
                      <a:pt x="3781" y="0"/>
                      <a:pt x="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3524776" y="2329613"/>
                <a:ext cx="363917" cy="240251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6141" extrusionOk="0">
                    <a:moveTo>
                      <a:pt x="3530" y="0"/>
                    </a:moveTo>
                    <a:cubicBezTo>
                      <a:pt x="2597" y="0"/>
                      <a:pt x="1685" y="363"/>
                      <a:pt x="1004" y="1019"/>
                    </a:cubicBezTo>
                    <a:cubicBezTo>
                      <a:pt x="183" y="1809"/>
                      <a:pt x="1" y="3056"/>
                      <a:pt x="518" y="4089"/>
                    </a:cubicBezTo>
                    <a:cubicBezTo>
                      <a:pt x="943" y="4849"/>
                      <a:pt x="1764" y="5274"/>
                      <a:pt x="2584" y="5578"/>
                    </a:cubicBezTo>
                    <a:cubicBezTo>
                      <a:pt x="3643" y="5951"/>
                      <a:pt x="4759" y="6141"/>
                      <a:pt x="5877" y="6141"/>
                    </a:cubicBezTo>
                    <a:cubicBezTo>
                      <a:pt x="7039" y="6141"/>
                      <a:pt x="8202" y="5936"/>
                      <a:pt x="9302" y="5518"/>
                    </a:cubicBezTo>
                    <a:lnTo>
                      <a:pt x="9180" y="4119"/>
                    </a:lnTo>
                    <a:cubicBezTo>
                      <a:pt x="8572" y="3177"/>
                      <a:pt x="7843" y="2326"/>
                      <a:pt x="7053" y="1566"/>
                    </a:cubicBezTo>
                    <a:cubicBezTo>
                      <a:pt x="6232" y="776"/>
                      <a:pt x="5198" y="259"/>
                      <a:pt x="4104" y="46"/>
                    </a:cubicBezTo>
                    <a:cubicBezTo>
                      <a:pt x="3913" y="15"/>
                      <a:pt x="3721" y="0"/>
                      <a:pt x="3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3621095" y="2667827"/>
                <a:ext cx="338957" cy="180394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4611" extrusionOk="0">
                    <a:moveTo>
                      <a:pt x="3404" y="1"/>
                    </a:moveTo>
                    <a:cubicBezTo>
                      <a:pt x="2653" y="1"/>
                      <a:pt x="1908" y="160"/>
                      <a:pt x="1217" y="490"/>
                    </a:cubicBezTo>
                    <a:cubicBezTo>
                      <a:pt x="578" y="794"/>
                      <a:pt x="1" y="1310"/>
                      <a:pt x="1" y="2010"/>
                    </a:cubicBezTo>
                    <a:cubicBezTo>
                      <a:pt x="1" y="2678"/>
                      <a:pt x="639" y="3225"/>
                      <a:pt x="1247" y="3590"/>
                    </a:cubicBezTo>
                    <a:cubicBezTo>
                      <a:pt x="2510" y="4264"/>
                      <a:pt x="3912" y="4611"/>
                      <a:pt x="5321" y="4611"/>
                    </a:cubicBezTo>
                    <a:cubicBezTo>
                      <a:pt x="6455" y="4611"/>
                      <a:pt x="7592" y="4385"/>
                      <a:pt x="8664" y="3924"/>
                    </a:cubicBezTo>
                    <a:lnTo>
                      <a:pt x="8572" y="2891"/>
                    </a:lnTo>
                    <a:cubicBezTo>
                      <a:pt x="7752" y="1736"/>
                      <a:pt x="6597" y="854"/>
                      <a:pt x="5290" y="338"/>
                    </a:cubicBezTo>
                    <a:cubicBezTo>
                      <a:pt x="4677" y="115"/>
                      <a:pt x="4038" y="1"/>
                      <a:pt x="3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4068226" y="2858040"/>
                <a:ext cx="368690" cy="375967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9610" extrusionOk="0">
                    <a:moveTo>
                      <a:pt x="6759" y="1"/>
                    </a:moveTo>
                    <a:cubicBezTo>
                      <a:pt x="6251" y="1"/>
                      <a:pt x="5738" y="103"/>
                      <a:pt x="5259" y="309"/>
                    </a:cubicBezTo>
                    <a:cubicBezTo>
                      <a:pt x="3557" y="917"/>
                      <a:pt x="2128" y="2072"/>
                      <a:pt x="1186" y="3591"/>
                    </a:cubicBezTo>
                    <a:cubicBezTo>
                      <a:pt x="274" y="5081"/>
                      <a:pt x="1" y="6874"/>
                      <a:pt x="365" y="8576"/>
                    </a:cubicBezTo>
                    <a:lnTo>
                      <a:pt x="700" y="9610"/>
                    </a:lnTo>
                    <a:cubicBezTo>
                      <a:pt x="1368" y="8242"/>
                      <a:pt x="2919" y="6266"/>
                      <a:pt x="4621" y="5719"/>
                    </a:cubicBezTo>
                    <a:cubicBezTo>
                      <a:pt x="5745" y="5324"/>
                      <a:pt x="6779" y="4777"/>
                      <a:pt x="7782" y="4108"/>
                    </a:cubicBezTo>
                    <a:cubicBezTo>
                      <a:pt x="8724" y="3470"/>
                      <a:pt x="9423" y="2163"/>
                      <a:pt x="8907" y="1129"/>
                    </a:cubicBezTo>
                    <a:cubicBezTo>
                      <a:pt x="8572" y="521"/>
                      <a:pt x="7964" y="126"/>
                      <a:pt x="7265" y="35"/>
                    </a:cubicBezTo>
                    <a:cubicBezTo>
                      <a:pt x="7098" y="12"/>
                      <a:pt x="6929" y="1"/>
                      <a:pt x="67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4156213" y="3149620"/>
                <a:ext cx="338957" cy="391186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9999" extrusionOk="0">
                    <a:moveTo>
                      <a:pt x="5675" y="1"/>
                    </a:moveTo>
                    <a:cubicBezTo>
                      <a:pt x="5211" y="1"/>
                      <a:pt x="4741" y="96"/>
                      <a:pt x="4317" y="272"/>
                    </a:cubicBezTo>
                    <a:cubicBezTo>
                      <a:pt x="3253" y="819"/>
                      <a:pt x="2372" y="1670"/>
                      <a:pt x="1794" y="2704"/>
                    </a:cubicBezTo>
                    <a:cubicBezTo>
                      <a:pt x="609" y="4558"/>
                      <a:pt x="1" y="6716"/>
                      <a:pt x="62" y="8935"/>
                    </a:cubicBezTo>
                    <a:lnTo>
                      <a:pt x="305" y="9999"/>
                    </a:lnTo>
                    <a:cubicBezTo>
                      <a:pt x="1156" y="8722"/>
                      <a:pt x="2220" y="7993"/>
                      <a:pt x="3618" y="7354"/>
                    </a:cubicBezTo>
                    <a:cubicBezTo>
                      <a:pt x="4986" y="6716"/>
                      <a:pt x="6414" y="6078"/>
                      <a:pt x="7417" y="4923"/>
                    </a:cubicBezTo>
                    <a:cubicBezTo>
                      <a:pt x="8390" y="3768"/>
                      <a:pt x="8664" y="1883"/>
                      <a:pt x="7630" y="759"/>
                    </a:cubicBezTo>
                    <a:cubicBezTo>
                      <a:pt x="7128" y="237"/>
                      <a:pt x="6408" y="1"/>
                      <a:pt x="56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204999" y="3432789"/>
                <a:ext cx="398384" cy="380349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9722" extrusionOk="0">
                    <a:moveTo>
                      <a:pt x="6988" y="1"/>
                    </a:moveTo>
                    <a:cubicBezTo>
                      <a:pt x="5152" y="1"/>
                      <a:pt x="3435" y="1149"/>
                      <a:pt x="2341" y="2609"/>
                    </a:cubicBezTo>
                    <a:cubicBezTo>
                      <a:pt x="1155" y="4220"/>
                      <a:pt x="547" y="6165"/>
                      <a:pt x="0" y="8110"/>
                    </a:cubicBezTo>
                    <a:lnTo>
                      <a:pt x="61" y="9721"/>
                    </a:lnTo>
                    <a:cubicBezTo>
                      <a:pt x="365" y="8840"/>
                      <a:pt x="1186" y="8232"/>
                      <a:pt x="2037" y="7928"/>
                    </a:cubicBezTo>
                    <a:cubicBezTo>
                      <a:pt x="2888" y="7624"/>
                      <a:pt x="3800" y="7502"/>
                      <a:pt x="4711" y="7259"/>
                    </a:cubicBezTo>
                    <a:cubicBezTo>
                      <a:pt x="6292" y="6803"/>
                      <a:pt x="7721" y="5892"/>
                      <a:pt x="8815" y="4645"/>
                    </a:cubicBezTo>
                    <a:cubicBezTo>
                      <a:pt x="9575" y="3764"/>
                      <a:pt x="10183" y="2518"/>
                      <a:pt x="9727" y="1454"/>
                    </a:cubicBezTo>
                    <a:cubicBezTo>
                      <a:pt x="9332" y="572"/>
                      <a:pt x="8389" y="116"/>
                      <a:pt x="7447" y="25"/>
                    </a:cubicBezTo>
                    <a:cubicBezTo>
                      <a:pt x="7293" y="9"/>
                      <a:pt x="7140" y="1"/>
                      <a:pt x="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3743588" y="3630788"/>
                <a:ext cx="474517" cy="310789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7944" extrusionOk="0">
                    <a:moveTo>
                      <a:pt x="3706" y="0"/>
                    </a:moveTo>
                    <a:cubicBezTo>
                      <a:pt x="3505" y="0"/>
                      <a:pt x="3303" y="13"/>
                      <a:pt x="3101" y="40"/>
                    </a:cubicBezTo>
                    <a:cubicBezTo>
                      <a:pt x="1520" y="223"/>
                      <a:pt x="1" y="1560"/>
                      <a:pt x="92" y="3141"/>
                    </a:cubicBezTo>
                    <a:cubicBezTo>
                      <a:pt x="213" y="4721"/>
                      <a:pt x="1855" y="5876"/>
                      <a:pt x="3466" y="6089"/>
                    </a:cubicBezTo>
                    <a:cubicBezTo>
                      <a:pt x="3873" y="6150"/>
                      <a:pt x="4280" y="6173"/>
                      <a:pt x="4687" y="6173"/>
                    </a:cubicBezTo>
                    <a:cubicBezTo>
                      <a:pt x="5827" y="6173"/>
                      <a:pt x="6971" y="5996"/>
                      <a:pt x="8130" y="5996"/>
                    </a:cubicBezTo>
                    <a:cubicBezTo>
                      <a:pt x="8196" y="5996"/>
                      <a:pt x="8262" y="5997"/>
                      <a:pt x="8329" y="5998"/>
                    </a:cubicBezTo>
                    <a:cubicBezTo>
                      <a:pt x="9940" y="6028"/>
                      <a:pt x="11460" y="6484"/>
                      <a:pt x="12129" y="7943"/>
                    </a:cubicBezTo>
                    <a:lnTo>
                      <a:pt x="11977" y="5694"/>
                    </a:lnTo>
                    <a:cubicBezTo>
                      <a:pt x="11338" y="3657"/>
                      <a:pt x="9484" y="2289"/>
                      <a:pt x="7630" y="1256"/>
                    </a:cubicBezTo>
                    <a:cubicBezTo>
                      <a:pt x="6411" y="593"/>
                      <a:pt x="5076" y="0"/>
                      <a:pt x="3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3881534" y="3412602"/>
                <a:ext cx="296157" cy="196004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010" extrusionOk="0">
                    <a:moveTo>
                      <a:pt x="2111" y="1"/>
                    </a:moveTo>
                    <a:cubicBezTo>
                      <a:pt x="1745" y="1"/>
                      <a:pt x="1384" y="77"/>
                      <a:pt x="1064" y="237"/>
                    </a:cubicBezTo>
                    <a:cubicBezTo>
                      <a:pt x="304" y="754"/>
                      <a:pt x="1" y="1727"/>
                      <a:pt x="365" y="2578"/>
                    </a:cubicBezTo>
                    <a:cubicBezTo>
                      <a:pt x="730" y="3398"/>
                      <a:pt x="1460" y="4006"/>
                      <a:pt x="2311" y="4280"/>
                    </a:cubicBezTo>
                    <a:cubicBezTo>
                      <a:pt x="3162" y="4523"/>
                      <a:pt x="4043" y="4645"/>
                      <a:pt x="4925" y="4645"/>
                    </a:cubicBezTo>
                    <a:cubicBezTo>
                      <a:pt x="5836" y="4645"/>
                      <a:pt x="6718" y="4766"/>
                      <a:pt x="7569" y="5009"/>
                    </a:cubicBezTo>
                    <a:lnTo>
                      <a:pt x="7447" y="4310"/>
                    </a:lnTo>
                    <a:cubicBezTo>
                      <a:pt x="6718" y="2213"/>
                      <a:pt x="5016" y="632"/>
                      <a:pt x="2888" y="116"/>
                    </a:cubicBezTo>
                    <a:cubicBezTo>
                      <a:pt x="2635" y="40"/>
                      <a:pt x="2372" y="1"/>
                      <a:pt x="2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3599695" y="2858001"/>
                <a:ext cx="141545" cy="14412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84" extrusionOk="0">
                    <a:moveTo>
                      <a:pt x="609" y="1"/>
                    </a:moveTo>
                    <a:cubicBezTo>
                      <a:pt x="411" y="1"/>
                      <a:pt x="227" y="92"/>
                      <a:pt x="92" y="249"/>
                    </a:cubicBezTo>
                    <a:cubicBezTo>
                      <a:pt x="31" y="431"/>
                      <a:pt x="1" y="644"/>
                      <a:pt x="92" y="857"/>
                    </a:cubicBezTo>
                    <a:cubicBezTo>
                      <a:pt x="274" y="1465"/>
                      <a:pt x="609" y="2042"/>
                      <a:pt x="1065" y="2468"/>
                    </a:cubicBezTo>
                    <a:lnTo>
                      <a:pt x="3618" y="3684"/>
                    </a:lnTo>
                    <a:cubicBezTo>
                      <a:pt x="3010" y="2559"/>
                      <a:pt x="2280" y="1495"/>
                      <a:pt x="1460" y="522"/>
                    </a:cubicBezTo>
                    <a:cubicBezTo>
                      <a:pt x="1277" y="310"/>
                      <a:pt x="1065" y="158"/>
                      <a:pt x="821" y="36"/>
                    </a:cubicBezTo>
                    <a:cubicBezTo>
                      <a:pt x="750" y="12"/>
                      <a:pt x="678" y="1"/>
                      <a:pt x="609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3850627" y="1772508"/>
                <a:ext cx="369864" cy="2205922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56385" extrusionOk="0">
                    <a:moveTo>
                      <a:pt x="2888" y="1"/>
                    </a:moveTo>
                    <a:cubicBezTo>
                      <a:pt x="2857" y="31"/>
                      <a:pt x="2827" y="92"/>
                      <a:pt x="2797" y="153"/>
                    </a:cubicBezTo>
                    <a:cubicBezTo>
                      <a:pt x="2766" y="244"/>
                      <a:pt x="2675" y="335"/>
                      <a:pt x="2614" y="517"/>
                    </a:cubicBezTo>
                    <a:cubicBezTo>
                      <a:pt x="2523" y="700"/>
                      <a:pt x="2401" y="912"/>
                      <a:pt x="2280" y="1156"/>
                    </a:cubicBezTo>
                    <a:cubicBezTo>
                      <a:pt x="2189" y="1429"/>
                      <a:pt x="2037" y="1733"/>
                      <a:pt x="1915" y="2067"/>
                    </a:cubicBezTo>
                    <a:cubicBezTo>
                      <a:pt x="1550" y="2888"/>
                      <a:pt x="1277" y="3739"/>
                      <a:pt x="1034" y="4590"/>
                    </a:cubicBezTo>
                    <a:cubicBezTo>
                      <a:pt x="730" y="5745"/>
                      <a:pt x="487" y="6900"/>
                      <a:pt x="365" y="8086"/>
                    </a:cubicBezTo>
                    <a:cubicBezTo>
                      <a:pt x="0" y="11156"/>
                      <a:pt x="61" y="14256"/>
                      <a:pt x="547" y="17326"/>
                    </a:cubicBezTo>
                    <a:cubicBezTo>
                      <a:pt x="1186" y="21034"/>
                      <a:pt x="2098" y="24712"/>
                      <a:pt x="3283" y="28299"/>
                    </a:cubicBezTo>
                    <a:cubicBezTo>
                      <a:pt x="4468" y="32129"/>
                      <a:pt x="5745" y="35715"/>
                      <a:pt x="6657" y="39089"/>
                    </a:cubicBezTo>
                    <a:cubicBezTo>
                      <a:pt x="7447" y="42038"/>
                      <a:pt x="8085" y="45047"/>
                      <a:pt x="8572" y="48086"/>
                    </a:cubicBezTo>
                    <a:cubicBezTo>
                      <a:pt x="8967" y="50700"/>
                      <a:pt x="9180" y="52798"/>
                      <a:pt x="9301" y="54287"/>
                    </a:cubicBezTo>
                    <a:cubicBezTo>
                      <a:pt x="9362" y="54986"/>
                      <a:pt x="9393" y="55564"/>
                      <a:pt x="9423" y="55959"/>
                    </a:cubicBezTo>
                    <a:lnTo>
                      <a:pt x="9453" y="56384"/>
                    </a:lnTo>
                    <a:lnTo>
                      <a:pt x="9453" y="55959"/>
                    </a:lnTo>
                    <a:cubicBezTo>
                      <a:pt x="9453" y="55564"/>
                      <a:pt x="9423" y="54986"/>
                      <a:pt x="9362" y="54257"/>
                    </a:cubicBezTo>
                    <a:cubicBezTo>
                      <a:pt x="9271" y="52798"/>
                      <a:pt x="9089" y="50670"/>
                      <a:pt x="8693" y="48086"/>
                    </a:cubicBezTo>
                    <a:cubicBezTo>
                      <a:pt x="8237" y="45016"/>
                      <a:pt x="7599" y="42007"/>
                      <a:pt x="6809" y="39028"/>
                    </a:cubicBezTo>
                    <a:cubicBezTo>
                      <a:pt x="5897" y="35655"/>
                      <a:pt x="4651" y="32037"/>
                      <a:pt x="3435" y="28238"/>
                    </a:cubicBezTo>
                    <a:cubicBezTo>
                      <a:pt x="2250" y="24651"/>
                      <a:pt x="1338" y="21004"/>
                      <a:pt x="699" y="17296"/>
                    </a:cubicBezTo>
                    <a:cubicBezTo>
                      <a:pt x="213" y="14256"/>
                      <a:pt x="122" y="11156"/>
                      <a:pt x="456" y="8116"/>
                    </a:cubicBezTo>
                    <a:cubicBezTo>
                      <a:pt x="608" y="6931"/>
                      <a:pt x="821" y="5776"/>
                      <a:pt x="1125" y="4621"/>
                    </a:cubicBezTo>
                    <a:cubicBezTo>
                      <a:pt x="1338" y="3770"/>
                      <a:pt x="1642" y="2919"/>
                      <a:pt x="1946" y="2098"/>
                    </a:cubicBezTo>
                    <a:cubicBezTo>
                      <a:pt x="2098" y="1763"/>
                      <a:pt x="2219" y="1460"/>
                      <a:pt x="2341" y="1186"/>
                    </a:cubicBezTo>
                    <a:lnTo>
                      <a:pt x="2645" y="548"/>
                    </a:lnTo>
                    <a:cubicBezTo>
                      <a:pt x="2705" y="365"/>
                      <a:pt x="2766" y="244"/>
                      <a:pt x="2827" y="153"/>
                    </a:cubicBezTo>
                    <a:cubicBezTo>
                      <a:pt x="2857" y="92"/>
                      <a:pt x="2857" y="61"/>
                      <a:pt x="28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3349976" y="2880810"/>
                <a:ext cx="809875" cy="610076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15594" extrusionOk="0">
                    <a:moveTo>
                      <a:pt x="1" y="0"/>
                    </a:moveTo>
                    <a:cubicBezTo>
                      <a:pt x="92" y="31"/>
                      <a:pt x="183" y="31"/>
                      <a:pt x="274" y="61"/>
                    </a:cubicBezTo>
                    <a:cubicBezTo>
                      <a:pt x="457" y="91"/>
                      <a:pt x="700" y="122"/>
                      <a:pt x="1064" y="183"/>
                    </a:cubicBezTo>
                    <a:cubicBezTo>
                      <a:pt x="2007" y="335"/>
                      <a:pt x="2949" y="547"/>
                      <a:pt x="3891" y="790"/>
                    </a:cubicBezTo>
                    <a:cubicBezTo>
                      <a:pt x="6992" y="1642"/>
                      <a:pt x="9879" y="3070"/>
                      <a:pt x="12463" y="4985"/>
                    </a:cubicBezTo>
                    <a:cubicBezTo>
                      <a:pt x="13891" y="6019"/>
                      <a:pt x="15198" y="7204"/>
                      <a:pt x="16384" y="8541"/>
                    </a:cubicBezTo>
                    <a:cubicBezTo>
                      <a:pt x="17326" y="9636"/>
                      <a:pt x="18177" y="10791"/>
                      <a:pt x="18907" y="12037"/>
                    </a:cubicBezTo>
                    <a:cubicBezTo>
                      <a:pt x="19393" y="12858"/>
                      <a:pt x="19819" y="13739"/>
                      <a:pt x="20244" y="14620"/>
                    </a:cubicBezTo>
                    <a:cubicBezTo>
                      <a:pt x="20396" y="14924"/>
                      <a:pt x="20487" y="15168"/>
                      <a:pt x="20579" y="15350"/>
                    </a:cubicBezTo>
                    <a:cubicBezTo>
                      <a:pt x="20609" y="15441"/>
                      <a:pt x="20639" y="15502"/>
                      <a:pt x="20700" y="15593"/>
                    </a:cubicBezTo>
                    <a:cubicBezTo>
                      <a:pt x="20670" y="15502"/>
                      <a:pt x="20639" y="15411"/>
                      <a:pt x="20609" y="15320"/>
                    </a:cubicBezTo>
                    <a:cubicBezTo>
                      <a:pt x="20518" y="15168"/>
                      <a:pt x="20457" y="14894"/>
                      <a:pt x="20305" y="14590"/>
                    </a:cubicBezTo>
                    <a:cubicBezTo>
                      <a:pt x="19940" y="13678"/>
                      <a:pt x="19484" y="12797"/>
                      <a:pt x="18998" y="11976"/>
                    </a:cubicBezTo>
                    <a:cubicBezTo>
                      <a:pt x="18299" y="10699"/>
                      <a:pt x="17448" y="9514"/>
                      <a:pt x="16506" y="8420"/>
                    </a:cubicBezTo>
                    <a:cubicBezTo>
                      <a:pt x="15350" y="7082"/>
                      <a:pt x="14013" y="5867"/>
                      <a:pt x="12584" y="4833"/>
                    </a:cubicBezTo>
                    <a:cubicBezTo>
                      <a:pt x="10001" y="2888"/>
                      <a:pt x="7052" y="1490"/>
                      <a:pt x="3922" y="669"/>
                    </a:cubicBezTo>
                    <a:cubicBezTo>
                      <a:pt x="2979" y="426"/>
                      <a:pt x="2007" y="213"/>
                      <a:pt x="1064" y="91"/>
                    </a:cubicBezTo>
                    <a:cubicBezTo>
                      <a:pt x="700" y="31"/>
                      <a:pt x="457" y="31"/>
                      <a:pt x="2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3965960" y="2615637"/>
                <a:ext cx="234305" cy="218812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593" extrusionOk="0">
                    <a:moveTo>
                      <a:pt x="5989" y="0"/>
                    </a:moveTo>
                    <a:lnTo>
                      <a:pt x="5989" y="0"/>
                    </a:lnTo>
                    <a:cubicBezTo>
                      <a:pt x="5867" y="30"/>
                      <a:pt x="5745" y="61"/>
                      <a:pt x="5624" y="122"/>
                    </a:cubicBezTo>
                    <a:cubicBezTo>
                      <a:pt x="5472" y="213"/>
                      <a:pt x="5198" y="365"/>
                      <a:pt x="4864" y="547"/>
                    </a:cubicBezTo>
                    <a:cubicBezTo>
                      <a:pt x="3223" y="1611"/>
                      <a:pt x="1764" y="2948"/>
                      <a:pt x="639" y="4559"/>
                    </a:cubicBezTo>
                    <a:cubicBezTo>
                      <a:pt x="426" y="4894"/>
                      <a:pt x="244" y="5137"/>
                      <a:pt x="153" y="5319"/>
                    </a:cubicBezTo>
                    <a:cubicBezTo>
                      <a:pt x="92" y="5410"/>
                      <a:pt x="31" y="5502"/>
                      <a:pt x="1" y="5593"/>
                    </a:cubicBezTo>
                    <a:cubicBezTo>
                      <a:pt x="274" y="5289"/>
                      <a:pt x="517" y="4985"/>
                      <a:pt x="761" y="4651"/>
                    </a:cubicBezTo>
                    <a:cubicBezTo>
                      <a:pt x="1338" y="3891"/>
                      <a:pt x="2007" y="3192"/>
                      <a:pt x="2706" y="2523"/>
                    </a:cubicBezTo>
                    <a:cubicBezTo>
                      <a:pt x="3405" y="1854"/>
                      <a:pt x="4195" y="1246"/>
                      <a:pt x="4986" y="699"/>
                    </a:cubicBezTo>
                    <a:cubicBezTo>
                      <a:pt x="5320" y="486"/>
                      <a:pt x="5654" y="243"/>
                      <a:pt x="59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093187" y="2945010"/>
                <a:ext cx="204611" cy="285438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7296" extrusionOk="0">
                    <a:moveTo>
                      <a:pt x="5229" y="1"/>
                    </a:moveTo>
                    <a:cubicBezTo>
                      <a:pt x="5107" y="1"/>
                      <a:pt x="4955" y="31"/>
                      <a:pt x="4864" y="92"/>
                    </a:cubicBezTo>
                    <a:cubicBezTo>
                      <a:pt x="4530" y="213"/>
                      <a:pt x="4226" y="335"/>
                      <a:pt x="3922" y="517"/>
                    </a:cubicBezTo>
                    <a:cubicBezTo>
                      <a:pt x="1885" y="1612"/>
                      <a:pt x="487" y="3618"/>
                      <a:pt x="92" y="5897"/>
                    </a:cubicBezTo>
                    <a:cubicBezTo>
                      <a:pt x="31" y="6232"/>
                      <a:pt x="1" y="6566"/>
                      <a:pt x="1" y="6931"/>
                    </a:cubicBezTo>
                    <a:cubicBezTo>
                      <a:pt x="1" y="7052"/>
                      <a:pt x="1" y="7174"/>
                      <a:pt x="31" y="7296"/>
                    </a:cubicBezTo>
                    <a:cubicBezTo>
                      <a:pt x="62" y="7296"/>
                      <a:pt x="62" y="6748"/>
                      <a:pt x="244" y="5928"/>
                    </a:cubicBezTo>
                    <a:cubicBezTo>
                      <a:pt x="670" y="3709"/>
                      <a:pt x="2037" y="1794"/>
                      <a:pt x="3983" y="639"/>
                    </a:cubicBezTo>
                    <a:cubicBezTo>
                      <a:pt x="4743" y="183"/>
                      <a:pt x="5229" y="31"/>
                      <a:pt x="5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165759" y="3254195"/>
                <a:ext cx="170066" cy="2782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113" extrusionOk="0">
                    <a:moveTo>
                      <a:pt x="4347" y="0"/>
                    </a:moveTo>
                    <a:cubicBezTo>
                      <a:pt x="4255" y="31"/>
                      <a:pt x="4134" y="92"/>
                      <a:pt x="4043" y="152"/>
                    </a:cubicBezTo>
                    <a:cubicBezTo>
                      <a:pt x="3769" y="304"/>
                      <a:pt x="3526" y="487"/>
                      <a:pt x="3283" y="669"/>
                    </a:cubicBezTo>
                    <a:cubicBezTo>
                      <a:pt x="2462" y="1307"/>
                      <a:pt x="1793" y="2098"/>
                      <a:pt x="1246" y="2979"/>
                    </a:cubicBezTo>
                    <a:cubicBezTo>
                      <a:pt x="699" y="3861"/>
                      <a:pt x="334" y="4833"/>
                      <a:pt x="122" y="5836"/>
                    </a:cubicBezTo>
                    <a:cubicBezTo>
                      <a:pt x="61" y="6140"/>
                      <a:pt x="30" y="6444"/>
                      <a:pt x="30" y="6748"/>
                    </a:cubicBezTo>
                    <a:cubicBezTo>
                      <a:pt x="0" y="6870"/>
                      <a:pt x="0" y="6991"/>
                      <a:pt x="30" y="7113"/>
                    </a:cubicBezTo>
                    <a:cubicBezTo>
                      <a:pt x="61" y="7113"/>
                      <a:pt x="91" y="6627"/>
                      <a:pt x="274" y="5867"/>
                    </a:cubicBezTo>
                    <a:cubicBezTo>
                      <a:pt x="730" y="3891"/>
                      <a:pt x="1824" y="2098"/>
                      <a:pt x="3374" y="791"/>
                    </a:cubicBezTo>
                    <a:cubicBezTo>
                      <a:pt x="3982" y="274"/>
                      <a:pt x="4347" y="31"/>
                      <a:pt x="43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204999" y="3552660"/>
                <a:ext cx="229532" cy="236691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6050" extrusionOk="0">
                    <a:moveTo>
                      <a:pt x="5867" y="1"/>
                    </a:moveTo>
                    <a:cubicBezTo>
                      <a:pt x="5745" y="31"/>
                      <a:pt x="5654" y="62"/>
                      <a:pt x="5563" y="122"/>
                    </a:cubicBezTo>
                    <a:cubicBezTo>
                      <a:pt x="5259" y="213"/>
                      <a:pt x="4985" y="335"/>
                      <a:pt x="4711" y="487"/>
                    </a:cubicBezTo>
                    <a:cubicBezTo>
                      <a:pt x="2857" y="1460"/>
                      <a:pt x="1368" y="3010"/>
                      <a:pt x="456" y="4864"/>
                    </a:cubicBezTo>
                    <a:cubicBezTo>
                      <a:pt x="304" y="5138"/>
                      <a:pt x="183" y="5442"/>
                      <a:pt x="91" y="5715"/>
                    </a:cubicBezTo>
                    <a:cubicBezTo>
                      <a:pt x="31" y="5837"/>
                      <a:pt x="0" y="5928"/>
                      <a:pt x="0" y="6049"/>
                    </a:cubicBezTo>
                    <a:cubicBezTo>
                      <a:pt x="31" y="6049"/>
                      <a:pt x="183" y="5593"/>
                      <a:pt x="578" y="4925"/>
                    </a:cubicBezTo>
                    <a:cubicBezTo>
                      <a:pt x="1550" y="3131"/>
                      <a:pt x="2979" y="1642"/>
                      <a:pt x="4742" y="609"/>
                    </a:cubicBezTo>
                    <a:cubicBezTo>
                      <a:pt x="5411" y="213"/>
                      <a:pt x="5867" y="31"/>
                      <a:pt x="58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3968347" y="3474768"/>
                <a:ext cx="208132" cy="124331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3178" extrusionOk="0">
                    <a:moveTo>
                      <a:pt x="475" y="1"/>
                    </a:moveTo>
                    <a:cubicBezTo>
                      <a:pt x="312" y="1"/>
                      <a:pt x="152" y="16"/>
                      <a:pt x="0" y="46"/>
                    </a:cubicBezTo>
                    <a:cubicBezTo>
                      <a:pt x="0" y="77"/>
                      <a:pt x="365" y="77"/>
                      <a:pt x="943" y="168"/>
                    </a:cubicBezTo>
                    <a:cubicBezTo>
                      <a:pt x="2432" y="472"/>
                      <a:pt x="3769" y="1262"/>
                      <a:pt x="4742" y="2417"/>
                    </a:cubicBezTo>
                    <a:cubicBezTo>
                      <a:pt x="5107" y="2873"/>
                      <a:pt x="5289" y="3177"/>
                      <a:pt x="5320" y="3177"/>
                    </a:cubicBezTo>
                    <a:cubicBezTo>
                      <a:pt x="5198" y="2873"/>
                      <a:pt x="5046" y="2600"/>
                      <a:pt x="4864" y="2356"/>
                    </a:cubicBezTo>
                    <a:cubicBezTo>
                      <a:pt x="3921" y="1080"/>
                      <a:pt x="2523" y="259"/>
                      <a:pt x="973" y="46"/>
                    </a:cubicBezTo>
                    <a:cubicBezTo>
                      <a:pt x="806" y="16"/>
                      <a:pt x="639" y="1"/>
                      <a:pt x="4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3932667" y="3737749"/>
                <a:ext cx="285438" cy="158681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4056" extrusionOk="0">
                    <a:moveTo>
                      <a:pt x="1008" y="1"/>
                    </a:moveTo>
                    <a:cubicBezTo>
                      <a:pt x="765" y="1"/>
                      <a:pt x="517" y="46"/>
                      <a:pt x="304" y="163"/>
                    </a:cubicBezTo>
                    <a:cubicBezTo>
                      <a:pt x="92" y="255"/>
                      <a:pt x="1" y="346"/>
                      <a:pt x="1" y="346"/>
                    </a:cubicBezTo>
                    <a:cubicBezTo>
                      <a:pt x="274" y="209"/>
                      <a:pt x="582" y="141"/>
                      <a:pt x="898" y="141"/>
                    </a:cubicBezTo>
                    <a:cubicBezTo>
                      <a:pt x="1004" y="141"/>
                      <a:pt x="1110" y="148"/>
                      <a:pt x="1216" y="163"/>
                    </a:cubicBezTo>
                    <a:cubicBezTo>
                      <a:pt x="1642" y="255"/>
                      <a:pt x="2067" y="407"/>
                      <a:pt x="2463" y="619"/>
                    </a:cubicBezTo>
                    <a:cubicBezTo>
                      <a:pt x="2919" y="832"/>
                      <a:pt x="3435" y="1106"/>
                      <a:pt x="3952" y="1379"/>
                    </a:cubicBezTo>
                    <a:cubicBezTo>
                      <a:pt x="4864" y="1866"/>
                      <a:pt x="5685" y="2443"/>
                      <a:pt x="6414" y="3142"/>
                    </a:cubicBezTo>
                    <a:cubicBezTo>
                      <a:pt x="6971" y="3670"/>
                      <a:pt x="7245" y="4056"/>
                      <a:pt x="7291" y="4056"/>
                    </a:cubicBezTo>
                    <a:cubicBezTo>
                      <a:pt x="7293" y="4056"/>
                      <a:pt x="7294" y="4055"/>
                      <a:pt x="7296" y="4054"/>
                    </a:cubicBezTo>
                    <a:cubicBezTo>
                      <a:pt x="7235" y="3963"/>
                      <a:pt x="7174" y="3841"/>
                      <a:pt x="7113" y="3780"/>
                    </a:cubicBezTo>
                    <a:cubicBezTo>
                      <a:pt x="6931" y="3507"/>
                      <a:pt x="6748" y="3264"/>
                      <a:pt x="6536" y="3051"/>
                    </a:cubicBezTo>
                    <a:cubicBezTo>
                      <a:pt x="5806" y="2321"/>
                      <a:pt x="4955" y="1683"/>
                      <a:pt x="4043" y="1227"/>
                    </a:cubicBezTo>
                    <a:cubicBezTo>
                      <a:pt x="3526" y="923"/>
                      <a:pt x="3010" y="680"/>
                      <a:pt x="2554" y="467"/>
                    </a:cubicBezTo>
                    <a:cubicBezTo>
                      <a:pt x="2128" y="224"/>
                      <a:pt x="1703" y="72"/>
                      <a:pt x="1216" y="11"/>
                    </a:cubicBezTo>
                    <a:cubicBezTo>
                      <a:pt x="1148" y="5"/>
                      <a:pt x="1078" y="1"/>
                      <a:pt x="10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3757868" y="3215659"/>
                <a:ext cx="223585" cy="114668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2931" extrusionOk="0">
                    <a:moveTo>
                      <a:pt x="5451" y="1"/>
                    </a:moveTo>
                    <a:cubicBezTo>
                      <a:pt x="5215" y="1"/>
                      <a:pt x="4987" y="29"/>
                      <a:pt x="4742" y="74"/>
                    </a:cubicBezTo>
                    <a:cubicBezTo>
                      <a:pt x="3192" y="378"/>
                      <a:pt x="1763" y="1107"/>
                      <a:pt x="639" y="2171"/>
                    </a:cubicBezTo>
                    <a:cubicBezTo>
                      <a:pt x="396" y="2384"/>
                      <a:pt x="183" y="2627"/>
                      <a:pt x="0" y="2931"/>
                    </a:cubicBezTo>
                    <a:cubicBezTo>
                      <a:pt x="791" y="2171"/>
                      <a:pt x="1672" y="1533"/>
                      <a:pt x="2614" y="1016"/>
                    </a:cubicBezTo>
                    <a:cubicBezTo>
                      <a:pt x="3617" y="560"/>
                      <a:pt x="4651" y="226"/>
                      <a:pt x="5715" y="13"/>
                    </a:cubicBezTo>
                    <a:cubicBezTo>
                      <a:pt x="5625" y="5"/>
                      <a:pt x="5538" y="1"/>
                      <a:pt x="54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3913653" y="3015156"/>
                <a:ext cx="67799" cy="19389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956" extrusionOk="0">
                    <a:moveTo>
                      <a:pt x="0" y="1"/>
                    </a:moveTo>
                    <a:cubicBezTo>
                      <a:pt x="0" y="274"/>
                      <a:pt x="0" y="518"/>
                      <a:pt x="61" y="761"/>
                    </a:cubicBezTo>
                    <a:cubicBezTo>
                      <a:pt x="152" y="1399"/>
                      <a:pt x="304" y="1977"/>
                      <a:pt x="517" y="2585"/>
                    </a:cubicBezTo>
                    <a:cubicBezTo>
                      <a:pt x="699" y="3162"/>
                      <a:pt x="942" y="3740"/>
                      <a:pt x="1246" y="4287"/>
                    </a:cubicBezTo>
                    <a:cubicBezTo>
                      <a:pt x="1338" y="4530"/>
                      <a:pt x="1490" y="4743"/>
                      <a:pt x="1672" y="4955"/>
                    </a:cubicBezTo>
                    <a:cubicBezTo>
                      <a:pt x="1733" y="4925"/>
                      <a:pt x="1155" y="3922"/>
                      <a:pt x="699" y="2524"/>
                    </a:cubicBezTo>
                    <a:cubicBezTo>
                      <a:pt x="243" y="1156"/>
                      <a:pt x="6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3738854" y="2747128"/>
                <a:ext cx="217638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533" extrusionOk="0">
                    <a:moveTo>
                      <a:pt x="626" y="1"/>
                    </a:moveTo>
                    <a:cubicBezTo>
                      <a:pt x="417" y="1"/>
                      <a:pt x="200" y="29"/>
                      <a:pt x="0" y="74"/>
                    </a:cubicBezTo>
                    <a:cubicBezTo>
                      <a:pt x="973" y="165"/>
                      <a:pt x="1915" y="286"/>
                      <a:pt x="2857" y="499"/>
                    </a:cubicBezTo>
                    <a:cubicBezTo>
                      <a:pt x="3769" y="803"/>
                      <a:pt x="4681" y="1138"/>
                      <a:pt x="5562" y="1533"/>
                    </a:cubicBezTo>
                    <a:cubicBezTo>
                      <a:pt x="5319" y="1350"/>
                      <a:pt x="5076" y="1198"/>
                      <a:pt x="4833" y="1077"/>
                    </a:cubicBezTo>
                    <a:cubicBezTo>
                      <a:pt x="4225" y="742"/>
                      <a:pt x="3587" y="499"/>
                      <a:pt x="2918" y="317"/>
                    </a:cubicBezTo>
                    <a:cubicBezTo>
                      <a:pt x="2249" y="134"/>
                      <a:pt x="1550" y="43"/>
                      <a:pt x="851" y="13"/>
                    </a:cubicBezTo>
                    <a:cubicBezTo>
                      <a:pt x="778" y="5"/>
                      <a:pt x="702" y="1"/>
                      <a:pt x="6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3898200" y="2376599"/>
                <a:ext cx="206919" cy="186732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4773" extrusionOk="0">
                    <a:moveTo>
                      <a:pt x="5289" y="0"/>
                    </a:moveTo>
                    <a:lnTo>
                      <a:pt x="5289" y="0"/>
                    </a:lnTo>
                    <a:cubicBezTo>
                      <a:pt x="4955" y="122"/>
                      <a:pt x="4651" y="304"/>
                      <a:pt x="4377" y="517"/>
                    </a:cubicBezTo>
                    <a:cubicBezTo>
                      <a:pt x="2948" y="1459"/>
                      <a:pt x="1672" y="2615"/>
                      <a:pt x="608" y="3922"/>
                    </a:cubicBezTo>
                    <a:cubicBezTo>
                      <a:pt x="365" y="4195"/>
                      <a:pt x="182" y="4469"/>
                      <a:pt x="0" y="4773"/>
                    </a:cubicBezTo>
                    <a:cubicBezTo>
                      <a:pt x="274" y="4560"/>
                      <a:pt x="486" y="4286"/>
                      <a:pt x="730" y="4013"/>
                    </a:cubicBezTo>
                    <a:cubicBezTo>
                      <a:pt x="1155" y="3557"/>
                      <a:pt x="1763" y="2888"/>
                      <a:pt x="2493" y="2250"/>
                    </a:cubicBezTo>
                    <a:cubicBezTo>
                      <a:pt x="3222" y="1581"/>
                      <a:pt x="3921" y="1034"/>
                      <a:pt x="4438" y="639"/>
                    </a:cubicBezTo>
                    <a:cubicBezTo>
                      <a:pt x="4742" y="456"/>
                      <a:pt x="5015" y="244"/>
                      <a:pt x="52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3641322" y="2445102"/>
                <a:ext cx="255705" cy="92055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2353" extrusionOk="0">
                    <a:moveTo>
                      <a:pt x="275" y="1"/>
                    </a:moveTo>
                    <a:cubicBezTo>
                      <a:pt x="182" y="1"/>
                      <a:pt x="90" y="4"/>
                      <a:pt x="1" y="12"/>
                    </a:cubicBezTo>
                    <a:cubicBezTo>
                      <a:pt x="335" y="104"/>
                      <a:pt x="669" y="164"/>
                      <a:pt x="1004" y="195"/>
                    </a:cubicBezTo>
                    <a:cubicBezTo>
                      <a:pt x="2615" y="499"/>
                      <a:pt x="4165" y="1046"/>
                      <a:pt x="5624" y="1867"/>
                    </a:cubicBezTo>
                    <a:cubicBezTo>
                      <a:pt x="5897" y="2049"/>
                      <a:pt x="6201" y="2201"/>
                      <a:pt x="6536" y="2353"/>
                    </a:cubicBezTo>
                    <a:cubicBezTo>
                      <a:pt x="6262" y="2110"/>
                      <a:pt x="5989" y="1897"/>
                      <a:pt x="5685" y="1745"/>
                    </a:cubicBezTo>
                    <a:cubicBezTo>
                      <a:pt x="4256" y="864"/>
                      <a:pt x="2675" y="286"/>
                      <a:pt x="1034" y="73"/>
                    </a:cubicBezTo>
                    <a:cubicBezTo>
                      <a:pt x="789" y="29"/>
                      <a:pt x="528" y="1"/>
                      <a:pt x="2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3861308" y="2166120"/>
                <a:ext cx="124918" cy="167718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4287" extrusionOk="0">
                    <a:moveTo>
                      <a:pt x="3162" y="0"/>
                    </a:moveTo>
                    <a:cubicBezTo>
                      <a:pt x="2919" y="152"/>
                      <a:pt x="2736" y="335"/>
                      <a:pt x="2554" y="517"/>
                    </a:cubicBezTo>
                    <a:cubicBezTo>
                      <a:pt x="2128" y="973"/>
                      <a:pt x="1703" y="1459"/>
                      <a:pt x="1338" y="1976"/>
                    </a:cubicBezTo>
                    <a:cubicBezTo>
                      <a:pt x="943" y="2493"/>
                      <a:pt x="609" y="3010"/>
                      <a:pt x="335" y="3557"/>
                    </a:cubicBezTo>
                    <a:cubicBezTo>
                      <a:pt x="183" y="3800"/>
                      <a:pt x="62" y="4043"/>
                      <a:pt x="1" y="4286"/>
                    </a:cubicBezTo>
                    <a:cubicBezTo>
                      <a:pt x="2" y="4287"/>
                      <a:pt x="3" y="4287"/>
                      <a:pt x="4" y="4287"/>
                    </a:cubicBezTo>
                    <a:cubicBezTo>
                      <a:pt x="78" y="4287"/>
                      <a:pt x="651" y="3237"/>
                      <a:pt x="1490" y="2098"/>
                    </a:cubicBezTo>
                    <a:cubicBezTo>
                      <a:pt x="2372" y="912"/>
                      <a:pt x="3192" y="61"/>
                      <a:pt x="31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3703174" y="2084080"/>
                <a:ext cx="153438" cy="158172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4043" extrusionOk="0">
                    <a:moveTo>
                      <a:pt x="0" y="0"/>
                    </a:moveTo>
                    <a:cubicBezTo>
                      <a:pt x="183" y="213"/>
                      <a:pt x="395" y="395"/>
                      <a:pt x="638" y="547"/>
                    </a:cubicBezTo>
                    <a:cubicBezTo>
                      <a:pt x="1034" y="882"/>
                      <a:pt x="1581" y="1338"/>
                      <a:pt x="2158" y="1854"/>
                    </a:cubicBezTo>
                    <a:cubicBezTo>
                      <a:pt x="2645" y="2310"/>
                      <a:pt x="3070" y="2827"/>
                      <a:pt x="3435" y="3344"/>
                    </a:cubicBezTo>
                    <a:cubicBezTo>
                      <a:pt x="3587" y="3587"/>
                      <a:pt x="3739" y="3830"/>
                      <a:pt x="3921" y="4043"/>
                    </a:cubicBezTo>
                    <a:cubicBezTo>
                      <a:pt x="3830" y="3769"/>
                      <a:pt x="3739" y="3496"/>
                      <a:pt x="3556" y="3283"/>
                    </a:cubicBezTo>
                    <a:cubicBezTo>
                      <a:pt x="3222" y="2705"/>
                      <a:pt x="2766" y="2189"/>
                      <a:pt x="2280" y="1702"/>
                    </a:cubicBezTo>
                    <a:cubicBezTo>
                      <a:pt x="1794" y="1246"/>
                      <a:pt x="1277" y="821"/>
                      <a:pt x="730" y="456"/>
                    </a:cubicBezTo>
                    <a:cubicBezTo>
                      <a:pt x="51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3571175" y="3016056"/>
                <a:ext cx="185519" cy="9784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2501" extrusionOk="0">
                    <a:moveTo>
                      <a:pt x="4605" y="0"/>
                    </a:moveTo>
                    <a:cubicBezTo>
                      <a:pt x="4399" y="0"/>
                      <a:pt x="4181" y="50"/>
                      <a:pt x="3982" y="99"/>
                    </a:cubicBezTo>
                    <a:cubicBezTo>
                      <a:pt x="2705" y="403"/>
                      <a:pt x="1520" y="1011"/>
                      <a:pt x="547" y="1893"/>
                    </a:cubicBezTo>
                    <a:cubicBezTo>
                      <a:pt x="335" y="2075"/>
                      <a:pt x="152" y="2258"/>
                      <a:pt x="0" y="2501"/>
                    </a:cubicBezTo>
                    <a:cubicBezTo>
                      <a:pt x="699" y="1923"/>
                      <a:pt x="1459" y="1407"/>
                      <a:pt x="2250" y="981"/>
                    </a:cubicBezTo>
                    <a:cubicBezTo>
                      <a:pt x="3040" y="586"/>
                      <a:pt x="3891" y="251"/>
                      <a:pt x="4742" y="8"/>
                    </a:cubicBezTo>
                    <a:cubicBezTo>
                      <a:pt x="4697" y="3"/>
                      <a:pt x="4652" y="0"/>
                      <a:pt x="4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3235817" y="2898923"/>
                <a:ext cx="20218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427" extrusionOk="0">
                    <a:moveTo>
                      <a:pt x="4773" y="1"/>
                    </a:moveTo>
                    <a:cubicBezTo>
                      <a:pt x="4644" y="1"/>
                      <a:pt x="4514" y="8"/>
                      <a:pt x="4378" y="24"/>
                    </a:cubicBezTo>
                    <a:cubicBezTo>
                      <a:pt x="3739" y="84"/>
                      <a:pt x="3101" y="206"/>
                      <a:pt x="2493" y="358"/>
                    </a:cubicBezTo>
                    <a:cubicBezTo>
                      <a:pt x="1855" y="540"/>
                      <a:pt x="1277" y="753"/>
                      <a:pt x="700" y="1027"/>
                    </a:cubicBezTo>
                    <a:cubicBezTo>
                      <a:pt x="426" y="1118"/>
                      <a:pt x="213" y="1239"/>
                      <a:pt x="1" y="1422"/>
                    </a:cubicBezTo>
                    <a:cubicBezTo>
                      <a:pt x="2" y="1425"/>
                      <a:pt x="7" y="1426"/>
                      <a:pt x="14" y="1426"/>
                    </a:cubicBezTo>
                    <a:cubicBezTo>
                      <a:pt x="142" y="1426"/>
                      <a:pt x="1169" y="915"/>
                      <a:pt x="2523" y="540"/>
                    </a:cubicBezTo>
                    <a:cubicBezTo>
                      <a:pt x="3952" y="176"/>
                      <a:pt x="5168" y="84"/>
                      <a:pt x="5168" y="24"/>
                    </a:cubicBezTo>
                    <a:cubicBezTo>
                      <a:pt x="5031" y="8"/>
                      <a:pt x="4902" y="1"/>
                      <a:pt x="4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3473643" y="2815397"/>
                <a:ext cx="59505" cy="10707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73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3" y="487"/>
                      <a:pt x="396" y="943"/>
                      <a:pt x="670" y="1399"/>
                    </a:cubicBezTo>
                    <a:cubicBezTo>
                      <a:pt x="913" y="1885"/>
                      <a:pt x="1186" y="2311"/>
                      <a:pt x="1521" y="2736"/>
                    </a:cubicBezTo>
                    <a:cubicBezTo>
                      <a:pt x="1369" y="2219"/>
                      <a:pt x="1125" y="1763"/>
                      <a:pt x="852" y="1307"/>
                    </a:cubicBezTo>
                    <a:cubicBezTo>
                      <a:pt x="639" y="852"/>
                      <a:pt x="335" y="396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3599695" y="2858001"/>
                <a:ext cx="141545" cy="144127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84" extrusionOk="0">
                    <a:moveTo>
                      <a:pt x="609" y="1"/>
                    </a:moveTo>
                    <a:cubicBezTo>
                      <a:pt x="411" y="1"/>
                      <a:pt x="227" y="92"/>
                      <a:pt x="92" y="249"/>
                    </a:cubicBezTo>
                    <a:cubicBezTo>
                      <a:pt x="31" y="431"/>
                      <a:pt x="1" y="644"/>
                      <a:pt x="92" y="857"/>
                    </a:cubicBezTo>
                    <a:cubicBezTo>
                      <a:pt x="274" y="1465"/>
                      <a:pt x="609" y="2042"/>
                      <a:pt x="1065" y="2468"/>
                    </a:cubicBezTo>
                    <a:lnTo>
                      <a:pt x="3618" y="3684"/>
                    </a:lnTo>
                    <a:cubicBezTo>
                      <a:pt x="3010" y="2559"/>
                      <a:pt x="2280" y="1495"/>
                      <a:pt x="1460" y="522"/>
                    </a:cubicBezTo>
                    <a:cubicBezTo>
                      <a:pt x="1277" y="310"/>
                      <a:pt x="1065" y="158"/>
                      <a:pt x="821" y="36"/>
                    </a:cubicBezTo>
                    <a:cubicBezTo>
                      <a:pt x="750" y="12"/>
                      <a:pt x="678" y="1"/>
                      <a:pt x="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3888654" y="3984338"/>
                <a:ext cx="663596" cy="617197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15776" extrusionOk="0">
                    <a:moveTo>
                      <a:pt x="1" y="0"/>
                    </a:moveTo>
                    <a:lnTo>
                      <a:pt x="1" y="7295"/>
                    </a:lnTo>
                    <a:cubicBezTo>
                      <a:pt x="1" y="11976"/>
                      <a:pt x="3800" y="15776"/>
                      <a:pt x="8481" y="15776"/>
                    </a:cubicBezTo>
                    <a:cubicBezTo>
                      <a:pt x="13162" y="15776"/>
                      <a:pt x="16962" y="11976"/>
                      <a:pt x="16962" y="7295"/>
                    </a:cubicBezTo>
                    <a:lnTo>
                      <a:pt x="169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3889867" y="4139889"/>
                <a:ext cx="661209" cy="66078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689" extrusionOk="0">
                    <a:moveTo>
                      <a:pt x="16668" y="1093"/>
                    </a:moveTo>
                    <a:lnTo>
                      <a:pt x="16748" y="1131"/>
                    </a:lnTo>
                    <a:cubicBezTo>
                      <a:pt x="16767" y="1131"/>
                      <a:pt x="16783" y="1131"/>
                      <a:pt x="16797" y="1132"/>
                    </a:cubicBezTo>
                    <a:lnTo>
                      <a:pt x="16797" y="1132"/>
                    </a:lnTo>
                    <a:cubicBezTo>
                      <a:pt x="16754" y="1119"/>
                      <a:pt x="16711" y="1107"/>
                      <a:pt x="16668" y="1093"/>
                    </a:cubicBezTo>
                    <a:close/>
                    <a:moveTo>
                      <a:pt x="16797" y="1132"/>
                    </a:moveTo>
                    <a:lnTo>
                      <a:pt x="16797" y="1132"/>
                    </a:lnTo>
                    <a:cubicBezTo>
                      <a:pt x="16832" y="1142"/>
                      <a:pt x="16866" y="1151"/>
                      <a:pt x="16900" y="1161"/>
                    </a:cubicBezTo>
                    <a:cubicBezTo>
                      <a:pt x="16858" y="1140"/>
                      <a:pt x="16831" y="1134"/>
                      <a:pt x="16797" y="1132"/>
                    </a:cubicBezTo>
                    <a:close/>
                    <a:moveTo>
                      <a:pt x="12066" y="1"/>
                    </a:moveTo>
                    <a:cubicBezTo>
                      <a:pt x="11955" y="1"/>
                      <a:pt x="11844" y="2"/>
                      <a:pt x="11733" y="6"/>
                    </a:cubicBezTo>
                    <a:cubicBezTo>
                      <a:pt x="11156" y="67"/>
                      <a:pt x="10608" y="189"/>
                      <a:pt x="10092" y="371"/>
                    </a:cubicBezTo>
                    <a:cubicBezTo>
                      <a:pt x="9575" y="584"/>
                      <a:pt x="9028" y="827"/>
                      <a:pt x="8481" y="1040"/>
                    </a:cubicBezTo>
                    <a:cubicBezTo>
                      <a:pt x="7934" y="1283"/>
                      <a:pt x="7386" y="1435"/>
                      <a:pt x="6809" y="1526"/>
                    </a:cubicBezTo>
                    <a:cubicBezTo>
                      <a:pt x="6656" y="1543"/>
                      <a:pt x="6503" y="1550"/>
                      <a:pt x="6351" y="1550"/>
                    </a:cubicBezTo>
                    <a:cubicBezTo>
                      <a:pt x="5959" y="1550"/>
                      <a:pt x="5570" y="1500"/>
                      <a:pt x="5198" y="1435"/>
                    </a:cubicBezTo>
                    <a:cubicBezTo>
                      <a:pt x="4195" y="1192"/>
                      <a:pt x="3313" y="857"/>
                      <a:pt x="2554" y="644"/>
                    </a:cubicBezTo>
                    <a:cubicBezTo>
                      <a:pt x="1946" y="432"/>
                      <a:pt x="1307" y="340"/>
                      <a:pt x="699" y="310"/>
                    </a:cubicBezTo>
                    <a:cubicBezTo>
                      <a:pt x="639" y="300"/>
                      <a:pt x="578" y="297"/>
                      <a:pt x="518" y="297"/>
                    </a:cubicBezTo>
                    <a:cubicBezTo>
                      <a:pt x="399" y="297"/>
                      <a:pt x="284" y="310"/>
                      <a:pt x="183" y="310"/>
                    </a:cubicBezTo>
                    <a:cubicBezTo>
                      <a:pt x="122" y="310"/>
                      <a:pt x="61" y="340"/>
                      <a:pt x="0" y="340"/>
                    </a:cubicBezTo>
                    <a:cubicBezTo>
                      <a:pt x="31" y="356"/>
                      <a:pt x="61" y="363"/>
                      <a:pt x="91" y="363"/>
                    </a:cubicBezTo>
                    <a:cubicBezTo>
                      <a:pt x="122" y="363"/>
                      <a:pt x="152" y="356"/>
                      <a:pt x="183" y="340"/>
                    </a:cubicBezTo>
                    <a:lnTo>
                      <a:pt x="699" y="340"/>
                    </a:lnTo>
                    <a:cubicBezTo>
                      <a:pt x="1307" y="401"/>
                      <a:pt x="1915" y="523"/>
                      <a:pt x="2493" y="736"/>
                    </a:cubicBezTo>
                    <a:cubicBezTo>
                      <a:pt x="3253" y="948"/>
                      <a:pt x="4134" y="1313"/>
                      <a:pt x="5168" y="1556"/>
                    </a:cubicBezTo>
                    <a:cubicBezTo>
                      <a:pt x="5586" y="1649"/>
                      <a:pt x="6003" y="1689"/>
                      <a:pt x="6421" y="1689"/>
                    </a:cubicBezTo>
                    <a:cubicBezTo>
                      <a:pt x="6551" y="1689"/>
                      <a:pt x="6680" y="1685"/>
                      <a:pt x="6809" y="1678"/>
                    </a:cubicBezTo>
                    <a:cubicBezTo>
                      <a:pt x="7417" y="1587"/>
                      <a:pt x="7994" y="1435"/>
                      <a:pt x="8541" y="1192"/>
                    </a:cubicBezTo>
                    <a:cubicBezTo>
                      <a:pt x="9089" y="948"/>
                      <a:pt x="9636" y="705"/>
                      <a:pt x="10152" y="523"/>
                    </a:cubicBezTo>
                    <a:cubicBezTo>
                      <a:pt x="10669" y="310"/>
                      <a:pt x="11186" y="219"/>
                      <a:pt x="11733" y="158"/>
                    </a:cubicBezTo>
                    <a:cubicBezTo>
                      <a:pt x="11915" y="146"/>
                      <a:pt x="12098" y="140"/>
                      <a:pt x="12280" y="140"/>
                    </a:cubicBezTo>
                    <a:cubicBezTo>
                      <a:pt x="13010" y="140"/>
                      <a:pt x="13739" y="237"/>
                      <a:pt x="14469" y="432"/>
                    </a:cubicBezTo>
                    <a:cubicBezTo>
                      <a:pt x="15229" y="614"/>
                      <a:pt x="15836" y="827"/>
                      <a:pt x="16262" y="948"/>
                    </a:cubicBezTo>
                    <a:cubicBezTo>
                      <a:pt x="16397" y="1006"/>
                      <a:pt x="16533" y="1052"/>
                      <a:pt x="16668" y="1093"/>
                    </a:cubicBezTo>
                    <a:lnTo>
                      <a:pt x="16668" y="1093"/>
                    </a:lnTo>
                    <a:lnTo>
                      <a:pt x="16292" y="918"/>
                    </a:lnTo>
                    <a:cubicBezTo>
                      <a:pt x="15867" y="766"/>
                      <a:pt x="15259" y="553"/>
                      <a:pt x="14499" y="340"/>
                    </a:cubicBezTo>
                    <a:cubicBezTo>
                      <a:pt x="13698" y="100"/>
                      <a:pt x="12873" y="1"/>
                      <a:pt x="12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3889867" y="4100258"/>
                <a:ext cx="661209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687" extrusionOk="0">
                    <a:moveTo>
                      <a:pt x="12205" y="1"/>
                    </a:moveTo>
                    <a:cubicBezTo>
                      <a:pt x="12047" y="1"/>
                      <a:pt x="11889" y="6"/>
                      <a:pt x="11733" y="16"/>
                    </a:cubicBezTo>
                    <a:cubicBezTo>
                      <a:pt x="11156" y="46"/>
                      <a:pt x="10608" y="168"/>
                      <a:pt x="10092" y="350"/>
                    </a:cubicBezTo>
                    <a:cubicBezTo>
                      <a:pt x="9575" y="563"/>
                      <a:pt x="9028" y="806"/>
                      <a:pt x="8481" y="1050"/>
                    </a:cubicBezTo>
                    <a:cubicBezTo>
                      <a:pt x="7934" y="1262"/>
                      <a:pt x="7386" y="1414"/>
                      <a:pt x="6809" y="1505"/>
                    </a:cubicBezTo>
                    <a:cubicBezTo>
                      <a:pt x="6627" y="1526"/>
                      <a:pt x="6444" y="1536"/>
                      <a:pt x="6263" y="1536"/>
                    </a:cubicBezTo>
                    <a:cubicBezTo>
                      <a:pt x="5900" y="1536"/>
                      <a:pt x="5542" y="1495"/>
                      <a:pt x="5198" y="1414"/>
                    </a:cubicBezTo>
                    <a:cubicBezTo>
                      <a:pt x="4195" y="1202"/>
                      <a:pt x="3313" y="837"/>
                      <a:pt x="2554" y="624"/>
                    </a:cubicBezTo>
                    <a:cubicBezTo>
                      <a:pt x="1946" y="442"/>
                      <a:pt x="1307" y="320"/>
                      <a:pt x="699" y="290"/>
                    </a:cubicBezTo>
                    <a:cubicBezTo>
                      <a:pt x="517" y="290"/>
                      <a:pt x="335" y="290"/>
                      <a:pt x="183" y="320"/>
                    </a:cubicBezTo>
                    <a:cubicBezTo>
                      <a:pt x="122" y="320"/>
                      <a:pt x="61" y="320"/>
                      <a:pt x="0" y="350"/>
                    </a:cubicBezTo>
                    <a:lnTo>
                      <a:pt x="183" y="350"/>
                    </a:lnTo>
                    <a:cubicBezTo>
                      <a:pt x="259" y="335"/>
                      <a:pt x="342" y="328"/>
                      <a:pt x="430" y="328"/>
                    </a:cubicBezTo>
                    <a:cubicBezTo>
                      <a:pt x="517" y="328"/>
                      <a:pt x="608" y="335"/>
                      <a:pt x="699" y="350"/>
                    </a:cubicBezTo>
                    <a:cubicBezTo>
                      <a:pt x="1307" y="411"/>
                      <a:pt x="1915" y="533"/>
                      <a:pt x="2493" y="715"/>
                    </a:cubicBezTo>
                    <a:cubicBezTo>
                      <a:pt x="3253" y="958"/>
                      <a:pt x="4134" y="1323"/>
                      <a:pt x="5168" y="1536"/>
                    </a:cubicBezTo>
                    <a:cubicBezTo>
                      <a:pt x="5541" y="1640"/>
                      <a:pt x="5915" y="1687"/>
                      <a:pt x="6289" y="1687"/>
                    </a:cubicBezTo>
                    <a:cubicBezTo>
                      <a:pt x="6462" y="1687"/>
                      <a:pt x="6636" y="1677"/>
                      <a:pt x="6809" y="1657"/>
                    </a:cubicBezTo>
                    <a:cubicBezTo>
                      <a:pt x="7417" y="1597"/>
                      <a:pt x="7994" y="1414"/>
                      <a:pt x="8541" y="1171"/>
                    </a:cubicBezTo>
                    <a:cubicBezTo>
                      <a:pt x="9089" y="958"/>
                      <a:pt x="9636" y="715"/>
                      <a:pt x="10152" y="502"/>
                    </a:cubicBezTo>
                    <a:cubicBezTo>
                      <a:pt x="10669" y="320"/>
                      <a:pt x="11186" y="198"/>
                      <a:pt x="11733" y="138"/>
                    </a:cubicBezTo>
                    <a:cubicBezTo>
                      <a:pt x="11847" y="134"/>
                      <a:pt x="11961" y="132"/>
                      <a:pt x="12075" y="132"/>
                    </a:cubicBezTo>
                    <a:cubicBezTo>
                      <a:pt x="12873" y="132"/>
                      <a:pt x="13671" y="225"/>
                      <a:pt x="14469" y="411"/>
                    </a:cubicBezTo>
                    <a:cubicBezTo>
                      <a:pt x="15229" y="624"/>
                      <a:pt x="15836" y="806"/>
                      <a:pt x="16262" y="958"/>
                    </a:cubicBezTo>
                    <a:cubicBezTo>
                      <a:pt x="16475" y="1050"/>
                      <a:pt x="16688" y="1110"/>
                      <a:pt x="16900" y="1141"/>
                    </a:cubicBezTo>
                    <a:cubicBezTo>
                      <a:pt x="16900" y="1141"/>
                      <a:pt x="16840" y="1110"/>
                      <a:pt x="16748" y="1110"/>
                    </a:cubicBezTo>
                    <a:lnTo>
                      <a:pt x="16292" y="928"/>
                    </a:lnTo>
                    <a:cubicBezTo>
                      <a:pt x="15684" y="685"/>
                      <a:pt x="15107" y="502"/>
                      <a:pt x="14499" y="320"/>
                    </a:cubicBezTo>
                    <a:cubicBezTo>
                      <a:pt x="13744" y="119"/>
                      <a:pt x="12967" y="1"/>
                      <a:pt x="12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41"/>
            <p:cNvGrpSpPr/>
            <p:nvPr/>
          </p:nvGrpSpPr>
          <p:grpSpPr>
            <a:xfrm>
              <a:off x="4210762" y="1266618"/>
              <a:ext cx="1483483" cy="1677403"/>
              <a:chOff x="6683175" y="622590"/>
              <a:chExt cx="2139125" cy="2418750"/>
            </a:xfrm>
          </p:grpSpPr>
          <p:grpSp>
            <p:nvGrpSpPr>
              <p:cNvPr id="1041" name="Google Shape;1041;p41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1042" name="Google Shape;1042;p41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1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4" name="Google Shape;1044;p41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41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1047" name="Google Shape;1047;p41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1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49" name="Google Shape;1049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Gagasan Projek</a:t>
            </a:r>
            <a:endParaRPr dirty="0"/>
          </a:p>
        </p:txBody>
      </p:sp>
      <p:sp>
        <p:nvSpPr>
          <p:cNvPr id="1050" name="Google Shape;1050;p41"/>
          <p:cNvSpPr txBox="1">
            <a:spLocks noGrp="1"/>
          </p:cNvSpPr>
          <p:nvPr>
            <p:ph type="subTitle" idx="3"/>
          </p:nvPr>
        </p:nvSpPr>
        <p:spPr>
          <a:xfrm>
            <a:off x="720000" y="2410104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Anemia</a:t>
            </a:r>
            <a:endParaRPr dirty="0"/>
          </a:p>
        </p:txBody>
      </p:sp>
      <p:sp>
        <p:nvSpPr>
          <p:cNvPr id="1051" name="Google Shape;1051;p41"/>
          <p:cNvSpPr txBox="1">
            <a:spLocks noGrp="1"/>
          </p:cNvSpPr>
          <p:nvPr>
            <p:ph type="subTitle" idx="4"/>
          </p:nvPr>
        </p:nvSpPr>
        <p:spPr>
          <a:xfrm>
            <a:off x="720000" y="2686654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Merupakan penyakit yang sangat umum terjadi terutama di Indonesia yang disebabkan kurangnya sel darah merah </a:t>
            </a:r>
            <a:endParaRPr dirty="0"/>
          </a:p>
        </p:txBody>
      </p:sp>
      <p:sp>
        <p:nvSpPr>
          <p:cNvPr id="1052" name="Google Shape;1052;p41"/>
          <p:cNvSpPr txBox="1">
            <a:spLocks noGrp="1"/>
          </p:cNvSpPr>
          <p:nvPr>
            <p:ph type="subTitle" idx="1"/>
          </p:nvPr>
        </p:nvSpPr>
        <p:spPr>
          <a:xfrm>
            <a:off x="6213175" y="2410104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Anemia</a:t>
            </a:r>
            <a:endParaRPr dirty="0"/>
          </a:p>
        </p:txBody>
      </p:sp>
      <p:cxnSp>
        <p:nvCxnSpPr>
          <p:cNvPr id="1053" name="Google Shape;1053;p41"/>
          <p:cNvCxnSpPr/>
          <p:nvPr/>
        </p:nvCxnSpPr>
        <p:spPr>
          <a:xfrm>
            <a:off x="2709000" y="4599375"/>
            <a:ext cx="3726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" name="Google Shape;1054;p41"/>
          <p:cNvSpPr txBox="1">
            <a:spLocks noGrp="1"/>
          </p:cNvSpPr>
          <p:nvPr>
            <p:ph type="subTitle" idx="2"/>
          </p:nvPr>
        </p:nvSpPr>
        <p:spPr>
          <a:xfrm>
            <a:off x="6213175" y="2686654"/>
            <a:ext cx="221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Membutuhkan diagnosis medis terlebih dahulu dan memiliki berbagai jenis tes yang berbeda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9"/>
          <p:cNvGrpSpPr/>
          <p:nvPr/>
        </p:nvGrpSpPr>
        <p:grpSpPr>
          <a:xfrm>
            <a:off x="999933" y="1045935"/>
            <a:ext cx="1017825" cy="1017825"/>
            <a:chOff x="830022" y="1275185"/>
            <a:chExt cx="1017825" cy="1017825"/>
          </a:xfrm>
        </p:grpSpPr>
        <p:sp>
          <p:nvSpPr>
            <p:cNvPr id="772" name="Google Shape;772;p39"/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4767771" y="1383017"/>
            <a:ext cx="3849829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Spesifikasi</a:t>
            </a:r>
            <a:endParaRPr sz="6000"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title" idx="2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1"/>
          </p:nvPr>
        </p:nvSpPr>
        <p:spPr>
          <a:xfrm>
            <a:off x="5137667" y="3061630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b-NO" dirty="0"/>
              <a:t>Dataset, proses, dan tampilan program</a:t>
            </a:r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39"/>
          <p:cNvGrpSpPr/>
          <p:nvPr/>
        </p:nvGrpSpPr>
        <p:grpSpPr>
          <a:xfrm>
            <a:off x="1009925" y="538996"/>
            <a:ext cx="3638520" cy="4074544"/>
            <a:chOff x="1009925" y="538996"/>
            <a:chExt cx="3638520" cy="4074544"/>
          </a:xfrm>
        </p:grpSpPr>
        <p:grpSp>
          <p:nvGrpSpPr>
            <p:cNvPr id="779" name="Google Shape;779;p39"/>
            <p:cNvGrpSpPr/>
            <p:nvPr/>
          </p:nvGrpSpPr>
          <p:grpSpPr>
            <a:xfrm>
              <a:off x="1009925" y="3084550"/>
              <a:ext cx="1344002" cy="1510231"/>
              <a:chOff x="999957" y="3084550"/>
              <a:chExt cx="1344002" cy="1510231"/>
            </a:xfrm>
          </p:grpSpPr>
          <p:grpSp>
            <p:nvGrpSpPr>
              <p:cNvPr id="780" name="Google Shape;780;p39"/>
              <p:cNvGrpSpPr/>
              <p:nvPr/>
            </p:nvGrpSpPr>
            <p:grpSpPr>
              <a:xfrm>
                <a:off x="999957" y="3084550"/>
                <a:ext cx="1344002" cy="1510231"/>
                <a:chOff x="1132421" y="3084550"/>
                <a:chExt cx="1344002" cy="1510231"/>
              </a:xfrm>
            </p:grpSpPr>
            <p:sp>
              <p:nvSpPr>
                <p:cNvPr id="781" name="Google Shape;781;p39"/>
                <p:cNvSpPr/>
                <p:nvPr/>
              </p:nvSpPr>
              <p:spPr>
                <a:xfrm>
                  <a:off x="1172702" y="4337853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3" y="10475"/>
                      </a:lnTo>
                      <a:cubicBezTo>
                        <a:pt x="2269" y="9341"/>
                        <a:pt x="2269" y="8240"/>
                        <a:pt x="2403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1639521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2" y="10475"/>
                      </a:lnTo>
                      <a:cubicBezTo>
                        <a:pt x="2269" y="9341"/>
                        <a:pt x="2269" y="8240"/>
                        <a:pt x="2402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1969272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67" y="1"/>
                      </a:moveTo>
                      <a:cubicBezTo>
                        <a:pt x="1" y="2736"/>
                        <a:pt x="2603" y="5905"/>
                        <a:pt x="2836" y="7139"/>
                      </a:cubicBezTo>
                      <a:cubicBezTo>
                        <a:pt x="2970" y="8240"/>
                        <a:pt x="2970" y="9341"/>
                        <a:pt x="2836" y="10475"/>
                      </a:cubicBezTo>
                      <a:lnTo>
                        <a:pt x="5271" y="1047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1132421" y="3084550"/>
                  <a:ext cx="1344002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5" h="51938" extrusionOk="0">
                      <a:moveTo>
                        <a:pt x="0" y="0"/>
                      </a:moveTo>
                      <a:lnTo>
                        <a:pt x="0" y="51937"/>
                      </a:lnTo>
                      <a:lnTo>
                        <a:pt x="57875" y="51937"/>
                      </a:lnTo>
                      <a:lnTo>
                        <a:pt x="57875" y="0"/>
                      </a:lnTo>
                      <a:close/>
                    </a:path>
                  </a:pathLst>
                </a:custGeom>
                <a:solidFill>
                  <a:srgbClr val="E061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2153897" y="3084550"/>
                  <a:ext cx="322466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51938" extrusionOk="0">
                      <a:moveTo>
                        <a:pt x="1" y="0"/>
                      </a:moveTo>
                      <a:lnTo>
                        <a:pt x="434" y="51937"/>
                      </a:lnTo>
                      <a:lnTo>
                        <a:pt x="15612" y="51937"/>
                      </a:lnTo>
                      <a:lnTo>
                        <a:pt x="156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1195276" y="3176886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1195276" y="3561722"/>
                  <a:ext cx="898181" cy="3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44" extrusionOk="0">
                      <a:moveTo>
                        <a:pt x="1" y="1"/>
                      </a:moveTo>
                      <a:lnTo>
                        <a:pt x="1" y="13243"/>
                      </a:lnTo>
                      <a:lnTo>
                        <a:pt x="37161" y="13243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1195276" y="3947358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" name="Google Shape;789;p39"/>
              <p:cNvSpPr/>
              <p:nvPr/>
            </p:nvSpPr>
            <p:spPr>
              <a:xfrm>
                <a:off x="1454849" y="3321105"/>
                <a:ext cx="76619" cy="66499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38" extrusionOk="0">
                    <a:moveTo>
                      <a:pt x="1802" y="1"/>
                    </a:moveTo>
                    <a:cubicBezTo>
                      <a:pt x="601" y="1"/>
                      <a:pt x="1" y="1468"/>
                      <a:pt x="834" y="2336"/>
                    </a:cubicBezTo>
                    <a:cubicBezTo>
                      <a:pt x="1113" y="2614"/>
                      <a:pt x="1453" y="2738"/>
                      <a:pt x="1787" y="2738"/>
                    </a:cubicBezTo>
                    <a:cubicBezTo>
                      <a:pt x="2493" y="2738"/>
                      <a:pt x="3169" y="2184"/>
                      <a:pt x="3169" y="1368"/>
                    </a:cubicBezTo>
                    <a:cubicBezTo>
                      <a:pt x="3169" y="634"/>
                      <a:pt x="2569" y="1"/>
                      <a:pt x="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454849" y="3709997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2"/>
                      <a:pt x="1452" y="2722"/>
                      <a:pt x="1786" y="2722"/>
                    </a:cubicBezTo>
                    <a:cubicBezTo>
                      <a:pt x="2492" y="2722"/>
                      <a:pt x="3169" y="2184"/>
                      <a:pt x="3169" y="1368"/>
                    </a:cubicBezTo>
                    <a:cubicBezTo>
                      <a:pt x="3169" y="600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454849" y="4098864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3"/>
                      <a:pt x="1452" y="2723"/>
                      <a:pt x="1786" y="2723"/>
                    </a:cubicBezTo>
                    <a:cubicBezTo>
                      <a:pt x="2492" y="2723"/>
                      <a:pt x="3169" y="2184"/>
                      <a:pt x="3169" y="1368"/>
                    </a:cubicBezTo>
                    <a:cubicBezTo>
                      <a:pt x="3169" y="601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9"/>
            <p:cNvSpPr/>
            <p:nvPr/>
          </p:nvSpPr>
          <p:spPr>
            <a:xfrm>
              <a:off x="1997503" y="2877130"/>
              <a:ext cx="125781" cy="207440"/>
            </a:xfrm>
            <a:custGeom>
              <a:avLst/>
              <a:gdLst/>
              <a:ahLst/>
              <a:cxnLst/>
              <a:rect l="l" t="t" r="r" b="b"/>
              <a:pathLst>
                <a:path w="5204" h="8541" extrusionOk="0">
                  <a:moveTo>
                    <a:pt x="968" y="1"/>
                  </a:moveTo>
                  <a:lnTo>
                    <a:pt x="0" y="8474"/>
                  </a:lnTo>
                  <a:lnTo>
                    <a:pt x="5204" y="854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204712" y="806353"/>
              <a:ext cx="2443732" cy="3365446"/>
            </a:xfrm>
            <a:custGeom>
              <a:avLst/>
              <a:gdLst/>
              <a:ahLst/>
              <a:cxnLst/>
              <a:rect l="l" t="t" r="r" b="b"/>
              <a:pathLst>
                <a:path w="101106" h="138567" extrusionOk="0">
                  <a:moveTo>
                    <a:pt x="0" y="1"/>
                  </a:moveTo>
                  <a:lnTo>
                    <a:pt x="0" y="138567"/>
                  </a:lnTo>
                  <a:lnTo>
                    <a:pt x="101106" y="138567"/>
                  </a:lnTo>
                  <a:lnTo>
                    <a:pt x="101106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407885" y="942460"/>
              <a:ext cx="2143806" cy="3029234"/>
            </a:xfrm>
            <a:custGeom>
              <a:avLst/>
              <a:gdLst/>
              <a:ahLst/>
              <a:cxnLst/>
              <a:rect l="l" t="t" r="r" b="b"/>
              <a:pathLst>
                <a:path w="88697" h="124724" extrusionOk="0">
                  <a:moveTo>
                    <a:pt x="0" y="1"/>
                  </a:moveTo>
                  <a:lnTo>
                    <a:pt x="0" y="124723"/>
                  </a:lnTo>
                  <a:lnTo>
                    <a:pt x="88697" y="124723"/>
                  </a:lnTo>
                  <a:lnTo>
                    <a:pt x="88697" y="109212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393359" y="901949"/>
              <a:ext cx="2124470" cy="3013034"/>
            </a:xfrm>
            <a:custGeom>
              <a:avLst/>
              <a:gdLst/>
              <a:ahLst/>
              <a:cxnLst/>
              <a:rect l="l" t="t" r="r" b="b"/>
              <a:pathLst>
                <a:path w="87897" h="124057" extrusionOk="0">
                  <a:moveTo>
                    <a:pt x="1" y="1"/>
                  </a:moveTo>
                  <a:lnTo>
                    <a:pt x="1" y="124056"/>
                  </a:lnTo>
                  <a:lnTo>
                    <a:pt x="87897" y="124056"/>
                  </a:lnTo>
                  <a:lnTo>
                    <a:pt x="87897" y="108645"/>
                  </a:lnTo>
                  <a:lnTo>
                    <a:pt x="87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353865" y="910061"/>
              <a:ext cx="2143806" cy="2970896"/>
            </a:xfrm>
            <a:custGeom>
              <a:avLst/>
              <a:gdLst/>
              <a:ahLst/>
              <a:cxnLst/>
              <a:rect l="l" t="t" r="r" b="b"/>
              <a:pathLst>
                <a:path w="88697" h="122322" extrusionOk="0">
                  <a:moveTo>
                    <a:pt x="0" y="1"/>
                  </a:moveTo>
                  <a:lnTo>
                    <a:pt x="0" y="122321"/>
                  </a:lnTo>
                  <a:lnTo>
                    <a:pt x="69983" y="122321"/>
                  </a:lnTo>
                  <a:lnTo>
                    <a:pt x="80091" y="114082"/>
                  </a:lnTo>
                  <a:lnTo>
                    <a:pt x="88697" y="107111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987554" y="702646"/>
              <a:ext cx="877226" cy="302234"/>
            </a:xfrm>
            <a:custGeom>
              <a:avLst/>
              <a:gdLst/>
              <a:ahLst/>
              <a:cxnLst/>
              <a:rect l="l" t="t" r="r" b="b"/>
              <a:pathLst>
                <a:path w="36294" h="12444" extrusionOk="0">
                  <a:moveTo>
                    <a:pt x="6111" y="1"/>
                  </a:moveTo>
                  <a:cubicBezTo>
                    <a:pt x="2737" y="1"/>
                    <a:pt x="1" y="2757"/>
                    <a:pt x="1" y="6139"/>
                  </a:cubicBezTo>
                  <a:lnTo>
                    <a:pt x="1" y="12443"/>
                  </a:lnTo>
                  <a:lnTo>
                    <a:pt x="36293" y="12443"/>
                  </a:lnTo>
                  <a:lnTo>
                    <a:pt x="36293" y="5872"/>
                  </a:lnTo>
                  <a:cubicBezTo>
                    <a:pt x="36293" y="2636"/>
                    <a:pt x="33658" y="1"/>
                    <a:pt x="30423" y="1"/>
                  </a:cubicBezTo>
                  <a:lnTo>
                    <a:pt x="6172" y="1"/>
                  </a:lnTo>
                  <a:cubicBezTo>
                    <a:pt x="6152" y="1"/>
                    <a:pt x="6131" y="1"/>
                    <a:pt x="6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170570" y="538996"/>
              <a:ext cx="505540" cy="163698"/>
            </a:xfrm>
            <a:custGeom>
              <a:avLst/>
              <a:gdLst/>
              <a:ahLst/>
              <a:cxnLst/>
              <a:rect l="l" t="t" r="r" b="b"/>
              <a:pathLst>
                <a:path w="20916" h="6740" extrusionOk="0">
                  <a:moveTo>
                    <a:pt x="1" y="1"/>
                  </a:moveTo>
                  <a:lnTo>
                    <a:pt x="1335" y="6739"/>
                  </a:lnTo>
                  <a:lnTo>
                    <a:pt x="19748" y="6739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77994" y="1383206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0"/>
                  </a:moveTo>
                  <a:lnTo>
                    <a:pt x="0" y="14944"/>
                  </a:lnTo>
                  <a:lnTo>
                    <a:pt x="14944" y="14944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092380" y="146826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67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092380" y="154360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68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092380" y="161896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00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00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92380" y="169430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7994" y="1942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649754" y="1965693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92380" y="2027286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092380" y="2103427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092380" y="2178767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92380" y="22541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77994" y="2484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649754" y="2506891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39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2"/>
                  </a:lnTo>
                  <a:lnTo>
                    <a:pt x="14677" y="2135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092380" y="256928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92380" y="264462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4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92380" y="271996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092380" y="279530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7994" y="3006752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49754" y="3029437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92380" y="30918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92380" y="316717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92380" y="3242511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92380" y="331787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876841" y="3389159"/>
              <a:ext cx="235464" cy="489369"/>
            </a:xfrm>
            <a:custGeom>
              <a:avLst/>
              <a:gdLst/>
              <a:ahLst/>
              <a:cxnLst/>
              <a:rect l="l" t="t" r="r" b="b"/>
              <a:pathLst>
                <a:path w="9742" h="20149" extrusionOk="0">
                  <a:moveTo>
                    <a:pt x="9741" y="1"/>
                  </a:moveTo>
                  <a:lnTo>
                    <a:pt x="1" y="20148"/>
                  </a:lnTo>
                  <a:lnTo>
                    <a:pt x="6972" y="20148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045354" y="3391588"/>
              <a:ext cx="452317" cy="489369"/>
            </a:xfrm>
            <a:custGeom>
              <a:avLst/>
              <a:gdLst/>
              <a:ahLst/>
              <a:cxnLst/>
              <a:rect l="l" t="t" r="r" b="b"/>
              <a:pathLst>
                <a:path w="18714" h="20149" extrusionOk="0">
                  <a:moveTo>
                    <a:pt x="2769" y="1"/>
                  </a:moveTo>
                  <a:lnTo>
                    <a:pt x="0" y="20148"/>
                  </a:lnTo>
                  <a:lnTo>
                    <a:pt x="18714" y="4938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13195" y="538996"/>
              <a:ext cx="62915" cy="163698"/>
            </a:xfrm>
            <a:custGeom>
              <a:avLst/>
              <a:gdLst/>
              <a:ahLst/>
              <a:cxnLst/>
              <a:rect l="l" t="t" r="r" b="b"/>
              <a:pathLst>
                <a:path w="2603" h="6740" extrusionOk="0">
                  <a:moveTo>
                    <a:pt x="1135" y="1"/>
                  </a:moveTo>
                  <a:lnTo>
                    <a:pt x="1" y="6739"/>
                  </a:lnTo>
                  <a:lnTo>
                    <a:pt x="1435" y="673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E4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085385" y="1716940"/>
              <a:ext cx="263646" cy="542340"/>
            </a:xfrm>
            <a:custGeom>
              <a:avLst/>
              <a:gdLst/>
              <a:ahLst/>
              <a:cxnLst/>
              <a:rect l="l" t="t" r="r" b="b"/>
              <a:pathLst>
                <a:path w="10908" h="22330" extrusionOk="0">
                  <a:moveTo>
                    <a:pt x="5979" y="1"/>
                  </a:moveTo>
                  <a:cubicBezTo>
                    <a:pt x="3883" y="1"/>
                    <a:pt x="1799" y="619"/>
                    <a:pt x="0" y="1837"/>
                  </a:cubicBezTo>
                  <a:lnTo>
                    <a:pt x="167" y="12611"/>
                  </a:lnTo>
                  <a:lnTo>
                    <a:pt x="167" y="18415"/>
                  </a:lnTo>
                  <a:cubicBezTo>
                    <a:pt x="167" y="20350"/>
                    <a:pt x="1201" y="22151"/>
                    <a:pt x="3136" y="22318"/>
                  </a:cubicBezTo>
                  <a:cubicBezTo>
                    <a:pt x="3235" y="22326"/>
                    <a:pt x="3333" y="22330"/>
                    <a:pt x="3431" y="22330"/>
                  </a:cubicBezTo>
                  <a:cubicBezTo>
                    <a:pt x="5406" y="22330"/>
                    <a:pt x="7077" y="20750"/>
                    <a:pt x="7172" y="18716"/>
                  </a:cubicBezTo>
                  <a:cubicBezTo>
                    <a:pt x="7239" y="16681"/>
                    <a:pt x="7305" y="14613"/>
                    <a:pt x="7305" y="14613"/>
                  </a:cubicBezTo>
                  <a:cubicBezTo>
                    <a:pt x="7305" y="14613"/>
                    <a:pt x="10408" y="14313"/>
                    <a:pt x="10641" y="11277"/>
                  </a:cubicBezTo>
                  <a:cubicBezTo>
                    <a:pt x="10908" y="8242"/>
                    <a:pt x="10775" y="1136"/>
                    <a:pt x="10775" y="1136"/>
                  </a:cubicBezTo>
                  <a:cubicBezTo>
                    <a:pt x="9255" y="376"/>
                    <a:pt x="7613" y="1"/>
                    <a:pt x="5979" y="1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045069" y="1653258"/>
              <a:ext cx="364435" cy="440430"/>
            </a:xfrm>
            <a:custGeom>
              <a:avLst/>
              <a:gdLst/>
              <a:ahLst/>
              <a:cxnLst/>
              <a:rect l="l" t="t" r="r" b="b"/>
              <a:pathLst>
                <a:path w="15078" h="18134" extrusionOk="0">
                  <a:moveTo>
                    <a:pt x="9066" y="0"/>
                  </a:moveTo>
                  <a:cubicBezTo>
                    <a:pt x="8358" y="0"/>
                    <a:pt x="7626" y="247"/>
                    <a:pt x="7005" y="589"/>
                  </a:cubicBezTo>
                  <a:cubicBezTo>
                    <a:pt x="6005" y="1090"/>
                    <a:pt x="5104" y="1790"/>
                    <a:pt x="4037" y="2124"/>
                  </a:cubicBezTo>
                  <a:cubicBezTo>
                    <a:pt x="3203" y="2391"/>
                    <a:pt x="2235" y="2458"/>
                    <a:pt x="1501" y="2925"/>
                  </a:cubicBezTo>
                  <a:cubicBezTo>
                    <a:pt x="834" y="3425"/>
                    <a:pt x="367" y="4125"/>
                    <a:pt x="234" y="4959"/>
                  </a:cubicBezTo>
                  <a:cubicBezTo>
                    <a:pt x="67" y="5760"/>
                    <a:pt x="0" y="6560"/>
                    <a:pt x="67" y="7394"/>
                  </a:cubicBezTo>
                  <a:lnTo>
                    <a:pt x="200" y="14166"/>
                  </a:lnTo>
                  <a:cubicBezTo>
                    <a:pt x="234" y="15100"/>
                    <a:pt x="267" y="16134"/>
                    <a:pt x="834" y="16901"/>
                  </a:cubicBezTo>
                  <a:cubicBezTo>
                    <a:pt x="1455" y="17803"/>
                    <a:pt x="2623" y="18134"/>
                    <a:pt x="3756" y="18134"/>
                  </a:cubicBezTo>
                  <a:cubicBezTo>
                    <a:pt x="3963" y="18134"/>
                    <a:pt x="4169" y="18123"/>
                    <a:pt x="4370" y="18102"/>
                  </a:cubicBezTo>
                  <a:cubicBezTo>
                    <a:pt x="5704" y="17969"/>
                    <a:pt x="6972" y="17402"/>
                    <a:pt x="7906" y="16434"/>
                  </a:cubicBezTo>
                  <a:cubicBezTo>
                    <a:pt x="8506" y="15834"/>
                    <a:pt x="8873" y="15100"/>
                    <a:pt x="9007" y="14299"/>
                  </a:cubicBezTo>
                  <a:cubicBezTo>
                    <a:pt x="9040" y="13699"/>
                    <a:pt x="8640" y="13165"/>
                    <a:pt x="8073" y="13032"/>
                  </a:cubicBezTo>
                  <a:cubicBezTo>
                    <a:pt x="7439" y="12898"/>
                    <a:pt x="6905" y="12498"/>
                    <a:pt x="6572" y="11898"/>
                  </a:cubicBezTo>
                  <a:cubicBezTo>
                    <a:pt x="6205" y="11130"/>
                    <a:pt x="6438" y="10196"/>
                    <a:pt x="7172" y="9696"/>
                  </a:cubicBezTo>
                  <a:cubicBezTo>
                    <a:pt x="7424" y="9540"/>
                    <a:pt x="7701" y="9466"/>
                    <a:pt x="7975" y="9466"/>
                  </a:cubicBezTo>
                  <a:cubicBezTo>
                    <a:pt x="8463" y="9466"/>
                    <a:pt x="8941" y="9702"/>
                    <a:pt x="9240" y="10130"/>
                  </a:cubicBezTo>
                  <a:lnTo>
                    <a:pt x="9274" y="10130"/>
                  </a:lnTo>
                  <a:cubicBezTo>
                    <a:pt x="9807" y="10096"/>
                    <a:pt x="9841" y="9596"/>
                    <a:pt x="9941" y="9262"/>
                  </a:cubicBezTo>
                  <a:cubicBezTo>
                    <a:pt x="10308" y="8195"/>
                    <a:pt x="9974" y="7428"/>
                    <a:pt x="10007" y="7094"/>
                  </a:cubicBezTo>
                  <a:lnTo>
                    <a:pt x="10007" y="7094"/>
                  </a:lnTo>
                  <a:cubicBezTo>
                    <a:pt x="10487" y="7329"/>
                    <a:pt x="11017" y="7442"/>
                    <a:pt x="11549" y="7442"/>
                  </a:cubicBezTo>
                  <a:cubicBezTo>
                    <a:pt x="12981" y="7442"/>
                    <a:pt x="14425" y="6627"/>
                    <a:pt x="14911" y="5193"/>
                  </a:cubicBezTo>
                  <a:cubicBezTo>
                    <a:pt x="15078" y="4659"/>
                    <a:pt x="15078" y="4125"/>
                    <a:pt x="14911" y="3625"/>
                  </a:cubicBezTo>
                  <a:cubicBezTo>
                    <a:pt x="14411" y="2157"/>
                    <a:pt x="13076" y="2291"/>
                    <a:pt x="12076" y="1724"/>
                  </a:cubicBezTo>
                  <a:cubicBezTo>
                    <a:pt x="11408" y="1323"/>
                    <a:pt x="10908" y="623"/>
                    <a:pt x="10208" y="256"/>
                  </a:cubicBezTo>
                  <a:cubicBezTo>
                    <a:pt x="9849" y="77"/>
                    <a:pt x="9461" y="0"/>
                    <a:pt x="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932993" y="1581610"/>
              <a:ext cx="158869" cy="170717"/>
            </a:xfrm>
            <a:custGeom>
              <a:avLst/>
              <a:gdLst/>
              <a:ahLst/>
              <a:cxnLst/>
              <a:rect l="l" t="t" r="r" b="b"/>
              <a:pathLst>
                <a:path w="6573" h="7029" extrusionOk="0">
                  <a:moveTo>
                    <a:pt x="3559" y="1"/>
                  </a:moveTo>
                  <a:cubicBezTo>
                    <a:pt x="3518" y="1"/>
                    <a:pt x="3477" y="2"/>
                    <a:pt x="3436" y="4"/>
                  </a:cubicBezTo>
                  <a:cubicBezTo>
                    <a:pt x="2002" y="104"/>
                    <a:pt x="768" y="1071"/>
                    <a:pt x="368" y="2439"/>
                  </a:cubicBezTo>
                  <a:cubicBezTo>
                    <a:pt x="1" y="3840"/>
                    <a:pt x="501" y="5307"/>
                    <a:pt x="1602" y="6208"/>
                  </a:cubicBezTo>
                  <a:cubicBezTo>
                    <a:pt x="2306" y="6747"/>
                    <a:pt x="3165" y="7028"/>
                    <a:pt x="4026" y="7028"/>
                  </a:cubicBezTo>
                  <a:cubicBezTo>
                    <a:pt x="4507" y="7028"/>
                    <a:pt x="4989" y="6940"/>
                    <a:pt x="5445" y="6761"/>
                  </a:cubicBezTo>
                  <a:lnTo>
                    <a:pt x="5445" y="6761"/>
                  </a:lnTo>
                  <a:cubicBezTo>
                    <a:pt x="5442" y="6766"/>
                    <a:pt x="5440" y="6770"/>
                    <a:pt x="5438" y="6775"/>
                  </a:cubicBezTo>
                  <a:lnTo>
                    <a:pt x="5571" y="6708"/>
                  </a:lnTo>
                  <a:lnTo>
                    <a:pt x="5571" y="6708"/>
                  </a:lnTo>
                  <a:cubicBezTo>
                    <a:pt x="5529" y="6727"/>
                    <a:pt x="5487" y="6744"/>
                    <a:pt x="5445" y="6761"/>
                  </a:cubicBezTo>
                  <a:lnTo>
                    <a:pt x="5445" y="6761"/>
                  </a:lnTo>
                  <a:cubicBezTo>
                    <a:pt x="5908" y="5798"/>
                    <a:pt x="6239" y="4768"/>
                    <a:pt x="6405" y="3706"/>
                  </a:cubicBezTo>
                  <a:cubicBezTo>
                    <a:pt x="6572" y="2605"/>
                    <a:pt x="6205" y="1505"/>
                    <a:pt x="5471" y="737"/>
                  </a:cubicBezTo>
                  <a:cubicBezTo>
                    <a:pt x="4936" y="265"/>
                    <a:pt x="4252" y="1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43450" y="1719369"/>
              <a:ext cx="35506" cy="34100"/>
            </a:xfrm>
            <a:custGeom>
              <a:avLst/>
              <a:gdLst/>
              <a:ahLst/>
              <a:cxnLst/>
              <a:rect l="l" t="t" r="r" b="b"/>
              <a:pathLst>
                <a:path w="1469" h="1404" extrusionOk="0">
                  <a:moveTo>
                    <a:pt x="1461" y="1"/>
                  </a:moveTo>
                  <a:cubicBezTo>
                    <a:pt x="1390" y="1"/>
                    <a:pt x="1221" y="450"/>
                    <a:pt x="835" y="836"/>
                  </a:cubicBezTo>
                  <a:cubicBezTo>
                    <a:pt x="468" y="1237"/>
                    <a:pt x="1" y="1370"/>
                    <a:pt x="1" y="1403"/>
                  </a:cubicBezTo>
                  <a:cubicBezTo>
                    <a:pt x="801" y="1403"/>
                    <a:pt x="1402" y="770"/>
                    <a:pt x="1468" y="2"/>
                  </a:cubicBezTo>
                  <a:cubicBezTo>
                    <a:pt x="1466" y="1"/>
                    <a:pt x="1464" y="1"/>
                    <a:pt x="1461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68475" y="1669992"/>
              <a:ext cx="86287" cy="90034"/>
            </a:xfrm>
            <a:custGeom>
              <a:avLst/>
              <a:gdLst/>
              <a:ahLst/>
              <a:cxnLst/>
              <a:rect l="l" t="t" r="r" b="b"/>
              <a:pathLst>
                <a:path w="3570" h="3707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101" y="201"/>
                    <a:pt x="834" y="434"/>
                    <a:pt x="634" y="734"/>
                  </a:cubicBezTo>
                  <a:cubicBezTo>
                    <a:pt x="401" y="1035"/>
                    <a:pt x="234" y="1368"/>
                    <a:pt x="134" y="1735"/>
                  </a:cubicBezTo>
                  <a:cubicBezTo>
                    <a:pt x="0" y="2202"/>
                    <a:pt x="67" y="2703"/>
                    <a:pt x="367" y="3136"/>
                  </a:cubicBezTo>
                  <a:cubicBezTo>
                    <a:pt x="648" y="3480"/>
                    <a:pt x="1076" y="3706"/>
                    <a:pt x="1540" y="3706"/>
                  </a:cubicBezTo>
                  <a:cubicBezTo>
                    <a:pt x="1571" y="3706"/>
                    <a:pt x="1603" y="3705"/>
                    <a:pt x="1635" y="3703"/>
                  </a:cubicBezTo>
                  <a:cubicBezTo>
                    <a:pt x="2035" y="3670"/>
                    <a:pt x="2402" y="3570"/>
                    <a:pt x="2736" y="3403"/>
                  </a:cubicBezTo>
                  <a:cubicBezTo>
                    <a:pt x="3036" y="3236"/>
                    <a:pt x="3336" y="3036"/>
                    <a:pt x="3570" y="2769"/>
                  </a:cubicBezTo>
                  <a:cubicBezTo>
                    <a:pt x="3567" y="2767"/>
                    <a:pt x="3564" y="2766"/>
                    <a:pt x="3560" y="2766"/>
                  </a:cubicBezTo>
                  <a:cubicBezTo>
                    <a:pt x="3493" y="2766"/>
                    <a:pt x="3168" y="2989"/>
                    <a:pt x="2669" y="3270"/>
                  </a:cubicBezTo>
                  <a:cubicBezTo>
                    <a:pt x="2335" y="3436"/>
                    <a:pt x="2002" y="3503"/>
                    <a:pt x="1635" y="3503"/>
                  </a:cubicBezTo>
                  <a:cubicBezTo>
                    <a:pt x="1603" y="3505"/>
                    <a:pt x="1572" y="3507"/>
                    <a:pt x="1541" y="3507"/>
                  </a:cubicBezTo>
                  <a:cubicBezTo>
                    <a:pt x="1144" y="3507"/>
                    <a:pt x="782" y="3312"/>
                    <a:pt x="534" y="3003"/>
                  </a:cubicBezTo>
                  <a:cubicBezTo>
                    <a:pt x="301" y="2669"/>
                    <a:pt x="234" y="2202"/>
                    <a:pt x="334" y="1802"/>
                  </a:cubicBezTo>
                  <a:cubicBezTo>
                    <a:pt x="401" y="1435"/>
                    <a:pt x="567" y="1135"/>
                    <a:pt x="768" y="834"/>
                  </a:cubicBezTo>
                  <a:cubicBezTo>
                    <a:pt x="968" y="568"/>
                    <a:pt x="1168" y="30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928957" y="1745818"/>
              <a:ext cx="123388" cy="123696"/>
            </a:xfrm>
            <a:custGeom>
              <a:avLst/>
              <a:gdLst/>
              <a:ahLst/>
              <a:cxnLst/>
              <a:rect l="l" t="t" r="r" b="b"/>
              <a:pathLst>
                <a:path w="5105" h="5093" extrusionOk="0">
                  <a:moveTo>
                    <a:pt x="4854" y="0"/>
                  </a:moveTo>
                  <a:cubicBezTo>
                    <a:pt x="4816" y="0"/>
                    <a:pt x="4777" y="4"/>
                    <a:pt x="4738" y="14"/>
                  </a:cubicBezTo>
                  <a:cubicBezTo>
                    <a:pt x="4371" y="81"/>
                    <a:pt x="4070" y="281"/>
                    <a:pt x="3837" y="548"/>
                  </a:cubicBezTo>
                  <a:cubicBezTo>
                    <a:pt x="3503" y="948"/>
                    <a:pt x="3303" y="1415"/>
                    <a:pt x="3270" y="1949"/>
                  </a:cubicBezTo>
                  <a:cubicBezTo>
                    <a:pt x="3203" y="2549"/>
                    <a:pt x="3103" y="3150"/>
                    <a:pt x="2936" y="3717"/>
                  </a:cubicBezTo>
                  <a:cubicBezTo>
                    <a:pt x="2803" y="4284"/>
                    <a:pt x="2336" y="4718"/>
                    <a:pt x="1802" y="4884"/>
                  </a:cubicBezTo>
                  <a:cubicBezTo>
                    <a:pt x="1749" y="4892"/>
                    <a:pt x="1696" y="4896"/>
                    <a:pt x="1643" y="4896"/>
                  </a:cubicBezTo>
                  <a:cubicBezTo>
                    <a:pt x="1231" y="4896"/>
                    <a:pt x="838" y="4672"/>
                    <a:pt x="601" y="4317"/>
                  </a:cubicBezTo>
                  <a:cubicBezTo>
                    <a:pt x="401" y="4050"/>
                    <a:pt x="234" y="3750"/>
                    <a:pt x="134" y="3450"/>
                  </a:cubicBezTo>
                  <a:cubicBezTo>
                    <a:pt x="101" y="3350"/>
                    <a:pt x="68" y="3216"/>
                    <a:pt x="1" y="3116"/>
                  </a:cubicBezTo>
                  <a:lnTo>
                    <a:pt x="1" y="3116"/>
                  </a:lnTo>
                  <a:cubicBezTo>
                    <a:pt x="1" y="3250"/>
                    <a:pt x="1" y="3350"/>
                    <a:pt x="68" y="3483"/>
                  </a:cubicBezTo>
                  <a:cubicBezTo>
                    <a:pt x="134" y="3817"/>
                    <a:pt x="268" y="4150"/>
                    <a:pt x="468" y="4417"/>
                  </a:cubicBezTo>
                  <a:cubicBezTo>
                    <a:pt x="601" y="4617"/>
                    <a:pt x="801" y="4784"/>
                    <a:pt x="1002" y="4918"/>
                  </a:cubicBezTo>
                  <a:cubicBezTo>
                    <a:pt x="1195" y="5028"/>
                    <a:pt x="1434" y="5093"/>
                    <a:pt x="1681" y="5093"/>
                  </a:cubicBezTo>
                  <a:cubicBezTo>
                    <a:pt x="1733" y="5093"/>
                    <a:pt x="1784" y="5090"/>
                    <a:pt x="1836" y="5084"/>
                  </a:cubicBezTo>
                  <a:cubicBezTo>
                    <a:pt x="2469" y="4918"/>
                    <a:pt x="2970" y="4417"/>
                    <a:pt x="3136" y="3784"/>
                  </a:cubicBezTo>
                  <a:cubicBezTo>
                    <a:pt x="3303" y="3183"/>
                    <a:pt x="3403" y="2583"/>
                    <a:pt x="3470" y="1982"/>
                  </a:cubicBezTo>
                  <a:cubicBezTo>
                    <a:pt x="3503" y="1482"/>
                    <a:pt x="3670" y="1015"/>
                    <a:pt x="3970" y="648"/>
                  </a:cubicBezTo>
                  <a:cubicBezTo>
                    <a:pt x="4171" y="381"/>
                    <a:pt x="4437" y="181"/>
                    <a:pt x="4738" y="114"/>
                  </a:cubicBezTo>
                  <a:cubicBezTo>
                    <a:pt x="4971" y="48"/>
                    <a:pt x="5105" y="48"/>
                    <a:pt x="5105" y="48"/>
                  </a:cubicBezTo>
                  <a:cubicBezTo>
                    <a:pt x="5034" y="24"/>
                    <a:pt x="4946" y="0"/>
                    <a:pt x="4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854803" y="2446124"/>
              <a:ext cx="197541" cy="338252"/>
            </a:xfrm>
            <a:custGeom>
              <a:avLst/>
              <a:gdLst/>
              <a:ahLst/>
              <a:cxnLst/>
              <a:rect l="l" t="t" r="r" b="b"/>
              <a:pathLst>
                <a:path w="8173" h="13927" extrusionOk="0">
                  <a:moveTo>
                    <a:pt x="1568" y="1"/>
                  </a:moveTo>
                  <a:cubicBezTo>
                    <a:pt x="1568" y="1"/>
                    <a:pt x="0" y="11442"/>
                    <a:pt x="1568" y="12877"/>
                  </a:cubicBezTo>
                  <a:cubicBezTo>
                    <a:pt x="2500" y="13749"/>
                    <a:pt x="3397" y="13926"/>
                    <a:pt x="3971" y="13926"/>
                  </a:cubicBezTo>
                  <a:cubicBezTo>
                    <a:pt x="4362" y="13926"/>
                    <a:pt x="4603" y="13844"/>
                    <a:pt x="4603" y="13844"/>
                  </a:cubicBezTo>
                  <a:lnTo>
                    <a:pt x="7605" y="113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73127" y="1500660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43" y="1"/>
                  </a:moveTo>
                  <a:lnTo>
                    <a:pt x="5271" y="7339"/>
                  </a:lnTo>
                  <a:lnTo>
                    <a:pt x="1969" y="4704"/>
                  </a:lnTo>
                  <a:lnTo>
                    <a:pt x="1" y="6839"/>
                  </a:lnTo>
                  <a:lnTo>
                    <a:pt x="5138" y="11543"/>
                  </a:lnTo>
                  <a:lnTo>
                    <a:pt x="14678" y="2136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489314" y="1680533"/>
              <a:ext cx="428123" cy="614109"/>
            </a:xfrm>
            <a:custGeom>
              <a:avLst/>
              <a:gdLst/>
              <a:ahLst/>
              <a:cxnLst/>
              <a:rect l="l" t="t" r="r" b="b"/>
              <a:pathLst>
                <a:path w="17713" h="25285" extrusionOk="0">
                  <a:moveTo>
                    <a:pt x="16912" y="0"/>
                  </a:moveTo>
                  <a:lnTo>
                    <a:pt x="14043" y="1868"/>
                  </a:lnTo>
                  <a:cubicBezTo>
                    <a:pt x="13935" y="942"/>
                    <a:pt x="13336" y="16"/>
                    <a:pt x="13139" y="16"/>
                  </a:cubicBezTo>
                  <a:cubicBezTo>
                    <a:pt x="13094" y="16"/>
                    <a:pt x="13070" y="63"/>
                    <a:pt x="13076" y="167"/>
                  </a:cubicBezTo>
                  <a:cubicBezTo>
                    <a:pt x="13143" y="734"/>
                    <a:pt x="13076" y="3703"/>
                    <a:pt x="13076" y="3703"/>
                  </a:cubicBezTo>
                  <a:lnTo>
                    <a:pt x="7972" y="14511"/>
                  </a:lnTo>
                  <a:cubicBezTo>
                    <a:pt x="7272" y="16212"/>
                    <a:pt x="5871" y="17279"/>
                    <a:pt x="4804" y="17546"/>
                  </a:cubicBezTo>
                  <a:lnTo>
                    <a:pt x="0" y="18980"/>
                  </a:lnTo>
                  <a:lnTo>
                    <a:pt x="1868" y="25285"/>
                  </a:lnTo>
                  <a:lnTo>
                    <a:pt x="8540" y="23083"/>
                  </a:lnTo>
                  <a:cubicBezTo>
                    <a:pt x="10274" y="22516"/>
                    <a:pt x="11608" y="21149"/>
                    <a:pt x="12209" y="19414"/>
                  </a:cubicBezTo>
                  <a:lnTo>
                    <a:pt x="16779" y="5437"/>
                  </a:lnTo>
                  <a:cubicBezTo>
                    <a:pt x="17079" y="4570"/>
                    <a:pt x="17312" y="3636"/>
                    <a:pt x="17513" y="2702"/>
                  </a:cubicBezTo>
                  <a:cubicBezTo>
                    <a:pt x="17713" y="1535"/>
                    <a:pt x="16912" y="0"/>
                    <a:pt x="16912" y="0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182138" y="4475714"/>
              <a:ext cx="270100" cy="118717"/>
            </a:xfrm>
            <a:custGeom>
              <a:avLst/>
              <a:gdLst/>
              <a:ahLst/>
              <a:cxnLst/>
              <a:rect l="l" t="t" r="r" b="b"/>
              <a:pathLst>
                <a:path w="11175" h="4888" extrusionOk="0">
                  <a:moveTo>
                    <a:pt x="5971" y="0"/>
                  </a:moveTo>
                  <a:lnTo>
                    <a:pt x="0" y="101"/>
                  </a:lnTo>
                  <a:lnTo>
                    <a:pt x="33" y="4771"/>
                  </a:lnTo>
                  <a:lnTo>
                    <a:pt x="434" y="4804"/>
                  </a:lnTo>
                  <a:cubicBezTo>
                    <a:pt x="1268" y="4837"/>
                    <a:pt x="3369" y="4887"/>
                    <a:pt x="5400" y="4887"/>
                  </a:cubicBezTo>
                  <a:cubicBezTo>
                    <a:pt x="7430" y="4887"/>
                    <a:pt x="9390" y="4837"/>
                    <a:pt x="9940" y="4670"/>
                  </a:cubicBezTo>
                  <a:cubicBezTo>
                    <a:pt x="11175" y="4270"/>
                    <a:pt x="6071" y="3203"/>
                    <a:pt x="6071" y="3203"/>
                  </a:cubicBezTo>
                  <a:lnTo>
                    <a:pt x="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682254" y="4370277"/>
              <a:ext cx="203560" cy="243264"/>
            </a:xfrm>
            <a:custGeom>
              <a:avLst/>
              <a:gdLst/>
              <a:ahLst/>
              <a:cxnLst/>
              <a:rect l="l" t="t" r="r" b="b"/>
              <a:pathLst>
                <a:path w="8422" h="10016" extrusionOk="0">
                  <a:moveTo>
                    <a:pt x="3003" y="0"/>
                  </a:moveTo>
                  <a:lnTo>
                    <a:pt x="1" y="3603"/>
                  </a:lnTo>
                  <a:lnTo>
                    <a:pt x="267" y="3836"/>
                  </a:lnTo>
                  <a:cubicBezTo>
                    <a:pt x="1468" y="4970"/>
                    <a:pt x="6505" y="9507"/>
                    <a:pt x="7573" y="9974"/>
                  </a:cubicBezTo>
                  <a:cubicBezTo>
                    <a:pt x="7641" y="10002"/>
                    <a:pt x="7695" y="10016"/>
                    <a:pt x="7736" y="10016"/>
                  </a:cubicBezTo>
                  <a:cubicBezTo>
                    <a:pt x="8421" y="10016"/>
                    <a:pt x="5571" y="6305"/>
                    <a:pt x="5571" y="6305"/>
                  </a:cubicBezTo>
                  <a:lnTo>
                    <a:pt x="7606" y="3836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94339" y="2886869"/>
              <a:ext cx="803048" cy="1637366"/>
            </a:xfrm>
            <a:custGeom>
              <a:avLst/>
              <a:gdLst/>
              <a:ahLst/>
              <a:cxnLst/>
              <a:rect l="l" t="t" r="r" b="b"/>
              <a:pathLst>
                <a:path w="33225" h="67416" extrusionOk="0">
                  <a:moveTo>
                    <a:pt x="30056" y="0"/>
                  </a:moveTo>
                  <a:lnTo>
                    <a:pt x="17547" y="400"/>
                  </a:lnTo>
                  <a:cubicBezTo>
                    <a:pt x="17547" y="400"/>
                    <a:pt x="15545" y="8840"/>
                    <a:pt x="16112" y="10508"/>
                  </a:cubicBezTo>
                  <a:cubicBezTo>
                    <a:pt x="16680" y="12175"/>
                    <a:pt x="20349" y="13143"/>
                    <a:pt x="20349" y="13143"/>
                  </a:cubicBezTo>
                  <a:lnTo>
                    <a:pt x="20215" y="36293"/>
                  </a:lnTo>
                  <a:lnTo>
                    <a:pt x="1" y="61311"/>
                  </a:lnTo>
                  <a:lnTo>
                    <a:pt x="7473" y="67415"/>
                  </a:lnTo>
                  <a:cubicBezTo>
                    <a:pt x="7473" y="67415"/>
                    <a:pt x="29355" y="42364"/>
                    <a:pt x="31290" y="37794"/>
                  </a:cubicBezTo>
                  <a:cubicBezTo>
                    <a:pt x="33225" y="33257"/>
                    <a:pt x="30056" y="0"/>
                    <a:pt x="30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55568" y="2813132"/>
              <a:ext cx="437018" cy="1707848"/>
            </a:xfrm>
            <a:custGeom>
              <a:avLst/>
              <a:gdLst/>
              <a:ahLst/>
              <a:cxnLst/>
              <a:rect l="l" t="t" r="r" b="b"/>
              <a:pathLst>
                <a:path w="18081" h="70318" extrusionOk="0">
                  <a:moveTo>
                    <a:pt x="17080" y="1"/>
                  </a:moveTo>
                  <a:lnTo>
                    <a:pt x="434" y="1635"/>
                  </a:lnTo>
                  <a:lnTo>
                    <a:pt x="201" y="6272"/>
                  </a:lnTo>
                  <a:cubicBezTo>
                    <a:pt x="1" y="10241"/>
                    <a:pt x="1535" y="12043"/>
                    <a:pt x="2603" y="13077"/>
                  </a:cubicBezTo>
                  <a:lnTo>
                    <a:pt x="7773" y="70318"/>
                  </a:lnTo>
                  <a:lnTo>
                    <a:pt x="18080" y="70251"/>
                  </a:lnTo>
                  <a:lnTo>
                    <a:pt x="17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106340" y="3158258"/>
              <a:ext cx="96777" cy="704872"/>
            </a:xfrm>
            <a:custGeom>
              <a:avLst/>
              <a:gdLst/>
              <a:ahLst/>
              <a:cxnLst/>
              <a:rect l="l" t="t" r="r" b="b"/>
              <a:pathLst>
                <a:path w="4004" h="29022" extrusionOk="0">
                  <a:moveTo>
                    <a:pt x="1969" y="1"/>
                  </a:moveTo>
                  <a:cubicBezTo>
                    <a:pt x="1935" y="101"/>
                    <a:pt x="1935" y="201"/>
                    <a:pt x="1969" y="301"/>
                  </a:cubicBezTo>
                  <a:cubicBezTo>
                    <a:pt x="1969" y="534"/>
                    <a:pt x="2002" y="835"/>
                    <a:pt x="2002" y="1202"/>
                  </a:cubicBezTo>
                  <a:cubicBezTo>
                    <a:pt x="2002" y="1969"/>
                    <a:pt x="2069" y="3070"/>
                    <a:pt x="2169" y="4437"/>
                  </a:cubicBezTo>
                  <a:cubicBezTo>
                    <a:pt x="2335" y="7206"/>
                    <a:pt x="2636" y="10975"/>
                    <a:pt x="3036" y="15145"/>
                  </a:cubicBezTo>
                  <a:cubicBezTo>
                    <a:pt x="3301" y="18321"/>
                    <a:pt x="3598" y="21267"/>
                    <a:pt x="3798" y="23691"/>
                  </a:cubicBezTo>
                  <a:lnTo>
                    <a:pt x="3798" y="23691"/>
                  </a:lnTo>
                  <a:lnTo>
                    <a:pt x="1035" y="27554"/>
                  </a:lnTo>
                  <a:lnTo>
                    <a:pt x="267" y="28621"/>
                  </a:lnTo>
                  <a:cubicBezTo>
                    <a:pt x="167" y="28755"/>
                    <a:pt x="101" y="28855"/>
                    <a:pt x="67" y="28921"/>
                  </a:cubicBezTo>
                  <a:cubicBezTo>
                    <a:pt x="34" y="28955"/>
                    <a:pt x="0" y="28988"/>
                    <a:pt x="0" y="29022"/>
                  </a:cubicBezTo>
                  <a:cubicBezTo>
                    <a:pt x="0" y="29022"/>
                    <a:pt x="34" y="29022"/>
                    <a:pt x="101" y="28955"/>
                  </a:cubicBezTo>
                  <a:lnTo>
                    <a:pt x="334" y="28655"/>
                  </a:lnTo>
                  <a:lnTo>
                    <a:pt x="1135" y="27621"/>
                  </a:lnTo>
                  <a:lnTo>
                    <a:pt x="4003" y="23784"/>
                  </a:lnTo>
                  <a:lnTo>
                    <a:pt x="4003" y="23751"/>
                  </a:lnTo>
                  <a:cubicBezTo>
                    <a:pt x="3803" y="21283"/>
                    <a:pt x="3503" y="18347"/>
                    <a:pt x="3236" y="15145"/>
                  </a:cubicBezTo>
                  <a:cubicBezTo>
                    <a:pt x="2869" y="10942"/>
                    <a:pt x="2536" y="7173"/>
                    <a:pt x="2335" y="4437"/>
                  </a:cubicBezTo>
                  <a:cubicBezTo>
                    <a:pt x="2202" y="3070"/>
                    <a:pt x="2135" y="1969"/>
                    <a:pt x="2069" y="1202"/>
                  </a:cubicBezTo>
                  <a:cubicBezTo>
                    <a:pt x="2035" y="835"/>
                    <a:pt x="2002" y="534"/>
                    <a:pt x="2002" y="301"/>
                  </a:cubicBezTo>
                  <a:cubicBezTo>
                    <a:pt x="2002" y="201"/>
                    <a:pt x="1969" y="10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052320" y="3130716"/>
              <a:ext cx="130639" cy="27566"/>
            </a:xfrm>
            <a:custGeom>
              <a:avLst/>
              <a:gdLst/>
              <a:ahLst/>
              <a:cxnLst/>
              <a:rect l="l" t="t" r="r" b="b"/>
              <a:pathLst>
                <a:path w="5405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301"/>
                    <a:pt x="1768" y="568"/>
                    <a:pt x="2669" y="701"/>
                  </a:cubicBezTo>
                  <a:cubicBezTo>
                    <a:pt x="3570" y="935"/>
                    <a:pt x="4470" y="1068"/>
                    <a:pt x="5404" y="1135"/>
                  </a:cubicBezTo>
                  <a:cubicBezTo>
                    <a:pt x="4504" y="868"/>
                    <a:pt x="3603" y="668"/>
                    <a:pt x="2702" y="501"/>
                  </a:cubicBezTo>
                  <a:cubicBezTo>
                    <a:pt x="1802" y="267"/>
                    <a:pt x="901" y="1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216797" y="3717817"/>
              <a:ext cx="136270" cy="23777"/>
            </a:xfrm>
            <a:custGeom>
              <a:avLst/>
              <a:gdLst/>
              <a:ahLst/>
              <a:cxnLst/>
              <a:rect l="l" t="t" r="r" b="b"/>
              <a:pathLst>
                <a:path w="5638" h="979" extrusionOk="0">
                  <a:moveTo>
                    <a:pt x="2417" y="0"/>
                  </a:moveTo>
                  <a:cubicBezTo>
                    <a:pt x="1869" y="0"/>
                    <a:pt x="1324" y="55"/>
                    <a:pt x="801" y="212"/>
                  </a:cubicBezTo>
                  <a:cubicBezTo>
                    <a:pt x="501" y="245"/>
                    <a:pt x="234" y="345"/>
                    <a:pt x="0" y="512"/>
                  </a:cubicBezTo>
                  <a:cubicBezTo>
                    <a:pt x="787" y="315"/>
                    <a:pt x="1596" y="237"/>
                    <a:pt x="2410" y="237"/>
                  </a:cubicBezTo>
                  <a:cubicBezTo>
                    <a:pt x="2563" y="237"/>
                    <a:pt x="2716" y="240"/>
                    <a:pt x="2869" y="245"/>
                  </a:cubicBezTo>
                  <a:cubicBezTo>
                    <a:pt x="3803" y="345"/>
                    <a:pt x="4737" y="579"/>
                    <a:pt x="5638" y="979"/>
                  </a:cubicBezTo>
                  <a:cubicBezTo>
                    <a:pt x="5404" y="779"/>
                    <a:pt x="5171" y="612"/>
                    <a:pt x="4904" y="512"/>
                  </a:cubicBezTo>
                  <a:cubicBezTo>
                    <a:pt x="4270" y="245"/>
                    <a:pt x="3570" y="78"/>
                    <a:pt x="2869" y="12"/>
                  </a:cubicBezTo>
                  <a:cubicBezTo>
                    <a:pt x="2718" y="4"/>
                    <a:pt x="2568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122462" y="3820165"/>
              <a:ext cx="319310" cy="418085"/>
            </a:xfrm>
            <a:custGeom>
              <a:avLst/>
              <a:gdLst/>
              <a:ahLst/>
              <a:cxnLst/>
              <a:rect l="l" t="t" r="r" b="b"/>
              <a:pathLst>
                <a:path w="13211" h="17214" extrusionOk="0">
                  <a:moveTo>
                    <a:pt x="13176" y="0"/>
                  </a:moveTo>
                  <a:cubicBezTo>
                    <a:pt x="13084" y="0"/>
                    <a:pt x="10125" y="3791"/>
                    <a:pt x="6539" y="8540"/>
                  </a:cubicBezTo>
                  <a:cubicBezTo>
                    <a:pt x="2903" y="13310"/>
                    <a:pt x="1" y="17180"/>
                    <a:pt x="67" y="17213"/>
                  </a:cubicBezTo>
                  <a:cubicBezTo>
                    <a:pt x="67" y="17213"/>
                    <a:pt x="68" y="17213"/>
                    <a:pt x="68" y="17213"/>
                  </a:cubicBezTo>
                  <a:cubicBezTo>
                    <a:pt x="126" y="17213"/>
                    <a:pt x="3085" y="13390"/>
                    <a:pt x="6705" y="8673"/>
                  </a:cubicBezTo>
                  <a:cubicBezTo>
                    <a:pt x="10308" y="3903"/>
                    <a:pt x="13210" y="34"/>
                    <a:pt x="13177" y="1"/>
                  </a:cubicBezTo>
                  <a:cubicBezTo>
                    <a:pt x="13176" y="0"/>
                    <a:pt x="13176" y="0"/>
                    <a:pt x="131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281283" y="2926555"/>
              <a:ext cx="125805" cy="48915"/>
            </a:xfrm>
            <a:custGeom>
              <a:avLst/>
              <a:gdLst/>
              <a:ahLst/>
              <a:cxnLst/>
              <a:rect l="l" t="t" r="r" b="b"/>
              <a:pathLst>
                <a:path w="5205" h="2014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01"/>
                    <a:pt x="201" y="601"/>
                    <a:pt x="435" y="868"/>
                  </a:cubicBezTo>
                  <a:cubicBezTo>
                    <a:pt x="1000" y="1621"/>
                    <a:pt x="1863" y="2013"/>
                    <a:pt x="2735" y="2013"/>
                  </a:cubicBezTo>
                  <a:cubicBezTo>
                    <a:pt x="3408" y="2013"/>
                    <a:pt x="4086" y="1781"/>
                    <a:pt x="4638" y="1302"/>
                  </a:cubicBezTo>
                  <a:cubicBezTo>
                    <a:pt x="4871" y="1101"/>
                    <a:pt x="5071" y="835"/>
                    <a:pt x="5205" y="534"/>
                  </a:cubicBezTo>
                  <a:lnTo>
                    <a:pt x="5205" y="534"/>
                  </a:lnTo>
                  <a:cubicBezTo>
                    <a:pt x="4971" y="768"/>
                    <a:pt x="4771" y="968"/>
                    <a:pt x="4504" y="1168"/>
                  </a:cubicBezTo>
                  <a:cubicBezTo>
                    <a:pt x="3982" y="1589"/>
                    <a:pt x="3353" y="1795"/>
                    <a:pt x="2726" y="1795"/>
                  </a:cubicBezTo>
                  <a:cubicBezTo>
                    <a:pt x="1911" y="1795"/>
                    <a:pt x="1100" y="1447"/>
                    <a:pt x="535" y="768"/>
                  </a:cubicBezTo>
                  <a:cubicBezTo>
                    <a:pt x="335" y="501"/>
                    <a:pt x="168" y="2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976523" y="1757500"/>
              <a:ext cx="90323" cy="303837"/>
            </a:xfrm>
            <a:custGeom>
              <a:avLst/>
              <a:gdLst/>
              <a:ahLst/>
              <a:cxnLst/>
              <a:rect l="l" t="t" r="r" b="b"/>
              <a:pathLst>
                <a:path w="3737" h="12510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1" y="3603"/>
                    <a:pt x="234" y="9173"/>
                    <a:pt x="3737" y="1250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862054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64546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01548" y="2105054"/>
              <a:ext cx="704676" cy="798840"/>
            </a:xfrm>
            <a:custGeom>
              <a:avLst/>
              <a:gdLst/>
              <a:ahLst/>
              <a:cxnLst/>
              <a:rect l="l" t="t" r="r" b="b"/>
              <a:pathLst>
                <a:path w="29155" h="32891" extrusionOk="0">
                  <a:moveTo>
                    <a:pt x="26787" y="0"/>
                  </a:moveTo>
                  <a:cubicBezTo>
                    <a:pt x="22450" y="734"/>
                    <a:pt x="15879" y="1568"/>
                    <a:pt x="15879" y="1568"/>
                  </a:cubicBezTo>
                  <a:lnTo>
                    <a:pt x="14911" y="1635"/>
                  </a:lnTo>
                  <a:cubicBezTo>
                    <a:pt x="14911" y="1635"/>
                    <a:pt x="8140" y="2002"/>
                    <a:pt x="7973" y="2002"/>
                  </a:cubicBezTo>
                  <a:cubicBezTo>
                    <a:pt x="5138" y="2369"/>
                    <a:pt x="1869" y="2569"/>
                    <a:pt x="635" y="5604"/>
                  </a:cubicBezTo>
                  <a:cubicBezTo>
                    <a:pt x="1" y="7239"/>
                    <a:pt x="601" y="9674"/>
                    <a:pt x="1669" y="12176"/>
                  </a:cubicBezTo>
                  <a:lnTo>
                    <a:pt x="4170" y="19881"/>
                  </a:lnTo>
                  <a:cubicBezTo>
                    <a:pt x="5171" y="24151"/>
                    <a:pt x="3570" y="23918"/>
                    <a:pt x="2703" y="28187"/>
                  </a:cubicBezTo>
                  <a:cubicBezTo>
                    <a:pt x="2569" y="28854"/>
                    <a:pt x="2102" y="32324"/>
                    <a:pt x="2102" y="32891"/>
                  </a:cubicBezTo>
                  <a:lnTo>
                    <a:pt x="21650" y="32891"/>
                  </a:lnTo>
                  <a:lnTo>
                    <a:pt x="21349" y="29855"/>
                  </a:lnTo>
                  <a:cubicBezTo>
                    <a:pt x="21349" y="29855"/>
                    <a:pt x="19081" y="18213"/>
                    <a:pt x="19114" y="18080"/>
                  </a:cubicBezTo>
                  <a:lnTo>
                    <a:pt x="19481" y="17346"/>
                  </a:lnTo>
                  <a:cubicBezTo>
                    <a:pt x="20382" y="15378"/>
                    <a:pt x="20415" y="13143"/>
                    <a:pt x="19548" y="11175"/>
                  </a:cubicBezTo>
                  <a:lnTo>
                    <a:pt x="29155" y="7906"/>
                  </a:lnTo>
                  <a:lnTo>
                    <a:pt x="26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38542" y="2300302"/>
              <a:ext cx="264468" cy="94818"/>
            </a:xfrm>
            <a:custGeom>
              <a:avLst/>
              <a:gdLst/>
              <a:ahLst/>
              <a:cxnLst/>
              <a:rect l="l" t="t" r="r" b="b"/>
              <a:pathLst>
                <a:path w="10942" h="3904" extrusionOk="0">
                  <a:moveTo>
                    <a:pt x="10941" y="0"/>
                  </a:moveTo>
                  <a:lnTo>
                    <a:pt x="10941" y="0"/>
                  </a:lnTo>
                  <a:cubicBezTo>
                    <a:pt x="10808" y="34"/>
                    <a:pt x="10675" y="67"/>
                    <a:pt x="10508" y="101"/>
                  </a:cubicBezTo>
                  <a:cubicBezTo>
                    <a:pt x="10241" y="201"/>
                    <a:pt x="9841" y="301"/>
                    <a:pt x="9307" y="467"/>
                  </a:cubicBezTo>
                  <a:cubicBezTo>
                    <a:pt x="8306" y="768"/>
                    <a:pt x="6905" y="1168"/>
                    <a:pt x="5371" y="1668"/>
                  </a:cubicBezTo>
                  <a:cubicBezTo>
                    <a:pt x="4070" y="2069"/>
                    <a:pt x="2769" y="2569"/>
                    <a:pt x="1501" y="3103"/>
                  </a:cubicBezTo>
                  <a:cubicBezTo>
                    <a:pt x="1001" y="3336"/>
                    <a:pt x="634" y="3536"/>
                    <a:pt x="367" y="3670"/>
                  </a:cubicBezTo>
                  <a:cubicBezTo>
                    <a:pt x="234" y="3736"/>
                    <a:pt x="100" y="3803"/>
                    <a:pt x="0" y="3903"/>
                  </a:cubicBezTo>
                  <a:cubicBezTo>
                    <a:pt x="134" y="3870"/>
                    <a:pt x="267" y="3803"/>
                    <a:pt x="401" y="3736"/>
                  </a:cubicBezTo>
                  <a:cubicBezTo>
                    <a:pt x="667" y="3636"/>
                    <a:pt x="1068" y="3470"/>
                    <a:pt x="1568" y="3269"/>
                  </a:cubicBezTo>
                  <a:cubicBezTo>
                    <a:pt x="2502" y="2869"/>
                    <a:pt x="3903" y="2369"/>
                    <a:pt x="5438" y="1868"/>
                  </a:cubicBezTo>
                  <a:cubicBezTo>
                    <a:pt x="6972" y="1368"/>
                    <a:pt x="8373" y="934"/>
                    <a:pt x="9374" y="601"/>
                  </a:cubicBezTo>
                  <a:cubicBezTo>
                    <a:pt x="9874" y="434"/>
                    <a:pt x="10274" y="267"/>
                    <a:pt x="10541" y="167"/>
                  </a:cubicBezTo>
                  <a:cubicBezTo>
                    <a:pt x="10675" y="134"/>
                    <a:pt x="10808" y="67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15252" y="2334328"/>
              <a:ext cx="83870" cy="245498"/>
            </a:xfrm>
            <a:custGeom>
              <a:avLst/>
              <a:gdLst/>
              <a:ahLst/>
              <a:cxnLst/>
              <a:rect l="l" t="t" r="r" b="b"/>
              <a:pathLst>
                <a:path w="3470" h="10108" extrusionOk="0">
                  <a:moveTo>
                    <a:pt x="1" y="0"/>
                  </a:moveTo>
                  <a:cubicBezTo>
                    <a:pt x="1" y="134"/>
                    <a:pt x="34" y="267"/>
                    <a:pt x="68" y="401"/>
                  </a:cubicBezTo>
                  <a:cubicBezTo>
                    <a:pt x="134" y="701"/>
                    <a:pt x="234" y="1068"/>
                    <a:pt x="368" y="1535"/>
                  </a:cubicBezTo>
                  <a:cubicBezTo>
                    <a:pt x="635" y="2469"/>
                    <a:pt x="1035" y="3736"/>
                    <a:pt x="1535" y="5104"/>
                  </a:cubicBezTo>
                  <a:cubicBezTo>
                    <a:pt x="2036" y="6505"/>
                    <a:pt x="2536" y="7739"/>
                    <a:pt x="2870" y="8640"/>
                  </a:cubicBezTo>
                  <a:lnTo>
                    <a:pt x="3303" y="9707"/>
                  </a:lnTo>
                  <a:cubicBezTo>
                    <a:pt x="3337" y="9841"/>
                    <a:pt x="3403" y="9974"/>
                    <a:pt x="3470" y="10108"/>
                  </a:cubicBezTo>
                  <a:cubicBezTo>
                    <a:pt x="3437" y="9941"/>
                    <a:pt x="3403" y="9808"/>
                    <a:pt x="3370" y="9674"/>
                  </a:cubicBezTo>
                  <a:cubicBezTo>
                    <a:pt x="3270" y="9441"/>
                    <a:pt x="3170" y="9040"/>
                    <a:pt x="3003" y="8607"/>
                  </a:cubicBezTo>
                  <a:cubicBezTo>
                    <a:pt x="2736" y="7673"/>
                    <a:pt x="2269" y="6438"/>
                    <a:pt x="1769" y="5037"/>
                  </a:cubicBezTo>
                  <a:cubicBezTo>
                    <a:pt x="1235" y="3670"/>
                    <a:pt x="801" y="2402"/>
                    <a:pt x="501" y="1468"/>
                  </a:cubicBezTo>
                  <a:cubicBezTo>
                    <a:pt x="368" y="968"/>
                    <a:pt x="201" y="4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91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3"/>
          <p:cNvGrpSpPr/>
          <p:nvPr/>
        </p:nvGrpSpPr>
        <p:grpSpPr>
          <a:xfrm>
            <a:off x="3576653" y="706460"/>
            <a:ext cx="4352886" cy="3730570"/>
            <a:chOff x="3576653" y="706460"/>
            <a:chExt cx="4352886" cy="3730570"/>
          </a:xfrm>
        </p:grpSpPr>
        <p:sp>
          <p:nvSpPr>
            <p:cNvPr id="1083" name="Google Shape;1083;p43"/>
            <p:cNvSpPr/>
            <p:nvPr/>
          </p:nvSpPr>
          <p:spPr>
            <a:xfrm rot="5400000">
              <a:off x="4176922" y="684414"/>
              <a:ext cx="3152347" cy="4352886"/>
            </a:xfrm>
            <a:custGeom>
              <a:avLst/>
              <a:gdLst/>
              <a:ahLst/>
              <a:cxnLst/>
              <a:rect l="l" t="t" r="r" b="b"/>
              <a:pathLst>
                <a:path w="77601" h="107419" extrusionOk="0">
                  <a:moveTo>
                    <a:pt x="2402" y="0"/>
                  </a:moveTo>
                  <a:cubicBezTo>
                    <a:pt x="1065" y="0"/>
                    <a:pt x="1" y="1064"/>
                    <a:pt x="1" y="2402"/>
                  </a:cubicBezTo>
                  <a:lnTo>
                    <a:pt x="1" y="105017"/>
                  </a:lnTo>
                  <a:cubicBezTo>
                    <a:pt x="1" y="106354"/>
                    <a:pt x="1065" y="107418"/>
                    <a:pt x="2402" y="107418"/>
                  </a:cubicBezTo>
                  <a:lnTo>
                    <a:pt x="75169" y="107418"/>
                  </a:lnTo>
                  <a:cubicBezTo>
                    <a:pt x="76507" y="107418"/>
                    <a:pt x="77601" y="106354"/>
                    <a:pt x="77601" y="105017"/>
                  </a:cubicBezTo>
                  <a:lnTo>
                    <a:pt x="77601" y="2402"/>
                  </a:lnTo>
                  <a:cubicBezTo>
                    <a:pt x="77601" y="1064"/>
                    <a:pt x="76507" y="0"/>
                    <a:pt x="7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rot="5400000">
              <a:off x="4357914" y="875962"/>
              <a:ext cx="2709074" cy="3968571"/>
            </a:xfrm>
            <a:custGeom>
              <a:avLst/>
              <a:gdLst/>
              <a:ahLst/>
              <a:cxnLst/>
              <a:rect l="l" t="t" r="r" b="b"/>
              <a:pathLst>
                <a:path w="66689" h="97935" extrusionOk="0">
                  <a:moveTo>
                    <a:pt x="1" y="0"/>
                  </a:moveTo>
                  <a:lnTo>
                    <a:pt x="1" y="97935"/>
                  </a:lnTo>
                  <a:lnTo>
                    <a:pt x="66689" y="97935"/>
                  </a:lnTo>
                  <a:lnTo>
                    <a:pt x="66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 rot="5400000">
              <a:off x="4365300" y="826738"/>
              <a:ext cx="2721563" cy="4005415"/>
            </a:xfrm>
            <a:custGeom>
              <a:avLst/>
              <a:gdLst/>
              <a:ahLst/>
              <a:cxnLst/>
              <a:rect l="l" t="t" r="r" b="b"/>
              <a:pathLst>
                <a:path w="66689" h="96051" extrusionOk="0">
                  <a:moveTo>
                    <a:pt x="1" y="1"/>
                  </a:moveTo>
                  <a:lnTo>
                    <a:pt x="1" y="96051"/>
                  </a:lnTo>
                  <a:lnTo>
                    <a:pt x="66689" y="96051"/>
                  </a:lnTo>
                  <a:lnTo>
                    <a:pt x="666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86" name="Google Shape;1086;p43"/>
            <p:cNvGrpSpPr/>
            <p:nvPr/>
          </p:nvGrpSpPr>
          <p:grpSpPr>
            <a:xfrm rot="-5400000">
              <a:off x="5373845" y="121352"/>
              <a:ext cx="758500" cy="1928716"/>
              <a:chOff x="7665498" y="1570989"/>
              <a:chExt cx="758500" cy="1928716"/>
            </a:xfrm>
          </p:grpSpPr>
          <p:sp>
            <p:nvSpPr>
              <p:cNvPr id="1087" name="Google Shape;1087;p43"/>
              <p:cNvSpPr/>
              <p:nvPr/>
            </p:nvSpPr>
            <p:spPr>
              <a:xfrm rot="5400000">
                <a:off x="6909933" y="2326555"/>
                <a:ext cx="1928716" cy="417584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10305" extrusionOk="0">
                    <a:moveTo>
                      <a:pt x="31" y="0"/>
                    </a:moveTo>
                    <a:lnTo>
                      <a:pt x="31" y="5015"/>
                    </a:lnTo>
                    <a:cubicBezTo>
                      <a:pt x="0" y="7933"/>
                      <a:pt x="2371" y="10304"/>
                      <a:pt x="5289" y="10304"/>
                    </a:cubicBezTo>
                    <a:lnTo>
                      <a:pt x="42189" y="10304"/>
                    </a:lnTo>
                    <a:cubicBezTo>
                      <a:pt x="45107" y="10304"/>
                      <a:pt x="47478" y="7933"/>
                      <a:pt x="47478" y="5015"/>
                    </a:cubicBezTo>
                    <a:lnTo>
                      <a:pt x="47478" y="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 rot="5400000">
                <a:off x="7989323" y="2300718"/>
                <a:ext cx="469271" cy="400079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9873" extrusionOk="0">
                    <a:moveTo>
                      <a:pt x="6597" y="1878"/>
                    </a:moveTo>
                    <a:cubicBezTo>
                      <a:pt x="8269" y="1878"/>
                      <a:pt x="9636" y="3246"/>
                      <a:pt x="9636" y="4918"/>
                    </a:cubicBezTo>
                    <a:cubicBezTo>
                      <a:pt x="9636" y="6751"/>
                      <a:pt x="8129" y="7969"/>
                      <a:pt x="6562" y="7969"/>
                    </a:cubicBezTo>
                    <a:cubicBezTo>
                      <a:pt x="5816" y="7969"/>
                      <a:pt x="5056" y="7693"/>
                      <a:pt x="4439" y="7076"/>
                    </a:cubicBezTo>
                    <a:cubicBezTo>
                      <a:pt x="2524" y="5161"/>
                      <a:pt x="3892" y="1878"/>
                      <a:pt x="6597" y="1878"/>
                    </a:cubicBezTo>
                    <a:close/>
                    <a:moveTo>
                      <a:pt x="6559" y="0"/>
                    </a:moveTo>
                    <a:cubicBezTo>
                      <a:pt x="5342" y="0"/>
                      <a:pt x="4104" y="450"/>
                      <a:pt x="3101" y="1453"/>
                    </a:cubicBezTo>
                    <a:cubicBezTo>
                      <a:pt x="1" y="4553"/>
                      <a:pt x="2189" y="9872"/>
                      <a:pt x="6597" y="9872"/>
                    </a:cubicBezTo>
                    <a:cubicBezTo>
                      <a:pt x="9332" y="9872"/>
                      <a:pt x="11521" y="7653"/>
                      <a:pt x="11551" y="4948"/>
                    </a:cubicBezTo>
                    <a:cubicBezTo>
                      <a:pt x="11551" y="1966"/>
                      <a:pt x="9103" y="0"/>
                      <a:pt x="6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9" name="Google Shape;1089;p43"/>
          <p:cNvSpPr txBox="1">
            <a:spLocks noGrp="1"/>
          </p:cNvSpPr>
          <p:nvPr>
            <p:ph type="subTitle" idx="4"/>
          </p:nvPr>
        </p:nvSpPr>
        <p:spPr>
          <a:xfrm>
            <a:off x="720000" y="2115620"/>
            <a:ext cx="25497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Data diambil dari </a:t>
            </a:r>
            <a:r>
              <a:rPr lang="en-ID" sz="1400" dirty="0"/>
              <a:t>https://www.kaggle.com/datasets/alisabrie/anemia</a:t>
            </a:r>
            <a:endParaRPr sz="1400" dirty="0"/>
          </a:p>
        </p:txBody>
      </p:sp>
      <p:grpSp>
        <p:nvGrpSpPr>
          <p:cNvPr id="1090" name="Google Shape;1090;p43"/>
          <p:cNvGrpSpPr/>
          <p:nvPr/>
        </p:nvGrpSpPr>
        <p:grpSpPr>
          <a:xfrm flipH="1">
            <a:off x="7744659" y="2910106"/>
            <a:ext cx="566689" cy="1689268"/>
            <a:chOff x="3390238" y="2908406"/>
            <a:chExt cx="566689" cy="1689268"/>
          </a:xfrm>
        </p:grpSpPr>
        <p:sp>
          <p:nvSpPr>
            <p:cNvPr id="1091" name="Google Shape;1091;p43"/>
            <p:cNvSpPr/>
            <p:nvPr/>
          </p:nvSpPr>
          <p:spPr>
            <a:xfrm>
              <a:off x="3412389" y="3197732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3435" y="1"/>
                  </a:moveTo>
                  <a:cubicBezTo>
                    <a:pt x="669" y="1"/>
                    <a:pt x="1" y="1946"/>
                    <a:pt x="1" y="10487"/>
                  </a:cubicBezTo>
                  <a:cubicBezTo>
                    <a:pt x="1" y="26323"/>
                    <a:pt x="2098" y="29971"/>
                    <a:pt x="10609" y="29971"/>
                  </a:cubicBezTo>
                  <a:lnTo>
                    <a:pt x="10609" y="25715"/>
                  </a:lnTo>
                  <a:cubicBezTo>
                    <a:pt x="5289" y="25715"/>
                    <a:pt x="6201" y="22402"/>
                    <a:pt x="6201" y="11490"/>
                  </a:cubicBezTo>
                  <a:cubicBezTo>
                    <a:pt x="6201" y="3983"/>
                    <a:pt x="6445" y="1"/>
                    <a:pt x="3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3731079" y="3457713"/>
              <a:ext cx="209077" cy="590653"/>
            </a:xfrm>
            <a:custGeom>
              <a:avLst/>
              <a:gdLst/>
              <a:ahLst/>
              <a:cxnLst/>
              <a:rect l="l" t="t" r="r" b="b"/>
              <a:pathLst>
                <a:path w="10609" h="29971" extrusionOk="0">
                  <a:moveTo>
                    <a:pt x="7174" y="0"/>
                  </a:moveTo>
                  <a:cubicBezTo>
                    <a:pt x="4195" y="0"/>
                    <a:pt x="4408" y="3982"/>
                    <a:pt x="4408" y="11490"/>
                  </a:cubicBezTo>
                  <a:cubicBezTo>
                    <a:pt x="4408" y="22402"/>
                    <a:pt x="5319" y="25685"/>
                    <a:pt x="0" y="25685"/>
                  </a:cubicBezTo>
                  <a:lnTo>
                    <a:pt x="0" y="29970"/>
                  </a:lnTo>
                  <a:cubicBezTo>
                    <a:pt x="8511" y="29970"/>
                    <a:pt x="10608" y="26293"/>
                    <a:pt x="10608" y="10487"/>
                  </a:cubicBezTo>
                  <a:cubicBezTo>
                    <a:pt x="10608" y="1946"/>
                    <a:pt x="9940" y="0"/>
                    <a:pt x="7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3751437" y="3960294"/>
              <a:ext cx="32360" cy="87462"/>
            </a:xfrm>
            <a:custGeom>
              <a:avLst/>
              <a:gdLst/>
              <a:ahLst/>
              <a:cxnLst/>
              <a:rect l="l" t="t" r="r" b="b"/>
              <a:pathLst>
                <a:path w="1642" h="4438" extrusionOk="0">
                  <a:moveTo>
                    <a:pt x="821" y="0"/>
                  </a:moveTo>
                  <a:lnTo>
                    <a:pt x="1" y="152"/>
                  </a:lnTo>
                  <a:lnTo>
                    <a:pt x="213" y="4438"/>
                  </a:lnTo>
                  <a:lnTo>
                    <a:pt x="1642" y="428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596299" y="2932371"/>
              <a:ext cx="165937" cy="1297502"/>
            </a:xfrm>
            <a:custGeom>
              <a:avLst/>
              <a:gdLst/>
              <a:ahLst/>
              <a:cxnLst/>
              <a:rect l="l" t="t" r="r" b="b"/>
              <a:pathLst>
                <a:path w="8420" h="65838" extrusionOk="0">
                  <a:moveTo>
                    <a:pt x="4195" y="0"/>
                  </a:moveTo>
                  <a:cubicBezTo>
                    <a:pt x="0" y="0"/>
                    <a:pt x="304" y="5502"/>
                    <a:pt x="304" y="12250"/>
                  </a:cubicBezTo>
                  <a:lnTo>
                    <a:pt x="304" y="65837"/>
                  </a:lnTo>
                  <a:lnTo>
                    <a:pt x="8085" y="65837"/>
                  </a:lnTo>
                  <a:lnTo>
                    <a:pt x="8085" y="12250"/>
                  </a:lnTo>
                  <a:cubicBezTo>
                    <a:pt x="8085" y="5502"/>
                    <a:pt x="8420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634630" y="2928784"/>
              <a:ext cx="38351" cy="1304085"/>
            </a:xfrm>
            <a:custGeom>
              <a:avLst/>
              <a:gdLst/>
              <a:ahLst/>
              <a:cxnLst/>
              <a:rect l="l" t="t" r="r" b="b"/>
              <a:pathLst>
                <a:path w="1946" h="66172" extrusionOk="0">
                  <a:moveTo>
                    <a:pt x="1946" y="0"/>
                  </a:moveTo>
                  <a:cubicBezTo>
                    <a:pt x="1931" y="30"/>
                    <a:pt x="1923" y="53"/>
                    <a:pt x="1915" y="76"/>
                  </a:cubicBezTo>
                  <a:lnTo>
                    <a:pt x="1915" y="76"/>
                  </a:lnTo>
                  <a:lnTo>
                    <a:pt x="1946" y="0"/>
                  </a:lnTo>
                  <a:close/>
                  <a:moveTo>
                    <a:pt x="1915" y="76"/>
                  </a:moveTo>
                  <a:lnTo>
                    <a:pt x="1885" y="152"/>
                  </a:lnTo>
                  <a:cubicBezTo>
                    <a:pt x="1900" y="122"/>
                    <a:pt x="1908" y="99"/>
                    <a:pt x="1915" y="76"/>
                  </a:cubicBezTo>
                  <a:close/>
                  <a:moveTo>
                    <a:pt x="1885" y="152"/>
                  </a:moveTo>
                  <a:lnTo>
                    <a:pt x="1885" y="152"/>
                  </a:lnTo>
                  <a:cubicBezTo>
                    <a:pt x="1824" y="243"/>
                    <a:pt x="1733" y="395"/>
                    <a:pt x="1672" y="608"/>
                  </a:cubicBezTo>
                  <a:cubicBezTo>
                    <a:pt x="1429" y="1216"/>
                    <a:pt x="1247" y="1824"/>
                    <a:pt x="1095" y="2462"/>
                  </a:cubicBezTo>
                  <a:cubicBezTo>
                    <a:pt x="882" y="3465"/>
                    <a:pt x="730" y="4468"/>
                    <a:pt x="669" y="5502"/>
                  </a:cubicBezTo>
                  <a:cubicBezTo>
                    <a:pt x="578" y="6687"/>
                    <a:pt x="548" y="8055"/>
                    <a:pt x="548" y="9544"/>
                  </a:cubicBezTo>
                  <a:cubicBezTo>
                    <a:pt x="456" y="15563"/>
                    <a:pt x="335" y="23861"/>
                    <a:pt x="244" y="33010"/>
                  </a:cubicBezTo>
                  <a:cubicBezTo>
                    <a:pt x="183" y="42159"/>
                    <a:pt x="92" y="50457"/>
                    <a:pt x="31" y="56475"/>
                  </a:cubicBezTo>
                  <a:cubicBezTo>
                    <a:pt x="31" y="59454"/>
                    <a:pt x="0" y="61885"/>
                    <a:pt x="0" y="63588"/>
                  </a:cubicBezTo>
                  <a:lnTo>
                    <a:pt x="0" y="65503"/>
                  </a:lnTo>
                  <a:lnTo>
                    <a:pt x="0" y="66019"/>
                  </a:lnTo>
                  <a:lnTo>
                    <a:pt x="0" y="66171"/>
                  </a:lnTo>
                  <a:cubicBezTo>
                    <a:pt x="0" y="66171"/>
                    <a:pt x="31" y="66141"/>
                    <a:pt x="31" y="66019"/>
                  </a:cubicBezTo>
                  <a:lnTo>
                    <a:pt x="31" y="65503"/>
                  </a:lnTo>
                  <a:cubicBezTo>
                    <a:pt x="31" y="65047"/>
                    <a:pt x="61" y="64408"/>
                    <a:pt x="61" y="63588"/>
                  </a:cubicBezTo>
                  <a:cubicBezTo>
                    <a:pt x="92" y="61885"/>
                    <a:pt x="122" y="59484"/>
                    <a:pt x="183" y="56475"/>
                  </a:cubicBezTo>
                  <a:cubicBezTo>
                    <a:pt x="244" y="50457"/>
                    <a:pt x="365" y="42189"/>
                    <a:pt x="456" y="33010"/>
                  </a:cubicBezTo>
                  <a:cubicBezTo>
                    <a:pt x="548" y="23861"/>
                    <a:pt x="639" y="15563"/>
                    <a:pt x="669" y="9544"/>
                  </a:cubicBezTo>
                  <a:cubicBezTo>
                    <a:pt x="700" y="8055"/>
                    <a:pt x="700" y="6717"/>
                    <a:pt x="791" y="5502"/>
                  </a:cubicBezTo>
                  <a:cubicBezTo>
                    <a:pt x="821" y="4499"/>
                    <a:pt x="943" y="3496"/>
                    <a:pt x="1155" y="2493"/>
                  </a:cubicBezTo>
                  <a:cubicBezTo>
                    <a:pt x="1307" y="1854"/>
                    <a:pt x="1490" y="1246"/>
                    <a:pt x="1703" y="638"/>
                  </a:cubicBezTo>
                  <a:cubicBezTo>
                    <a:pt x="1763" y="426"/>
                    <a:pt x="1855" y="274"/>
                    <a:pt x="1885" y="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696335" y="2931168"/>
              <a:ext cx="19786" cy="1300498"/>
            </a:xfrm>
            <a:custGeom>
              <a:avLst/>
              <a:gdLst/>
              <a:ahLst/>
              <a:cxnLst/>
              <a:rect l="l" t="t" r="r" b="b"/>
              <a:pathLst>
                <a:path w="1004" h="65990" extrusionOk="0">
                  <a:moveTo>
                    <a:pt x="0" y="1"/>
                  </a:moveTo>
                  <a:cubicBezTo>
                    <a:pt x="0" y="1"/>
                    <a:pt x="0" y="61"/>
                    <a:pt x="31" y="153"/>
                  </a:cubicBezTo>
                  <a:cubicBezTo>
                    <a:pt x="61" y="274"/>
                    <a:pt x="122" y="426"/>
                    <a:pt x="183" y="639"/>
                  </a:cubicBezTo>
                  <a:cubicBezTo>
                    <a:pt x="335" y="1277"/>
                    <a:pt x="456" y="1885"/>
                    <a:pt x="547" y="2523"/>
                  </a:cubicBezTo>
                  <a:cubicBezTo>
                    <a:pt x="699" y="3527"/>
                    <a:pt x="790" y="4560"/>
                    <a:pt x="821" y="5563"/>
                  </a:cubicBezTo>
                  <a:cubicBezTo>
                    <a:pt x="851" y="6748"/>
                    <a:pt x="821" y="8086"/>
                    <a:pt x="821" y="9606"/>
                  </a:cubicBezTo>
                  <a:cubicBezTo>
                    <a:pt x="760" y="15594"/>
                    <a:pt x="669" y="23831"/>
                    <a:pt x="608" y="32949"/>
                  </a:cubicBezTo>
                  <a:cubicBezTo>
                    <a:pt x="517" y="42068"/>
                    <a:pt x="456" y="50336"/>
                    <a:pt x="426" y="56324"/>
                  </a:cubicBezTo>
                  <a:cubicBezTo>
                    <a:pt x="395" y="59302"/>
                    <a:pt x="395" y="61704"/>
                    <a:pt x="395" y="63375"/>
                  </a:cubicBezTo>
                  <a:lnTo>
                    <a:pt x="395" y="65321"/>
                  </a:lnTo>
                  <a:lnTo>
                    <a:pt x="395" y="65807"/>
                  </a:lnTo>
                  <a:cubicBezTo>
                    <a:pt x="365" y="65868"/>
                    <a:pt x="365" y="65929"/>
                    <a:pt x="395" y="65989"/>
                  </a:cubicBezTo>
                  <a:cubicBezTo>
                    <a:pt x="395" y="65989"/>
                    <a:pt x="456" y="65929"/>
                    <a:pt x="456" y="65807"/>
                  </a:cubicBezTo>
                  <a:lnTo>
                    <a:pt x="456" y="65321"/>
                  </a:lnTo>
                  <a:cubicBezTo>
                    <a:pt x="456" y="64865"/>
                    <a:pt x="487" y="64196"/>
                    <a:pt x="487" y="63375"/>
                  </a:cubicBezTo>
                  <a:cubicBezTo>
                    <a:pt x="517" y="61704"/>
                    <a:pt x="547" y="59272"/>
                    <a:pt x="578" y="56293"/>
                  </a:cubicBezTo>
                  <a:cubicBezTo>
                    <a:pt x="639" y="50305"/>
                    <a:pt x="760" y="42068"/>
                    <a:pt x="821" y="32949"/>
                  </a:cubicBezTo>
                  <a:cubicBezTo>
                    <a:pt x="882" y="23831"/>
                    <a:pt x="942" y="15563"/>
                    <a:pt x="1003" y="9575"/>
                  </a:cubicBezTo>
                  <a:cubicBezTo>
                    <a:pt x="1003" y="8086"/>
                    <a:pt x="1003" y="6748"/>
                    <a:pt x="942" y="5563"/>
                  </a:cubicBezTo>
                  <a:cubicBezTo>
                    <a:pt x="912" y="4530"/>
                    <a:pt x="790" y="3527"/>
                    <a:pt x="639" y="2523"/>
                  </a:cubicBezTo>
                  <a:cubicBezTo>
                    <a:pt x="517" y="1642"/>
                    <a:pt x="274" y="82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753230" y="3960885"/>
              <a:ext cx="6011" cy="85688"/>
            </a:xfrm>
            <a:custGeom>
              <a:avLst/>
              <a:gdLst/>
              <a:ahLst/>
              <a:cxnLst/>
              <a:rect l="l" t="t" r="r" b="b"/>
              <a:pathLst>
                <a:path w="305" h="4348" extrusionOk="0">
                  <a:moveTo>
                    <a:pt x="92" y="1"/>
                  </a:moveTo>
                  <a:cubicBezTo>
                    <a:pt x="1" y="730"/>
                    <a:pt x="1" y="1460"/>
                    <a:pt x="31" y="2189"/>
                  </a:cubicBezTo>
                  <a:cubicBezTo>
                    <a:pt x="31" y="2919"/>
                    <a:pt x="92" y="3648"/>
                    <a:pt x="214" y="4347"/>
                  </a:cubicBezTo>
                  <a:cubicBezTo>
                    <a:pt x="305" y="3618"/>
                    <a:pt x="305" y="2888"/>
                    <a:pt x="244" y="2189"/>
                  </a:cubicBezTo>
                  <a:cubicBezTo>
                    <a:pt x="244" y="1460"/>
                    <a:pt x="214" y="730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759221" y="3458305"/>
              <a:ext cx="119822" cy="544538"/>
            </a:xfrm>
            <a:custGeom>
              <a:avLst/>
              <a:gdLst/>
              <a:ahLst/>
              <a:cxnLst/>
              <a:rect l="l" t="t" r="r" b="b"/>
              <a:pathLst>
                <a:path w="6080" h="27631" extrusionOk="0">
                  <a:moveTo>
                    <a:pt x="5958" y="1"/>
                  </a:moveTo>
                  <a:cubicBezTo>
                    <a:pt x="5928" y="122"/>
                    <a:pt x="5928" y="214"/>
                    <a:pt x="5898" y="335"/>
                  </a:cubicBezTo>
                  <a:lnTo>
                    <a:pt x="5898" y="1217"/>
                  </a:lnTo>
                  <a:cubicBezTo>
                    <a:pt x="5898" y="1976"/>
                    <a:pt x="5898" y="3101"/>
                    <a:pt x="5898" y="4439"/>
                  </a:cubicBezTo>
                  <a:lnTo>
                    <a:pt x="5898" y="15138"/>
                  </a:lnTo>
                  <a:cubicBezTo>
                    <a:pt x="5898" y="17205"/>
                    <a:pt x="5898" y="19211"/>
                    <a:pt x="5533" y="20974"/>
                  </a:cubicBezTo>
                  <a:cubicBezTo>
                    <a:pt x="5259" y="22554"/>
                    <a:pt x="4621" y="24013"/>
                    <a:pt x="3618" y="25290"/>
                  </a:cubicBezTo>
                  <a:cubicBezTo>
                    <a:pt x="2949" y="26111"/>
                    <a:pt x="2098" y="26810"/>
                    <a:pt x="1125" y="27266"/>
                  </a:cubicBezTo>
                  <a:cubicBezTo>
                    <a:pt x="761" y="27387"/>
                    <a:pt x="396" y="27509"/>
                    <a:pt x="1" y="27630"/>
                  </a:cubicBezTo>
                  <a:cubicBezTo>
                    <a:pt x="396" y="27570"/>
                    <a:pt x="791" y="27478"/>
                    <a:pt x="1156" y="27326"/>
                  </a:cubicBezTo>
                  <a:cubicBezTo>
                    <a:pt x="2159" y="26901"/>
                    <a:pt x="3040" y="26232"/>
                    <a:pt x="3739" y="25351"/>
                  </a:cubicBezTo>
                  <a:cubicBezTo>
                    <a:pt x="4742" y="24104"/>
                    <a:pt x="5411" y="22585"/>
                    <a:pt x="5715" y="21004"/>
                  </a:cubicBezTo>
                  <a:cubicBezTo>
                    <a:pt x="6080" y="19211"/>
                    <a:pt x="6080" y="17205"/>
                    <a:pt x="6080" y="15138"/>
                  </a:cubicBezTo>
                  <a:cubicBezTo>
                    <a:pt x="6050" y="10974"/>
                    <a:pt x="6019" y="7205"/>
                    <a:pt x="6019" y="4439"/>
                  </a:cubicBezTo>
                  <a:cubicBezTo>
                    <a:pt x="6019" y="3101"/>
                    <a:pt x="5989" y="1976"/>
                    <a:pt x="5989" y="1217"/>
                  </a:cubicBezTo>
                  <a:lnTo>
                    <a:pt x="5958" y="335"/>
                  </a:lnTo>
                  <a:cubicBezTo>
                    <a:pt x="5958" y="214"/>
                    <a:pt x="5958" y="122"/>
                    <a:pt x="5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599886" y="3701515"/>
              <a:ext cx="4809" cy="96468"/>
            </a:xfrm>
            <a:custGeom>
              <a:avLst/>
              <a:gdLst/>
              <a:ahLst/>
              <a:cxnLst/>
              <a:rect l="l" t="t" r="r" b="b"/>
              <a:pathLst>
                <a:path w="244" h="4895" extrusionOk="0">
                  <a:moveTo>
                    <a:pt x="122" y="0"/>
                  </a:moveTo>
                  <a:cubicBezTo>
                    <a:pt x="1" y="1611"/>
                    <a:pt x="1" y="3253"/>
                    <a:pt x="122" y="4894"/>
                  </a:cubicBezTo>
                  <a:cubicBezTo>
                    <a:pt x="244" y="3253"/>
                    <a:pt x="244" y="1611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465698" y="3197732"/>
              <a:ext cx="130010" cy="546331"/>
            </a:xfrm>
            <a:custGeom>
              <a:avLst/>
              <a:gdLst/>
              <a:ahLst/>
              <a:cxnLst/>
              <a:rect l="l" t="t" r="r" b="b"/>
              <a:pathLst>
                <a:path w="6597" h="27722" extrusionOk="0">
                  <a:moveTo>
                    <a:pt x="518" y="1"/>
                  </a:moveTo>
                  <a:cubicBezTo>
                    <a:pt x="487" y="122"/>
                    <a:pt x="487" y="213"/>
                    <a:pt x="487" y="335"/>
                  </a:cubicBezTo>
                  <a:cubicBezTo>
                    <a:pt x="487" y="548"/>
                    <a:pt x="457" y="852"/>
                    <a:pt x="426" y="1217"/>
                  </a:cubicBezTo>
                  <a:cubicBezTo>
                    <a:pt x="396" y="2007"/>
                    <a:pt x="366" y="3131"/>
                    <a:pt x="274" y="4499"/>
                  </a:cubicBezTo>
                  <a:cubicBezTo>
                    <a:pt x="183" y="7296"/>
                    <a:pt x="1" y="11125"/>
                    <a:pt x="31" y="15381"/>
                  </a:cubicBezTo>
                  <a:cubicBezTo>
                    <a:pt x="92" y="17478"/>
                    <a:pt x="62" y="19545"/>
                    <a:pt x="548" y="21338"/>
                  </a:cubicBezTo>
                  <a:cubicBezTo>
                    <a:pt x="882" y="22949"/>
                    <a:pt x="1612" y="24469"/>
                    <a:pt x="2645" y="25715"/>
                  </a:cubicBezTo>
                  <a:cubicBezTo>
                    <a:pt x="3375" y="26566"/>
                    <a:pt x="4347" y="27205"/>
                    <a:pt x="5381" y="27539"/>
                  </a:cubicBezTo>
                  <a:cubicBezTo>
                    <a:pt x="5776" y="27661"/>
                    <a:pt x="6171" y="27721"/>
                    <a:pt x="6597" y="27721"/>
                  </a:cubicBezTo>
                  <a:cubicBezTo>
                    <a:pt x="6202" y="27661"/>
                    <a:pt x="5806" y="27569"/>
                    <a:pt x="5411" y="27448"/>
                  </a:cubicBezTo>
                  <a:cubicBezTo>
                    <a:pt x="4378" y="27114"/>
                    <a:pt x="3466" y="26475"/>
                    <a:pt x="2767" y="25624"/>
                  </a:cubicBezTo>
                  <a:cubicBezTo>
                    <a:pt x="1733" y="24378"/>
                    <a:pt x="1034" y="22889"/>
                    <a:pt x="700" y="21308"/>
                  </a:cubicBezTo>
                  <a:cubicBezTo>
                    <a:pt x="274" y="19515"/>
                    <a:pt x="274" y="17478"/>
                    <a:pt x="244" y="15381"/>
                  </a:cubicBezTo>
                  <a:cubicBezTo>
                    <a:pt x="183" y="11125"/>
                    <a:pt x="335" y="7296"/>
                    <a:pt x="426" y="4499"/>
                  </a:cubicBezTo>
                  <a:cubicBezTo>
                    <a:pt x="457" y="3131"/>
                    <a:pt x="487" y="2007"/>
                    <a:pt x="518" y="1217"/>
                  </a:cubicBezTo>
                  <a:lnTo>
                    <a:pt x="518" y="335"/>
                  </a:lnTo>
                  <a:cubicBezTo>
                    <a:pt x="518" y="213"/>
                    <a:pt x="518" y="122"/>
                    <a:pt x="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581322" y="3700313"/>
              <a:ext cx="20988" cy="87482"/>
            </a:xfrm>
            <a:custGeom>
              <a:avLst/>
              <a:gdLst/>
              <a:ahLst/>
              <a:cxnLst/>
              <a:rect l="l" t="t" r="r" b="b"/>
              <a:pathLst>
                <a:path w="1065" h="4439" extrusionOk="0">
                  <a:moveTo>
                    <a:pt x="183" y="1"/>
                  </a:moveTo>
                  <a:lnTo>
                    <a:pt x="0" y="4378"/>
                  </a:lnTo>
                  <a:cubicBezTo>
                    <a:pt x="152" y="4408"/>
                    <a:pt x="1064" y="4438"/>
                    <a:pt x="1064" y="4438"/>
                  </a:cubicBezTo>
                  <a:lnTo>
                    <a:pt x="1064" y="153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3392031" y="3482505"/>
              <a:ext cx="37149" cy="6740"/>
            </a:xfrm>
            <a:custGeom>
              <a:avLst/>
              <a:gdLst/>
              <a:ahLst/>
              <a:cxnLst/>
              <a:rect l="l" t="t" r="r" b="b"/>
              <a:pathLst>
                <a:path w="1885" h="342" extrusionOk="0">
                  <a:moveTo>
                    <a:pt x="1519" y="1"/>
                  </a:moveTo>
                  <a:cubicBezTo>
                    <a:pt x="1310" y="1"/>
                    <a:pt x="1105" y="22"/>
                    <a:pt x="912" y="80"/>
                  </a:cubicBezTo>
                  <a:cubicBezTo>
                    <a:pt x="608" y="80"/>
                    <a:pt x="274" y="171"/>
                    <a:pt x="0" y="323"/>
                  </a:cubicBezTo>
                  <a:cubicBezTo>
                    <a:pt x="111" y="334"/>
                    <a:pt x="227" y="341"/>
                    <a:pt x="343" y="341"/>
                  </a:cubicBezTo>
                  <a:cubicBezTo>
                    <a:pt x="545" y="341"/>
                    <a:pt x="750" y="320"/>
                    <a:pt x="942" y="262"/>
                  </a:cubicBezTo>
                  <a:cubicBezTo>
                    <a:pt x="1277" y="262"/>
                    <a:pt x="1581" y="171"/>
                    <a:pt x="1885" y="19"/>
                  </a:cubicBezTo>
                  <a:cubicBezTo>
                    <a:pt x="1762" y="8"/>
                    <a:pt x="1640" y="1"/>
                    <a:pt x="1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390238" y="3391811"/>
              <a:ext cx="37149" cy="8041"/>
            </a:xfrm>
            <a:custGeom>
              <a:avLst/>
              <a:gdLst/>
              <a:ahLst/>
              <a:cxnLst/>
              <a:rect l="l" t="t" r="r" b="b"/>
              <a:pathLst>
                <a:path w="1885" h="408" extrusionOk="0">
                  <a:moveTo>
                    <a:pt x="312" y="1"/>
                  </a:moveTo>
                  <a:cubicBezTo>
                    <a:pt x="206" y="1"/>
                    <a:pt x="101" y="11"/>
                    <a:pt x="0" y="31"/>
                  </a:cubicBezTo>
                  <a:cubicBezTo>
                    <a:pt x="274" y="183"/>
                    <a:pt x="578" y="274"/>
                    <a:pt x="912" y="305"/>
                  </a:cubicBezTo>
                  <a:cubicBezTo>
                    <a:pt x="1140" y="373"/>
                    <a:pt x="1385" y="407"/>
                    <a:pt x="1634" y="407"/>
                  </a:cubicBezTo>
                  <a:cubicBezTo>
                    <a:pt x="1717" y="407"/>
                    <a:pt x="1801" y="404"/>
                    <a:pt x="1885" y="396"/>
                  </a:cubicBezTo>
                  <a:cubicBezTo>
                    <a:pt x="1581" y="244"/>
                    <a:pt x="1277" y="153"/>
                    <a:pt x="942" y="122"/>
                  </a:cubicBezTo>
                  <a:cubicBezTo>
                    <a:pt x="740" y="41"/>
                    <a:pt x="523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3393824" y="3266019"/>
              <a:ext cx="34153" cy="22191"/>
            </a:xfrm>
            <a:custGeom>
              <a:avLst/>
              <a:gdLst/>
              <a:ahLst/>
              <a:cxnLst/>
              <a:rect l="l" t="t" r="r" b="b"/>
              <a:pathLst>
                <a:path w="1733" h="1126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214"/>
                    <a:pt x="548" y="426"/>
                    <a:pt x="851" y="578"/>
                  </a:cubicBezTo>
                  <a:cubicBezTo>
                    <a:pt x="1095" y="791"/>
                    <a:pt x="1399" y="973"/>
                    <a:pt x="1703" y="1125"/>
                  </a:cubicBezTo>
                  <a:cubicBezTo>
                    <a:pt x="1733" y="1095"/>
                    <a:pt x="1429" y="730"/>
                    <a:pt x="943" y="426"/>
                  </a:cubicBezTo>
                  <a:cubicBezTo>
                    <a:pt x="669" y="183"/>
                    <a:pt x="335" y="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3447724" y="3180961"/>
              <a:ext cx="14997" cy="37168"/>
            </a:xfrm>
            <a:custGeom>
              <a:avLst/>
              <a:gdLst/>
              <a:ahLst/>
              <a:cxnLst/>
              <a:rect l="l" t="t" r="r" b="b"/>
              <a:pathLst>
                <a:path w="761" h="1886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123" y="669"/>
                    <a:pt x="275" y="973"/>
                  </a:cubicBezTo>
                  <a:cubicBezTo>
                    <a:pt x="396" y="1308"/>
                    <a:pt x="548" y="1612"/>
                    <a:pt x="761" y="1885"/>
                  </a:cubicBezTo>
                  <a:cubicBezTo>
                    <a:pt x="730" y="1520"/>
                    <a:pt x="639" y="1216"/>
                    <a:pt x="487" y="912"/>
                  </a:cubicBezTo>
                  <a:cubicBezTo>
                    <a:pt x="366" y="578"/>
                    <a:pt x="214" y="2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3499851" y="3186361"/>
              <a:ext cx="23984" cy="44933"/>
            </a:xfrm>
            <a:custGeom>
              <a:avLst/>
              <a:gdLst/>
              <a:ahLst/>
              <a:cxnLst/>
              <a:rect l="l" t="t" r="r" b="b"/>
              <a:pathLst>
                <a:path w="1217" h="2280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912" y="335"/>
                    <a:pt x="700" y="699"/>
                    <a:pt x="517" y="1094"/>
                  </a:cubicBezTo>
                  <a:cubicBezTo>
                    <a:pt x="274" y="1459"/>
                    <a:pt x="92" y="1854"/>
                    <a:pt x="0" y="2280"/>
                  </a:cubicBezTo>
                  <a:cubicBezTo>
                    <a:pt x="274" y="1945"/>
                    <a:pt x="517" y="1581"/>
                    <a:pt x="700" y="1216"/>
                  </a:cubicBezTo>
                  <a:cubicBezTo>
                    <a:pt x="912" y="821"/>
                    <a:pt x="1095" y="426"/>
                    <a:pt x="1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3516031" y="3286396"/>
              <a:ext cx="33562" cy="9598"/>
            </a:xfrm>
            <a:custGeom>
              <a:avLst/>
              <a:gdLst/>
              <a:ahLst/>
              <a:cxnLst/>
              <a:rect l="l" t="t" r="r" b="b"/>
              <a:pathLst>
                <a:path w="1703" h="487" extrusionOk="0">
                  <a:moveTo>
                    <a:pt x="1702" y="0"/>
                  </a:moveTo>
                  <a:cubicBezTo>
                    <a:pt x="1398" y="0"/>
                    <a:pt x="1094" y="31"/>
                    <a:pt x="821" y="152"/>
                  </a:cubicBezTo>
                  <a:cubicBezTo>
                    <a:pt x="517" y="183"/>
                    <a:pt x="243" y="304"/>
                    <a:pt x="0" y="487"/>
                  </a:cubicBezTo>
                  <a:cubicBezTo>
                    <a:pt x="304" y="487"/>
                    <a:pt x="608" y="456"/>
                    <a:pt x="882" y="335"/>
                  </a:cubicBezTo>
                  <a:cubicBezTo>
                    <a:pt x="1155" y="274"/>
                    <a:pt x="1459" y="183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3487277" y="3373641"/>
              <a:ext cx="20378" cy="20653"/>
            </a:xfrm>
            <a:custGeom>
              <a:avLst/>
              <a:gdLst/>
              <a:ahLst/>
              <a:cxnLst/>
              <a:rect l="l" t="t" r="r" b="b"/>
              <a:pathLst>
                <a:path w="1034" h="1048" extrusionOk="0">
                  <a:moveTo>
                    <a:pt x="80" y="1"/>
                  </a:moveTo>
                  <a:cubicBezTo>
                    <a:pt x="71" y="1"/>
                    <a:pt x="64" y="4"/>
                    <a:pt x="61" y="11"/>
                  </a:cubicBezTo>
                  <a:cubicBezTo>
                    <a:pt x="0" y="41"/>
                    <a:pt x="182" y="315"/>
                    <a:pt x="456" y="589"/>
                  </a:cubicBezTo>
                  <a:cubicBezTo>
                    <a:pt x="684" y="845"/>
                    <a:pt x="911" y="1047"/>
                    <a:pt x="989" y="1047"/>
                  </a:cubicBezTo>
                  <a:cubicBezTo>
                    <a:pt x="995" y="1047"/>
                    <a:pt x="999" y="1046"/>
                    <a:pt x="1003" y="1044"/>
                  </a:cubicBezTo>
                  <a:cubicBezTo>
                    <a:pt x="1034" y="1014"/>
                    <a:pt x="851" y="740"/>
                    <a:pt x="608" y="437"/>
                  </a:cubicBezTo>
                  <a:cubicBezTo>
                    <a:pt x="366" y="195"/>
                    <a:pt x="148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513626" y="3476120"/>
              <a:ext cx="28773" cy="25935"/>
            </a:xfrm>
            <a:custGeom>
              <a:avLst/>
              <a:gdLst/>
              <a:ahLst/>
              <a:cxnLst/>
              <a:rect l="l" t="t" r="r" b="b"/>
              <a:pathLst>
                <a:path w="1460" h="1316" extrusionOk="0">
                  <a:moveTo>
                    <a:pt x="48" y="0"/>
                  </a:moveTo>
                  <a:cubicBezTo>
                    <a:pt x="40" y="0"/>
                    <a:pt x="34" y="3"/>
                    <a:pt x="31" y="9"/>
                  </a:cubicBezTo>
                  <a:cubicBezTo>
                    <a:pt x="1" y="39"/>
                    <a:pt x="304" y="343"/>
                    <a:pt x="669" y="738"/>
                  </a:cubicBezTo>
                  <a:cubicBezTo>
                    <a:pt x="882" y="981"/>
                    <a:pt x="1156" y="1164"/>
                    <a:pt x="1429" y="1316"/>
                  </a:cubicBezTo>
                  <a:cubicBezTo>
                    <a:pt x="1460" y="1255"/>
                    <a:pt x="1186" y="951"/>
                    <a:pt x="791" y="586"/>
                  </a:cubicBezTo>
                  <a:cubicBezTo>
                    <a:pt x="460" y="256"/>
                    <a:pt x="130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408191" y="3548013"/>
              <a:ext cx="29975" cy="27768"/>
            </a:xfrm>
            <a:custGeom>
              <a:avLst/>
              <a:gdLst/>
              <a:ahLst/>
              <a:cxnLst/>
              <a:rect l="l" t="t" r="r" b="b"/>
              <a:pathLst>
                <a:path w="1521" h="1409" extrusionOk="0">
                  <a:moveTo>
                    <a:pt x="1506" y="0"/>
                  </a:moveTo>
                  <a:cubicBezTo>
                    <a:pt x="1427" y="0"/>
                    <a:pt x="1089" y="285"/>
                    <a:pt x="700" y="646"/>
                  </a:cubicBezTo>
                  <a:cubicBezTo>
                    <a:pt x="426" y="859"/>
                    <a:pt x="183" y="1102"/>
                    <a:pt x="1" y="1406"/>
                  </a:cubicBezTo>
                  <a:cubicBezTo>
                    <a:pt x="4" y="1408"/>
                    <a:pt x="8" y="1409"/>
                    <a:pt x="12" y="1409"/>
                  </a:cubicBezTo>
                  <a:cubicBezTo>
                    <a:pt x="99" y="1409"/>
                    <a:pt x="446" y="1143"/>
                    <a:pt x="822" y="768"/>
                  </a:cubicBezTo>
                  <a:cubicBezTo>
                    <a:pt x="1126" y="555"/>
                    <a:pt x="1338" y="282"/>
                    <a:pt x="1521" y="8"/>
                  </a:cubicBezTo>
                  <a:cubicBezTo>
                    <a:pt x="1518" y="3"/>
                    <a:pt x="1513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450129" y="3614664"/>
              <a:ext cx="10800" cy="28162"/>
            </a:xfrm>
            <a:custGeom>
              <a:avLst/>
              <a:gdLst/>
              <a:ahLst/>
              <a:cxnLst/>
              <a:rect l="l" t="t" r="r" b="b"/>
              <a:pathLst>
                <a:path w="548" h="1429" extrusionOk="0">
                  <a:moveTo>
                    <a:pt x="517" y="0"/>
                  </a:moveTo>
                  <a:cubicBezTo>
                    <a:pt x="457" y="0"/>
                    <a:pt x="335" y="304"/>
                    <a:pt x="183" y="669"/>
                  </a:cubicBezTo>
                  <a:cubicBezTo>
                    <a:pt x="61" y="1064"/>
                    <a:pt x="1" y="1398"/>
                    <a:pt x="61" y="1429"/>
                  </a:cubicBezTo>
                  <a:cubicBezTo>
                    <a:pt x="122" y="1429"/>
                    <a:pt x="274" y="1125"/>
                    <a:pt x="396" y="730"/>
                  </a:cubicBezTo>
                  <a:cubicBezTo>
                    <a:pt x="487" y="517"/>
                    <a:pt x="548" y="243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460909" y="3707506"/>
              <a:ext cx="20397" cy="44342"/>
            </a:xfrm>
            <a:custGeom>
              <a:avLst/>
              <a:gdLst/>
              <a:ahLst/>
              <a:cxnLst/>
              <a:rect l="l" t="t" r="r" b="b"/>
              <a:pathLst>
                <a:path w="1035" h="2250" extrusionOk="0">
                  <a:moveTo>
                    <a:pt x="1034" y="0"/>
                  </a:moveTo>
                  <a:lnTo>
                    <a:pt x="1034" y="0"/>
                  </a:lnTo>
                  <a:cubicBezTo>
                    <a:pt x="761" y="335"/>
                    <a:pt x="548" y="699"/>
                    <a:pt x="426" y="1095"/>
                  </a:cubicBezTo>
                  <a:cubicBezTo>
                    <a:pt x="213" y="1459"/>
                    <a:pt x="61" y="1854"/>
                    <a:pt x="1" y="2250"/>
                  </a:cubicBezTo>
                  <a:cubicBezTo>
                    <a:pt x="244" y="1915"/>
                    <a:pt x="457" y="1550"/>
                    <a:pt x="609" y="1186"/>
                  </a:cubicBezTo>
                  <a:cubicBezTo>
                    <a:pt x="791" y="791"/>
                    <a:pt x="943" y="395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523204" y="3759613"/>
              <a:ext cx="8415" cy="42548"/>
            </a:xfrm>
            <a:custGeom>
              <a:avLst/>
              <a:gdLst/>
              <a:ahLst/>
              <a:cxnLst/>
              <a:rect l="l" t="t" r="r" b="b"/>
              <a:pathLst>
                <a:path w="427" h="2159" extrusionOk="0">
                  <a:moveTo>
                    <a:pt x="426" y="1"/>
                  </a:moveTo>
                  <a:cubicBezTo>
                    <a:pt x="274" y="335"/>
                    <a:pt x="153" y="669"/>
                    <a:pt x="122" y="1065"/>
                  </a:cubicBezTo>
                  <a:cubicBezTo>
                    <a:pt x="31" y="1399"/>
                    <a:pt x="1" y="1794"/>
                    <a:pt x="31" y="2159"/>
                  </a:cubicBezTo>
                  <a:cubicBezTo>
                    <a:pt x="305" y="1460"/>
                    <a:pt x="426" y="730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522022" y="3628814"/>
              <a:ext cx="34764" cy="8257"/>
            </a:xfrm>
            <a:custGeom>
              <a:avLst/>
              <a:gdLst/>
              <a:ahLst/>
              <a:cxnLst/>
              <a:rect l="l" t="t" r="r" b="b"/>
              <a:pathLst>
                <a:path w="1764" h="419" extrusionOk="0">
                  <a:moveTo>
                    <a:pt x="228" y="0"/>
                  </a:moveTo>
                  <a:cubicBezTo>
                    <a:pt x="152" y="0"/>
                    <a:pt x="76" y="4"/>
                    <a:pt x="0" y="12"/>
                  </a:cubicBezTo>
                  <a:cubicBezTo>
                    <a:pt x="243" y="163"/>
                    <a:pt x="547" y="255"/>
                    <a:pt x="851" y="315"/>
                  </a:cubicBezTo>
                  <a:cubicBezTo>
                    <a:pt x="1079" y="384"/>
                    <a:pt x="1307" y="418"/>
                    <a:pt x="1535" y="418"/>
                  </a:cubicBezTo>
                  <a:cubicBezTo>
                    <a:pt x="1611" y="418"/>
                    <a:pt x="1687" y="414"/>
                    <a:pt x="1763" y="407"/>
                  </a:cubicBezTo>
                  <a:cubicBezTo>
                    <a:pt x="1520" y="255"/>
                    <a:pt x="1216" y="133"/>
                    <a:pt x="912" y="103"/>
                  </a:cubicBezTo>
                  <a:cubicBezTo>
                    <a:pt x="684" y="34"/>
                    <a:pt x="456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3519617" y="3566085"/>
              <a:ext cx="29975" cy="6681"/>
            </a:xfrm>
            <a:custGeom>
              <a:avLst/>
              <a:gdLst/>
              <a:ahLst/>
              <a:cxnLst/>
              <a:rect l="l" t="t" r="r" b="b"/>
              <a:pathLst>
                <a:path w="1521" h="339" extrusionOk="0">
                  <a:moveTo>
                    <a:pt x="164" y="0"/>
                  </a:moveTo>
                  <a:cubicBezTo>
                    <a:pt x="80" y="0"/>
                    <a:pt x="31" y="10"/>
                    <a:pt x="31" y="33"/>
                  </a:cubicBezTo>
                  <a:cubicBezTo>
                    <a:pt x="0" y="64"/>
                    <a:pt x="335" y="185"/>
                    <a:pt x="760" y="246"/>
                  </a:cubicBezTo>
                  <a:cubicBezTo>
                    <a:pt x="1016" y="305"/>
                    <a:pt x="1258" y="339"/>
                    <a:pt x="1398" y="339"/>
                  </a:cubicBezTo>
                  <a:cubicBezTo>
                    <a:pt x="1474" y="339"/>
                    <a:pt x="1520" y="328"/>
                    <a:pt x="1520" y="307"/>
                  </a:cubicBezTo>
                  <a:cubicBezTo>
                    <a:pt x="1520" y="246"/>
                    <a:pt x="1186" y="155"/>
                    <a:pt x="791" y="64"/>
                  </a:cubicBezTo>
                  <a:cubicBezTo>
                    <a:pt x="528" y="26"/>
                    <a:pt x="300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3446542" y="3202521"/>
              <a:ext cx="131193" cy="539650"/>
            </a:xfrm>
            <a:custGeom>
              <a:avLst/>
              <a:gdLst/>
              <a:ahLst/>
              <a:cxnLst/>
              <a:rect l="l" t="t" r="r" b="b"/>
              <a:pathLst>
                <a:path w="6657" h="27383" extrusionOk="0">
                  <a:moveTo>
                    <a:pt x="1490" y="1"/>
                  </a:moveTo>
                  <a:cubicBezTo>
                    <a:pt x="1338" y="1"/>
                    <a:pt x="1186" y="1673"/>
                    <a:pt x="882" y="4347"/>
                  </a:cubicBezTo>
                  <a:cubicBezTo>
                    <a:pt x="730" y="5715"/>
                    <a:pt x="578" y="7326"/>
                    <a:pt x="426" y="9089"/>
                  </a:cubicBezTo>
                  <a:cubicBezTo>
                    <a:pt x="274" y="10882"/>
                    <a:pt x="91" y="12858"/>
                    <a:pt x="61" y="14955"/>
                  </a:cubicBezTo>
                  <a:cubicBezTo>
                    <a:pt x="0" y="16931"/>
                    <a:pt x="183" y="18907"/>
                    <a:pt x="669" y="20852"/>
                  </a:cubicBezTo>
                  <a:cubicBezTo>
                    <a:pt x="882" y="21703"/>
                    <a:pt x="1155" y="22524"/>
                    <a:pt x="1490" y="23314"/>
                  </a:cubicBezTo>
                  <a:cubicBezTo>
                    <a:pt x="1824" y="24013"/>
                    <a:pt x="2219" y="24682"/>
                    <a:pt x="2705" y="25290"/>
                  </a:cubicBezTo>
                  <a:cubicBezTo>
                    <a:pt x="3405" y="26171"/>
                    <a:pt x="4347" y="26840"/>
                    <a:pt x="5441" y="27174"/>
                  </a:cubicBezTo>
                  <a:cubicBezTo>
                    <a:pt x="5912" y="27325"/>
                    <a:pt x="6255" y="27383"/>
                    <a:pt x="6447" y="27383"/>
                  </a:cubicBezTo>
                  <a:cubicBezTo>
                    <a:pt x="6565" y="27383"/>
                    <a:pt x="6626" y="27361"/>
                    <a:pt x="6626" y="27326"/>
                  </a:cubicBezTo>
                  <a:cubicBezTo>
                    <a:pt x="6657" y="27235"/>
                    <a:pt x="6231" y="27144"/>
                    <a:pt x="5563" y="26840"/>
                  </a:cubicBezTo>
                  <a:cubicBezTo>
                    <a:pt x="4651" y="26384"/>
                    <a:pt x="3860" y="25685"/>
                    <a:pt x="3253" y="24864"/>
                  </a:cubicBezTo>
                  <a:cubicBezTo>
                    <a:pt x="2857" y="24287"/>
                    <a:pt x="2523" y="23649"/>
                    <a:pt x="2249" y="23010"/>
                  </a:cubicBezTo>
                  <a:cubicBezTo>
                    <a:pt x="1946" y="22220"/>
                    <a:pt x="1733" y="21430"/>
                    <a:pt x="1550" y="20639"/>
                  </a:cubicBezTo>
                  <a:cubicBezTo>
                    <a:pt x="1155" y="18785"/>
                    <a:pt x="973" y="16870"/>
                    <a:pt x="1064" y="14955"/>
                  </a:cubicBezTo>
                  <a:cubicBezTo>
                    <a:pt x="1094" y="12919"/>
                    <a:pt x="1216" y="10943"/>
                    <a:pt x="1338" y="9150"/>
                  </a:cubicBezTo>
                  <a:cubicBezTo>
                    <a:pt x="1429" y="7387"/>
                    <a:pt x="1550" y="5746"/>
                    <a:pt x="1581" y="4408"/>
                  </a:cubicBezTo>
                  <a:cubicBezTo>
                    <a:pt x="1702" y="1703"/>
                    <a:pt x="1611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3800567" y="3840275"/>
              <a:ext cx="33562" cy="4651"/>
            </a:xfrm>
            <a:custGeom>
              <a:avLst/>
              <a:gdLst/>
              <a:ahLst/>
              <a:cxnLst/>
              <a:rect l="l" t="t" r="r" b="b"/>
              <a:pathLst>
                <a:path w="1703" h="236" extrusionOk="0">
                  <a:moveTo>
                    <a:pt x="641" y="0"/>
                  </a:moveTo>
                  <a:cubicBezTo>
                    <a:pt x="418" y="0"/>
                    <a:pt x="209" y="40"/>
                    <a:pt x="0" y="133"/>
                  </a:cubicBezTo>
                  <a:cubicBezTo>
                    <a:pt x="205" y="201"/>
                    <a:pt x="410" y="235"/>
                    <a:pt x="628" y="235"/>
                  </a:cubicBezTo>
                  <a:cubicBezTo>
                    <a:pt x="701" y="235"/>
                    <a:pt x="775" y="232"/>
                    <a:pt x="851" y="224"/>
                  </a:cubicBezTo>
                  <a:cubicBezTo>
                    <a:pt x="920" y="232"/>
                    <a:pt x="990" y="235"/>
                    <a:pt x="1061" y="235"/>
                  </a:cubicBezTo>
                  <a:cubicBezTo>
                    <a:pt x="1275" y="235"/>
                    <a:pt x="1497" y="201"/>
                    <a:pt x="1702" y="133"/>
                  </a:cubicBezTo>
                  <a:cubicBezTo>
                    <a:pt x="1493" y="40"/>
                    <a:pt x="1267" y="0"/>
                    <a:pt x="1049" y="0"/>
                  </a:cubicBezTo>
                  <a:cubicBezTo>
                    <a:pt x="982" y="0"/>
                    <a:pt x="916" y="4"/>
                    <a:pt x="851" y="11"/>
                  </a:cubicBezTo>
                  <a:cubicBezTo>
                    <a:pt x="779" y="4"/>
                    <a:pt x="70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3801159" y="3753996"/>
              <a:ext cx="31768" cy="7666"/>
            </a:xfrm>
            <a:custGeom>
              <a:avLst/>
              <a:gdLst/>
              <a:ahLst/>
              <a:cxnLst/>
              <a:rect l="l" t="t" r="r" b="b"/>
              <a:pathLst>
                <a:path w="1612" h="389" extrusionOk="0">
                  <a:moveTo>
                    <a:pt x="210" y="1"/>
                  </a:moveTo>
                  <a:cubicBezTo>
                    <a:pt x="139" y="1"/>
                    <a:pt x="69" y="5"/>
                    <a:pt x="0" y="12"/>
                  </a:cubicBezTo>
                  <a:cubicBezTo>
                    <a:pt x="244" y="164"/>
                    <a:pt x="517" y="255"/>
                    <a:pt x="791" y="286"/>
                  </a:cubicBezTo>
                  <a:cubicBezTo>
                    <a:pt x="996" y="354"/>
                    <a:pt x="1201" y="388"/>
                    <a:pt x="1406" y="388"/>
                  </a:cubicBezTo>
                  <a:cubicBezTo>
                    <a:pt x="1475" y="388"/>
                    <a:pt x="1543" y="385"/>
                    <a:pt x="1611" y="377"/>
                  </a:cubicBezTo>
                  <a:cubicBezTo>
                    <a:pt x="1368" y="225"/>
                    <a:pt x="1125" y="134"/>
                    <a:pt x="821" y="103"/>
                  </a:cubicBezTo>
                  <a:cubicBezTo>
                    <a:pt x="639" y="35"/>
                    <a:pt x="422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3798163" y="3665864"/>
              <a:ext cx="38962" cy="5360"/>
            </a:xfrm>
            <a:custGeom>
              <a:avLst/>
              <a:gdLst/>
              <a:ahLst/>
              <a:cxnLst/>
              <a:rect l="l" t="t" r="r" b="b"/>
              <a:pathLst>
                <a:path w="1977" h="272" extrusionOk="0">
                  <a:moveTo>
                    <a:pt x="502" y="1"/>
                  </a:moveTo>
                  <a:cubicBezTo>
                    <a:pt x="335" y="1"/>
                    <a:pt x="168" y="16"/>
                    <a:pt x="0" y="46"/>
                  </a:cubicBezTo>
                  <a:cubicBezTo>
                    <a:pt x="335" y="168"/>
                    <a:pt x="639" y="229"/>
                    <a:pt x="1004" y="229"/>
                  </a:cubicBezTo>
                  <a:cubicBezTo>
                    <a:pt x="1140" y="256"/>
                    <a:pt x="1283" y="271"/>
                    <a:pt x="1429" y="271"/>
                  </a:cubicBezTo>
                  <a:cubicBezTo>
                    <a:pt x="1608" y="271"/>
                    <a:pt x="1792" y="249"/>
                    <a:pt x="1976" y="198"/>
                  </a:cubicBezTo>
                  <a:cubicBezTo>
                    <a:pt x="1672" y="107"/>
                    <a:pt x="1338" y="46"/>
                    <a:pt x="1004" y="46"/>
                  </a:cubicBezTo>
                  <a:cubicBezTo>
                    <a:pt x="836" y="16"/>
                    <a:pt x="669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3795168" y="3576313"/>
              <a:ext cx="29364" cy="13204"/>
            </a:xfrm>
            <a:custGeom>
              <a:avLst/>
              <a:gdLst/>
              <a:ahLst/>
              <a:cxnLst/>
              <a:rect l="l" t="t" r="r" b="b"/>
              <a:pathLst>
                <a:path w="1490" h="670" extrusionOk="0">
                  <a:moveTo>
                    <a:pt x="31" y="1"/>
                  </a:moveTo>
                  <a:cubicBezTo>
                    <a:pt x="1" y="31"/>
                    <a:pt x="304" y="244"/>
                    <a:pt x="700" y="426"/>
                  </a:cubicBezTo>
                  <a:cubicBezTo>
                    <a:pt x="943" y="548"/>
                    <a:pt x="1186" y="639"/>
                    <a:pt x="1459" y="669"/>
                  </a:cubicBezTo>
                  <a:cubicBezTo>
                    <a:pt x="1490" y="609"/>
                    <a:pt x="1186" y="426"/>
                    <a:pt x="791" y="244"/>
                  </a:cubicBezTo>
                  <a:cubicBezTo>
                    <a:pt x="548" y="92"/>
                    <a:pt x="274" y="3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3803563" y="3496596"/>
              <a:ext cx="29364" cy="24023"/>
            </a:xfrm>
            <a:custGeom>
              <a:avLst/>
              <a:gdLst/>
              <a:ahLst/>
              <a:cxnLst/>
              <a:rect l="l" t="t" r="r" b="b"/>
              <a:pathLst>
                <a:path w="1490" h="1219" extrusionOk="0">
                  <a:moveTo>
                    <a:pt x="37" y="1"/>
                  </a:moveTo>
                  <a:cubicBezTo>
                    <a:pt x="34" y="1"/>
                    <a:pt x="32" y="2"/>
                    <a:pt x="30" y="3"/>
                  </a:cubicBezTo>
                  <a:cubicBezTo>
                    <a:pt x="0" y="64"/>
                    <a:pt x="243" y="398"/>
                    <a:pt x="638" y="733"/>
                  </a:cubicBezTo>
                  <a:cubicBezTo>
                    <a:pt x="851" y="976"/>
                    <a:pt x="1125" y="1128"/>
                    <a:pt x="1459" y="1219"/>
                  </a:cubicBezTo>
                  <a:cubicBezTo>
                    <a:pt x="1489" y="1189"/>
                    <a:pt x="1155" y="915"/>
                    <a:pt x="760" y="581"/>
                  </a:cubicBezTo>
                  <a:cubicBezTo>
                    <a:pt x="385" y="263"/>
                    <a:pt x="92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3840692" y="3441534"/>
              <a:ext cx="16200" cy="28812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61" y="1"/>
                  </a:moveTo>
                  <a:cubicBezTo>
                    <a:pt x="1" y="1"/>
                    <a:pt x="122" y="365"/>
                    <a:pt x="335" y="761"/>
                  </a:cubicBezTo>
                  <a:cubicBezTo>
                    <a:pt x="510" y="1139"/>
                    <a:pt x="712" y="1462"/>
                    <a:pt x="756" y="1462"/>
                  </a:cubicBezTo>
                  <a:cubicBezTo>
                    <a:pt x="758" y="1462"/>
                    <a:pt x="759" y="1461"/>
                    <a:pt x="760" y="1460"/>
                  </a:cubicBezTo>
                  <a:cubicBezTo>
                    <a:pt x="821" y="1429"/>
                    <a:pt x="700" y="1095"/>
                    <a:pt x="517" y="700"/>
                  </a:cubicBezTo>
                  <a:cubicBezTo>
                    <a:pt x="305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3905983" y="3452274"/>
              <a:ext cx="18584" cy="26467"/>
            </a:xfrm>
            <a:custGeom>
              <a:avLst/>
              <a:gdLst/>
              <a:ahLst/>
              <a:cxnLst/>
              <a:rect l="l" t="t" r="r" b="b"/>
              <a:pathLst>
                <a:path w="943" h="1343" extrusionOk="0">
                  <a:moveTo>
                    <a:pt x="875" y="0"/>
                  </a:moveTo>
                  <a:cubicBezTo>
                    <a:pt x="821" y="0"/>
                    <a:pt x="565" y="236"/>
                    <a:pt x="335" y="580"/>
                  </a:cubicBezTo>
                  <a:cubicBezTo>
                    <a:pt x="122" y="975"/>
                    <a:pt x="1" y="1340"/>
                    <a:pt x="61" y="1340"/>
                  </a:cubicBezTo>
                  <a:cubicBezTo>
                    <a:pt x="63" y="1342"/>
                    <a:pt x="65" y="1342"/>
                    <a:pt x="67" y="1342"/>
                  </a:cubicBezTo>
                  <a:cubicBezTo>
                    <a:pt x="109" y="1342"/>
                    <a:pt x="286" y="1050"/>
                    <a:pt x="517" y="702"/>
                  </a:cubicBezTo>
                  <a:cubicBezTo>
                    <a:pt x="761" y="337"/>
                    <a:pt x="943" y="33"/>
                    <a:pt x="882" y="3"/>
                  </a:cubicBezTo>
                  <a:cubicBezTo>
                    <a:pt x="880" y="1"/>
                    <a:pt x="878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3918576" y="3541175"/>
              <a:ext cx="36557" cy="5400"/>
            </a:xfrm>
            <a:custGeom>
              <a:avLst/>
              <a:gdLst/>
              <a:ahLst/>
              <a:cxnLst/>
              <a:rect l="l" t="t" r="r" b="b"/>
              <a:pathLst>
                <a:path w="1855" h="274" extrusionOk="0">
                  <a:moveTo>
                    <a:pt x="1474" y="1"/>
                  </a:moveTo>
                  <a:cubicBezTo>
                    <a:pt x="1293" y="1"/>
                    <a:pt x="1108" y="16"/>
                    <a:pt x="912" y="51"/>
                  </a:cubicBezTo>
                  <a:cubicBezTo>
                    <a:pt x="608" y="51"/>
                    <a:pt x="304" y="82"/>
                    <a:pt x="0" y="173"/>
                  </a:cubicBezTo>
                  <a:cubicBezTo>
                    <a:pt x="178" y="244"/>
                    <a:pt x="367" y="273"/>
                    <a:pt x="553" y="273"/>
                  </a:cubicBezTo>
                  <a:cubicBezTo>
                    <a:pt x="685" y="273"/>
                    <a:pt x="816" y="259"/>
                    <a:pt x="942" y="234"/>
                  </a:cubicBezTo>
                  <a:cubicBezTo>
                    <a:pt x="982" y="237"/>
                    <a:pt x="1021" y="239"/>
                    <a:pt x="1061" y="239"/>
                  </a:cubicBezTo>
                  <a:cubicBezTo>
                    <a:pt x="1332" y="239"/>
                    <a:pt x="1616" y="153"/>
                    <a:pt x="1854" y="21"/>
                  </a:cubicBezTo>
                  <a:cubicBezTo>
                    <a:pt x="1728" y="8"/>
                    <a:pt x="1602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3920961" y="3606268"/>
              <a:ext cx="33562" cy="17993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703" y="0"/>
                  </a:moveTo>
                  <a:lnTo>
                    <a:pt x="1703" y="0"/>
                  </a:lnTo>
                  <a:cubicBezTo>
                    <a:pt x="1368" y="61"/>
                    <a:pt x="1064" y="183"/>
                    <a:pt x="821" y="365"/>
                  </a:cubicBezTo>
                  <a:cubicBezTo>
                    <a:pt x="365" y="639"/>
                    <a:pt x="1" y="852"/>
                    <a:pt x="31" y="912"/>
                  </a:cubicBezTo>
                  <a:cubicBezTo>
                    <a:pt x="335" y="852"/>
                    <a:pt x="639" y="730"/>
                    <a:pt x="912" y="548"/>
                  </a:cubicBezTo>
                  <a:cubicBezTo>
                    <a:pt x="1186" y="396"/>
                    <a:pt x="1460" y="213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3928745" y="3698756"/>
              <a:ext cx="28182" cy="13263"/>
            </a:xfrm>
            <a:custGeom>
              <a:avLst/>
              <a:gdLst/>
              <a:ahLst/>
              <a:cxnLst/>
              <a:rect l="l" t="t" r="r" b="b"/>
              <a:pathLst>
                <a:path w="1430" h="673" extrusionOk="0">
                  <a:moveTo>
                    <a:pt x="84" y="0"/>
                  </a:moveTo>
                  <a:cubicBezTo>
                    <a:pt x="56" y="0"/>
                    <a:pt x="37" y="6"/>
                    <a:pt x="31" y="19"/>
                  </a:cubicBezTo>
                  <a:cubicBezTo>
                    <a:pt x="1" y="49"/>
                    <a:pt x="274" y="232"/>
                    <a:pt x="669" y="414"/>
                  </a:cubicBezTo>
                  <a:cubicBezTo>
                    <a:pt x="970" y="564"/>
                    <a:pt x="1249" y="673"/>
                    <a:pt x="1356" y="673"/>
                  </a:cubicBezTo>
                  <a:cubicBezTo>
                    <a:pt x="1379" y="673"/>
                    <a:pt x="1394" y="668"/>
                    <a:pt x="1399" y="657"/>
                  </a:cubicBezTo>
                  <a:cubicBezTo>
                    <a:pt x="1429" y="627"/>
                    <a:pt x="1125" y="414"/>
                    <a:pt x="761" y="232"/>
                  </a:cubicBezTo>
                  <a:cubicBezTo>
                    <a:pt x="448" y="87"/>
                    <a:pt x="192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3925158" y="3769683"/>
              <a:ext cx="25777" cy="12435"/>
            </a:xfrm>
            <a:custGeom>
              <a:avLst/>
              <a:gdLst/>
              <a:ahLst/>
              <a:cxnLst/>
              <a:rect l="l" t="t" r="r" b="b"/>
              <a:pathLst>
                <a:path w="1308" h="631" extrusionOk="0">
                  <a:moveTo>
                    <a:pt x="1252" y="1"/>
                  </a:moveTo>
                  <a:cubicBezTo>
                    <a:pt x="1168" y="1"/>
                    <a:pt x="899" y="87"/>
                    <a:pt x="608" y="219"/>
                  </a:cubicBezTo>
                  <a:cubicBezTo>
                    <a:pt x="244" y="402"/>
                    <a:pt x="0" y="554"/>
                    <a:pt x="0" y="614"/>
                  </a:cubicBezTo>
                  <a:cubicBezTo>
                    <a:pt x="6" y="625"/>
                    <a:pt x="20" y="630"/>
                    <a:pt x="42" y="630"/>
                  </a:cubicBezTo>
                  <a:cubicBezTo>
                    <a:pt x="142" y="630"/>
                    <a:pt x="400" y="526"/>
                    <a:pt x="699" y="402"/>
                  </a:cubicBezTo>
                  <a:cubicBezTo>
                    <a:pt x="1034" y="250"/>
                    <a:pt x="1307" y="67"/>
                    <a:pt x="1277" y="6"/>
                  </a:cubicBezTo>
                  <a:cubicBezTo>
                    <a:pt x="1273" y="3"/>
                    <a:pt x="1265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913767" y="3871571"/>
              <a:ext cx="21599" cy="21698"/>
            </a:xfrm>
            <a:custGeom>
              <a:avLst/>
              <a:gdLst/>
              <a:ahLst/>
              <a:cxnLst/>
              <a:rect l="l" t="t" r="r" b="b"/>
              <a:pathLst>
                <a:path w="1096" h="1101" extrusionOk="0">
                  <a:moveTo>
                    <a:pt x="45" y="1"/>
                  </a:moveTo>
                  <a:cubicBezTo>
                    <a:pt x="40" y="1"/>
                    <a:pt x="35" y="2"/>
                    <a:pt x="31" y="4"/>
                  </a:cubicBezTo>
                  <a:cubicBezTo>
                    <a:pt x="1" y="34"/>
                    <a:pt x="183" y="308"/>
                    <a:pt x="487" y="612"/>
                  </a:cubicBezTo>
                  <a:cubicBezTo>
                    <a:pt x="743" y="896"/>
                    <a:pt x="973" y="1101"/>
                    <a:pt x="1051" y="1101"/>
                  </a:cubicBezTo>
                  <a:cubicBezTo>
                    <a:pt x="1056" y="1101"/>
                    <a:pt x="1061" y="1100"/>
                    <a:pt x="1065" y="1098"/>
                  </a:cubicBezTo>
                  <a:cubicBezTo>
                    <a:pt x="1095" y="1068"/>
                    <a:pt x="882" y="794"/>
                    <a:pt x="609" y="490"/>
                  </a:cubicBezTo>
                  <a:cubicBezTo>
                    <a:pt x="353" y="205"/>
                    <a:pt x="123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885014" y="3962087"/>
              <a:ext cx="10800" cy="38351"/>
            </a:xfrm>
            <a:custGeom>
              <a:avLst/>
              <a:gdLst/>
              <a:ahLst/>
              <a:cxnLst/>
              <a:rect l="l" t="t" r="r" b="b"/>
              <a:pathLst>
                <a:path w="548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335"/>
                    <a:pt x="122" y="669"/>
                    <a:pt x="244" y="973"/>
                  </a:cubicBezTo>
                  <a:cubicBezTo>
                    <a:pt x="274" y="1307"/>
                    <a:pt x="366" y="1642"/>
                    <a:pt x="487" y="1946"/>
                  </a:cubicBezTo>
                  <a:cubicBezTo>
                    <a:pt x="548" y="1611"/>
                    <a:pt x="548" y="1247"/>
                    <a:pt x="426" y="912"/>
                  </a:cubicBezTo>
                  <a:cubicBezTo>
                    <a:pt x="366" y="578"/>
                    <a:pt x="214" y="24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3820334" y="4019003"/>
              <a:ext cx="6011" cy="37149"/>
            </a:xfrm>
            <a:custGeom>
              <a:avLst/>
              <a:gdLst/>
              <a:ahLst/>
              <a:cxnLst/>
              <a:rect l="l" t="t" r="r" b="b"/>
              <a:pathLst>
                <a:path w="305" h="1885" extrusionOk="0">
                  <a:moveTo>
                    <a:pt x="243" y="0"/>
                  </a:moveTo>
                  <a:cubicBezTo>
                    <a:pt x="61" y="608"/>
                    <a:pt x="0" y="1246"/>
                    <a:pt x="91" y="1885"/>
                  </a:cubicBezTo>
                  <a:cubicBezTo>
                    <a:pt x="213" y="1581"/>
                    <a:pt x="274" y="1277"/>
                    <a:pt x="274" y="942"/>
                  </a:cubicBezTo>
                  <a:cubicBezTo>
                    <a:pt x="304" y="638"/>
                    <a:pt x="304" y="304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788585" y="3912306"/>
              <a:ext cx="29955" cy="18643"/>
            </a:xfrm>
            <a:custGeom>
              <a:avLst/>
              <a:gdLst/>
              <a:ahLst/>
              <a:cxnLst/>
              <a:rect l="l" t="t" r="r" b="b"/>
              <a:pathLst>
                <a:path w="1520" h="946" extrusionOk="0">
                  <a:moveTo>
                    <a:pt x="43" y="0"/>
                  </a:moveTo>
                  <a:cubicBezTo>
                    <a:pt x="37" y="0"/>
                    <a:pt x="33" y="1"/>
                    <a:pt x="31" y="4"/>
                  </a:cubicBezTo>
                  <a:cubicBezTo>
                    <a:pt x="0" y="64"/>
                    <a:pt x="304" y="308"/>
                    <a:pt x="699" y="581"/>
                  </a:cubicBezTo>
                  <a:cubicBezTo>
                    <a:pt x="942" y="764"/>
                    <a:pt x="1216" y="885"/>
                    <a:pt x="1490" y="946"/>
                  </a:cubicBezTo>
                  <a:cubicBezTo>
                    <a:pt x="1520" y="915"/>
                    <a:pt x="1216" y="642"/>
                    <a:pt x="821" y="399"/>
                  </a:cubicBezTo>
                  <a:cubicBezTo>
                    <a:pt x="455" y="173"/>
                    <a:pt x="115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3889212" y="3719409"/>
              <a:ext cx="22191" cy="18131"/>
            </a:xfrm>
            <a:custGeom>
              <a:avLst/>
              <a:gdLst/>
              <a:ahLst/>
              <a:cxnLst/>
              <a:rect l="l" t="t" r="r" b="b"/>
              <a:pathLst>
                <a:path w="1126" h="920" extrusionOk="0">
                  <a:moveTo>
                    <a:pt x="44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83" y="278"/>
                    <a:pt x="487" y="521"/>
                  </a:cubicBezTo>
                  <a:cubicBezTo>
                    <a:pt x="765" y="771"/>
                    <a:pt x="993" y="920"/>
                    <a:pt x="1076" y="920"/>
                  </a:cubicBezTo>
                  <a:cubicBezTo>
                    <a:pt x="1083" y="920"/>
                    <a:pt x="1090" y="919"/>
                    <a:pt x="1095" y="916"/>
                  </a:cubicBezTo>
                  <a:cubicBezTo>
                    <a:pt x="1125" y="886"/>
                    <a:pt x="912" y="643"/>
                    <a:pt x="609" y="399"/>
                  </a:cubicBezTo>
                  <a:cubicBezTo>
                    <a:pt x="358" y="149"/>
                    <a:pt x="108" y="0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834110" y="3605480"/>
              <a:ext cx="25777" cy="23629"/>
            </a:xfrm>
            <a:custGeom>
              <a:avLst/>
              <a:gdLst/>
              <a:ahLst/>
              <a:cxnLst/>
              <a:rect l="l" t="t" r="r" b="b"/>
              <a:pathLst>
                <a:path w="1308" h="1199" extrusionOk="0">
                  <a:moveTo>
                    <a:pt x="1251" y="1"/>
                  </a:moveTo>
                  <a:cubicBezTo>
                    <a:pt x="1158" y="1"/>
                    <a:pt x="905" y="227"/>
                    <a:pt x="578" y="527"/>
                  </a:cubicBezTo>
                  <a:cubicBezTo>
                    <a:pt x="243" y="861"/>
                    <a:pt x="0" y="1165"/>
                    <a:pt x="61" y="1196"/>
                  </a:cubicBezTo>
                  <a:cubicBezTo>
                    <a:pt x="63" y="1197"/>
                    <a:pt x="66" y="1198"/>
                    <a:pt x="70" y="1198"/>
                  </a:cubicBezTo>
                  <a:cubicBezTo>
                    <a:pt x="130" y="1198"/>
                    <a:pt x="417" y="992"/>
                    <a:pt x="730" y="679"/>
                  </a:cubicBezTo>
                  <a:cubicBezTo>
                    <a:pt x="1064" y="344"/>
                    <a:pt x="1307" y="40"/>
                    <a:pt x="1277" y="10"/>
                  </a:cubicBezTo>
                  <a:cubicBezTo>
                    <a:pt x="1271" y="4"/>
                    <a:pt x="1262" y="1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3892207" y="3501720"/>
              <a:ext cx="23984" cy="13224"/>
            </a:xfrm>
            <a:custGeom>
              <a:avLst/>
              <a:gdLst/>
              <a:ahLst/>
              <a:cxnLst/>
              <a:rect l="l" t="t" r="r" b="b"/>
              <a:pathLst>
                <a:path w="1217" h="671" extrusionOk="0">
                  <a:moveTo>
                    <a:pt x="1148" y="1"/>
                  </a:moveTo>
                  <a:cubicBezTo>
                    <a:pt x="1057" y="1"/>
                    <a:pt x="823" y="110"/>
                    <a:pt x="548" y="260"/>
                  </a:cubicBezTo>
                  <a:cubicBezTo>
                    <a:pt x="244" y="442"/>
                    <a:pt x="1" y="625"/>
                    <a:pt x="31" y="655"/>
                  </a:cubicBezTo>
                  <a:cubicBezTo>
                    <a:pt x="36" y="666"/>
                    <a:pt x="50" y="671"/>
                    <a:pt x="70" y="671"/>
                  </a:cubicBezTo>
                  <a:cubicBezTo>
                    <a:pt x="162" y="671"/>
                    <a:pt x="395" y="567"/>
                    <a:pt x="669" y="442"/>
                  </a:cubicBezTo>
                  <a:cubicBezTo>
                    <a:pt x="973" y="260"/>
                    <a:pt x="1216" y="77"/>
                    <a:pt x="1186" y="17"/>
                  </a:cubicBezTo>
                  <a:cubicBezTo>
                    <a:pt x="1181" y="6"/>
                    <a:pt x="1168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846092" y="3960235"/>
              <a:ext cx="11391" cy="22230"/>
            </a:xfrm>
            <a:custGeom>
              <a:avLst/>
              <a:gdLst/>
              <a:ahLst/>
              <a:cxnLst/>
              <a:rect l="l" t="t" r="r" b="b"/>
              <a:pathLst>
                <a:path w="578" h="1128" extrusionOk="0">
                  <a:moveTo>
                    <a:pt x="42" y="1"/>
                  </a:moveTo>
                  <a:cubicBezTo>
                    <a:pt x="38" y="1"/>
                    <a:pt x="34" y="2"/>
                    <a:pt x="31" y="3"/>
                  </a:cubicBezTo>
                  <a:cubicBezTo>
                    <a:pt x="0" y="3"/>
                    <a:pt x="61" y="277"/>
                    <a:pt x="183" y="611"/>
                  </a:cubicBezTo>
                  <a:cubicBezTo>
                    <a:pt x="334" y="915"/>
                    <a:pt x="486" y="1128"/>
                    <a:pt x="517" y="1128"/>
                  </a:cubicBezTo>
                  <a:cubicBezTo>
                    <a:pt x="578" y="1097"/>
                    <a:pt x="517" y="824"/>
                    <a:pt x="365" y="520"/>
                  </a:cubicBezTo>
                  <a:cubicBezTo>
                    <a:pt x="250" y="233"/>
                    <a:pt x="108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578917" y="3280050"/>
              <a:ext cx="41346" cy="5183"/>
            </a:xfrm>
            <a:custGeom>
              <a:avLst/>
              <a:gdLst/>
              <a:ahLst/>
              <a:cxnLst/>
              <a:rect l="l" t="t" r="r" b="b"/>
              <a:pathLst>
                <a:path w="2098" h="263" extrusionOk="0">
                  <a:moveTo>
                    <a:pt x="665" y="0"/>
                  </a:moveTo>
                  <a:cubicBezTo>
                    <a:pt x="437" y="0"/>
                    <a:pt x="213" y="21"/>
                    <a:pt x="1" y="79"/>
                  </a:cubicBezTo>
                  <a:cubicBezTo>
                    <a:pt x="335" y="201"/>
                    <a:pt x="669" y="231"/>
                    <a:pt x="1034" y="231"/>
                  </a:cubicBezTo>
                  <a:cubicBezTo>
                    <a:pt x="1163" y="253"/>
                    <a:pt x="1293" y="263"/>
                    <a:pt x="1420" y="263"/>
                  </a:cubicBezTo>
                  <a:cubicBezTo>
                    <a:pt x="1653" y="263"/>
                    <a:pt x="1882" y="229"/>
                    <a:pt x="2098" y="170"/>
                  </a:cubicBezTo>
                  <a:cubicBezTo>
                    <a:pt x="1764" y="79"/>
                    <a:pt x="1399" y="18"/>
                    <a:pt x="1065" y="18"/>
                  </a:cubicBezTo>
                  <a:cubicBezTo>
                    <a:pt x="931" y="7"/>
                    <a:pt x="797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576533" y="3148010"/>
              <a:ext cx="37149" cy="15608"/>
            </a:xfrm>
            <a:custGeom>
              <a:avLst/>
              <a:gdLst/>
              <a:ahLst/>
              <a:cxnLst/>
              <a:rect l="l" t="t" r="r" b="b"/>
              <a:pathLst>
                <a:path w="1885" h="792" extrusionOk="0">
                  <a:moveTo>
                    <a:pt x="0" y="1"/>
                  </a:moveTo>
                  <a:cubicBezTo>
                    <a:pt x="274" y="214"/>
                    <a:pt x="578" y="366"/>
                    <a:pt x="912" y="487"/>
                  </a:cubicBezTo>
                  <a:cubicBezTo>
                    <a:pt x="1216" y="639"/>
                    <a:pt x="1550" y="730"/>
                    <a:pt x="1885" y="791"/>
                  </a:cubicBezTo>
                  <a:cubicBezTo>
                    <a:pt x="1611" y="548"/>
                    <a:pt x="1307" y="396"/>
                    <a:pt x="973" y="305"/>
                  </a:cubicBezTo>
                  <a:cubicBezTo>
                    <a:pt x="669" y="122"/>
                    <a:pt x="334" y="3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3587313" y="2994035"/>
              <a:ext cx="37760" cy="19905"/>
            </a:xfrm>
            <a:custGeom>
              <a:avLst/>
              <a:gdLst/>
              <a:ahLst/>
              <a:cxnLst/>
              <a:rect l="l" t="t" r="r" b="b"/>
              <a:pathLst>
                <a:path w="1916" h="1010" extrusionOk="0">
                  <a:moveTo>
                    <a:pt x="11" y="0"/>
                  </a:moveTo>
                  <a:cubicBezTo>
                    <a:pt x="7" y="0"/>
                    <a:pt x="3" y="1"/>
                    <a:pt x="0" y="2"/>
                  </a:cubicBezTo>
                  <a:cubicBezTo>
                    <a:pt x="213" y="337"/>
                    <a:pt x="487" y="580"/>
                    <a:pt x="851" y="732"/>
                  </a:cubicBezTo>
                  <a:cubicBezTo>
                    <a:pt x="1124" y="895"/>
                    <a:pt x="1445" y="1010"/>
                    <a:pt x="1794" y="1010"/>
                  </a:cubicBezTo>
                  <a:cubicBezTo>
                    <a:pt x="1834" y="1010"/>
                    <a:pt x="1874" y="1008"/>
                    <a:pt x="1915" y="1005"/>
                  </a:cubicBezTo>
                  <a:cubicBezTo>
                    <a:pt x="1915" y="944"/>
                    <a:pt x="1459" y="823"/>
                    <a:pt x="942" y="549"/>
                  </a:cubicBezTo>
                  <a:cubicBezTo>
                    <a:pt x="450" y="289"/>
                    <a:pt x="9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633428" y="2908406"/>
              <a:ext cx="19195" cy="35966"/>
            </a:xfrm>
            <a:custGeom>
              <a:avLst/>
              <a:gdLst/>
              <a:ahLst/>
              <a:cxnLst/>
              <a:rect l="l" t="t" r="r" b="b"/>
              <a:pathLst>
                <a:path w="974" h="1825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35"/>
                    <a:pt x="183" y="669"/>
                    <a:pt x="396" y="943"/>
                  </a:cubicBezTo>
                  <a:cubicBezTo>
                    <a:pt x="517" y="1277"/>
                    <a:pt x="730" y="1551"/>
                    <a:pt x="973" y="1824"/>
                  </a:cubicBezTo>
                  <a:cubicBezTo>
                    <a:pt x="882" y="1460"/>
                    <a:pt x="761" y="1156"/>
                    <a:pt x="578" y="882"/>
                  </a:cubicBezTo>
                  <a:cubicBezTo>
                    <a:pt x="426" y="548"/>
                    <a:pt x="244" y="2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720890" y="2923345"/>
              <a:ext cx="26980" cy="33049"/>
            </a:xfrm>
            <a:custGeom>
              <a:avLst/>
              <a:gdLst/>
              <a:ahLst/>
              <a:cxnLst/>
              <a:rect l="l" t="t" r="r" b="b"/>
              <a:pathLst>
                <a:path w="1369" h="1677" extrusionOk="0">
                  <a:moveTo>
                    <a:pt x="1359" y="1"/>
                  </a:moveTo>
                  <a:cubicBezTo>
                    <a:pt x="1279" y="1"/>
                    <a:pt x="958" y="326"/>
                    <a:pt x="608" y="762"/>
                  </a:cubicBezTo>
                  <a:cubicBezTo>
                    <a:pt x="335" y="1036"/>
                    <a:pt x="152" y="1340"/>
                    <a:pt x="0" y="1674"/>
                  </a:cubicBezTo>
                  <a:cubicBezTo>
                    <a:pt x="2" y="1675"/>
                    <a:pt x="3" y="1676"/>
                    <a:pt x="5" y="1676"/>
                  </a:cubicBezTo>
                  <a:cubicBezTo>
                    <a:pt x="57" y="1676"/>
                    <a:pt x="381" y="1323"/>
                    <a:pt x="760" y="914"/>
                  </a:cubicBezTo>
                  <a:cubicBezTo>
                    <a:pt x="1003" y="641"/>
                    <a:pt x="1216" y="337"/>
                    <a:pt x="1368" y="3"/>
                  </a:cubicBezTo>
                  <a:cubicBezTo>
                    <a:pt x="1366" y="1"/>
                    <a:pt x="1363" y="1"/>
                    <a:pt x="1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740657" y="3027006"/>
              <a:ext cx="31768" cy="21599"/>
            </a:xfrm>
            <a:custGeom>
              <a:avLst/>
              <a:gdLst/>
              <a:ahLst/>
              <a:cxnLst/>
              <a:rect l="l" t="t" r="r" b="b"/>
              <a:pathLst>
                <a:path w="1612" h="109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92"/>
                    <a:pt x="1004" y="244"/>
                    <a:pt x="760" y="457"/>
                  </a:cubicBezTo>
                  <a:cubicBezTo>
                    <a:pt x="304" y="761"/>
                    <a:pt x="0" y="1065"/>
                    <a:pt x="31" y="1095"/>
                  </a:cubicBezTo>
                  <a:cubicBezTo>
                    <a:pt x="335" y="1004"/>
                    <a:pt x="608" y="852"/>
                    <a:pt x="852" y="639"/>
                  </a:cubicBezTo>
                  <a:cubicBezTo>
                    <a:pt x="1277" y="305"/>
                    <a:pt x="1611" y="31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750235" y="3169964"/>
              <a:ext cx="32971" cy="8770"/>
            </a:xfrm>
            <a:custGeom>
              <a:avLst/>
              <a:gdLst/>
              <a:ahLst/>
              <a:cxnLst/>
              <a:rect l="l" t="t" r="r" b="b"/>
              <a:pathLst>
                <a:path w="1673" h="445" extrusionOk="0">
                  <a:moveTo>
                    <a:pt x="1458" y="1"/>
                  </a:moveTo>
                  <a:cubicBezTo>
                    <a:pt x="1227" y="1"/>
                    <a:pt x="1000" y="40"/>
                    <a:pt x="791" y="133"/>
                  </a:cubicBezTo>
                  <a:cubicBezTo>
                    <a:pt x="518" y="163"/>
                    <a:pt x="244" y="285"/>
                    <a:pt x="1" y="437"/>
                  </a:cubicBezTo>
                  <a:cubicBezTo>
                    <a:pt x="49" y="442"/>
                    <a:pt x="99" y="445"/>
                    <a:pt x="149" y="445"/>
                  </a:cubicBezTo>
                  <a:cubicBezTo>
                    <a:pt x="381" y="445"/>
                    <a:pt x="627" y="390"/>
                    <a:pt x="852" y="315"/>
                  </a:cubicBezTo>
                  <a:cubicBezTo>
                    <a:pt x="1156" y="255"/>
                    <a:pt x="1429" y="163"/>
                    <a:pt x="1673" y="11"/>
                  </a:cubicBezTo>
                  <a:cubicBezTo>
                    <a:pt x="1601" y="4"/>
                    <a:pt x="1529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3737070" y="3287539"/>
              <a:ext cx="39553" cy="4907"/>
            </a:xfrm>
            <a:custGeom>
              <a:avLst/>
              <a:gdLst/>
              <a:ahLst/>
              <a:cxnLst/>
              <a:rect l="l" t="t" r="r" b="b"/>
              <a:pathLst>
                <a:path w="2007" h="249" extrusionOk="0">
                  <a:moveTo>
                    <a:pt x="620" y="0"/>
                  </a:moveTo>
                  <a:cubicBezTo>
                    <a:pt x="413" y="0"/>
                    <a:pt x="207" y="26"/>
                    <a:pt x="0" y="64"/>
                  </a:cubicBezTo>
                  <a:cubicBezTo>
                    <a:pt x="252" y="165"/>
                    <a:pt x="525" y="224"/>
                    <a:pt x="818" y="224"/>
                  </a:cubicBezTo>
                  <a:cubicBezTo>
                    <a:pt x="879" y="224"/>
                    <a:pt x="941" y="221"/>
                    <a:pt x="1003" y="216"/>
                  </a:cubicBezTo>
                  <a:cubicBezTo>
                    <a:pt x="1131" y="239"/>
                    <a:pt x="1259" y="249"/>
                    <a:pt x="1386" y="249"/>
                  </a:cubicBezTo>
                  <a:cubicBezTo>
                    <a:pt x="1593" y="249"/>
                    <a:pt x="1800" y="223"/>
                    <a:pt x="2006" y="185"/>
                  </a:cubicBezTo>
                  <a:cubicBezTo>
                    <a:pt x="1729" y="85"/>
                    <a:pt x="1452" y="26"/>
                    <a:pt x="1175" y="26"/>
                  </a:cubicBezTo>
                  <a:cubicBezTo>
                    <a:pt x="1118" y="26"/>
                    <a:pt x="1061" y="28"/>
                    <a:pt x="1003" y="33"/>
                  </a:cubicBezTo>
                  <a:cubicBezTo>
                    <a:pt x="875" y="10"/>
                    <a:pt x="748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738863" y="3413982"/>
              <a:ext cx="39553" cy="21580"/>
            </a:xfrm>
            <a:custGeom>
              <a:avLst/>
              <a:gdLst/>
              <a:ahLst/>
              <a:cxnLst/>
              <a:rect l="l" t="t" r="r" b="b"/>
              <a:pathLst>
                <a:path w="2007" h="1095" extrusionOk="0">
                  <a:moveTo>
                    <a:pt x="2006" y="0"/>
                  </a:moveTo>
                  <a:cubicBezTo>
                    <a:pt x="1642" y="92"/>
                    <a:pt x="1277" y="244"/>
                    <a:pt x="973" y="456"/>
                  </a:cubicBezTo>
                  <a:cubicBezTo>
                    <a:pt x="608" y="608"/>
                    <a:pt x="304" y="852"/>
                    <a:pt x="0" y="1095"/>
                  </a:cubicBezTo>
                  <a:cubicBezTo>
                    <a:pt x="395" y="1004"/>
                    <a:pt x="730" y="852"/>
                    <a:pt x="1064" y="639"/>
                  </a:cubicBezTo>
                  <a:cubicBezTo>
                    <a:pt x="1429" y="487"/>
                    <a:pt x="1733" y="244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567546" y="3464690"/>
              <a:ext cx="41938" cy="8829"/>
            </a:xfrm>
            <a:custGeom>
              <a:avLst/>
              <a:gdLst/>
              <a:ahLst/>
              <a:cxnLst/>
              <a:rect l="l" t="t" r="r" b="b"/>
              <a:pathLst>
                <a:path w="2128" h="448" extrusionOk="0">
                  <a:moveTo>
                    <a:pt x="258" y="0"/>
                  </a:moveTo>
                  <a:cubicBezTo>
                    <a:pt x="172" y="0"/>
                    <a:pt x="86" y="4"/>
                    <a:pt x="0" y="11"/>
                  </a:cubicBezTo>
                  <a:cubicBezTo>
                    <a:pt x="334" y="163"/>
                    <a:pt x="669" y="285"/>
                    <a:pt x="1034" y="315"/>
                  </a:cubicBezTo>
                  <a:cubicBezTo>
                    <a:pt x="1312" y="408"/>
                    <a:pt x="1591" y="448"/>
                    <a:pt x="1870" y="448"/>
                  </a:cubicBezTo>
                  <a:cubicBezTo>
                    <a:pt x="1956" y="448"/>
                    <a:pt x="2042" y="444"/>
                    <a:pt x="2128" y="437"/>
                  </a:cubicBezTo>
                  <a:cubicBezTo>
                    <a:pt x="1793" y="285"/>
                    <a:pt x="1429" y="163"/>
                    <a:pt x="1094" y="133"/>
                  </a:cubicBezTo>
                  <a:cubicBezTo>
                    <a:pt x="816" y="40"/>
                    <a:pt x="537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578917" y="3580511"/>
              <a:ext cx="34764" cy="28773"/>
            </a:xfrm>
            <a:custGeom>
              <a:avLst/>
              <a:gdLst/>
              <a:ahLst/>
              <a:cxnLst/>
              <a:rect l="l" t="t" r="r" b="b"/>
              <a:pathLst>
                <a:path w="1764" h="1460" extrusionOk="0">
                  <a:moveTo>
                    <a:pt x="1764" y="0"/>
                  </a:moveTo>
                  <a:lnTo>
                    <a:pt x="1764" y="0"/>
                  </a:lnTo>
                  <a:cubicBezTo>
                    <a:pt x="1399" y="152"/>
                    <a:pt x="1095" y="365"/>
                    <a:pt x="821" y="639"/>
                  </a:cubicBezTo>
                  <a:cubicBezTo>
                    <a:pt x="487" y="882"/>
                    <a:pt x="213" y="1155"/>
                    <a:pt x="1" y="1459"/>
                  </a:cubicBezTo>
                  <a:cubicBezTo>
                    <a:pt x="335" y="1277"/>
                    <a:pt x="669" y="1064"/>
                    <a:pt x="943" y="791"/>
                  </a:cubicBezTo>
                  <a:cubicBezTo>
                    <a:pt x="1247" y="578"/>
                    <a:pt x="1520" y="304"/>
                    <a:pt x="1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576533" y="3866841"/>
              <a:ext cx="39553" cy="32971"/>
            </a:xfrm>
            <a:custGeom>
              <a:avLst/>
              <a:gdLst/>
              <a:ahLst/>
              <a:cxnLst/>
              <a:rect l="l" t="t" r="r" b="b"/>
              <a:pathLst>
                <a:path w="2007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35"/>
                    <a:pt x="578" y="639"/>
                    <a:pt x="942" y="912"/>
                  </a:cubicBezTo>
                  <a:cubicBezTo>
                    <a:pt x="1246" y="1216"/>
                    <a:pt x="1611" y="1460"/>
                    <a:pt x="2006" y="1672"/>
                  </a:cubicBezTo>
                  <a:cubicBezTo>
                    <a:pt x="1733" y="1308"/>
                    <a:pt x="1429" y="1004"/>
                    <a:pt x="1064" y="760"/>
                  </a:cubicBezTo>
                  <a:cubicBezTo>
                    <a:pt x="730" y="456"/>
                    <a:pt x="395" y="18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582524" y="3989579"/>
              <a:ext cx="29955" cy="24043"/>
            </a:xfrm>
            <a:custGeom>
              <a:avLst/>
              <a:gdLst/>
              <a:ahLst/>
              <a:cxnLst/>
              <a:rect l="l" t="t" r="r" b="b"/>
              <a:pathLst>
                <a:path w="1520" h="1220" extrusionOk="0">
                  <a:moveTo>
                    <a:pt x="1475" y="1"/>
                  </a:moveTo>
                  <a:cubicBezTo>
                    <a:pt x="1386" y="1"/>
                    <a:pt x="1069" y="209"/>
                    <a:pt x="699" y="551"/>
                  </a:cubicBezTo>
                  <a:cubicBezTo>
                    <a:pt x="304" y="885"/>
                    <a:pt x="0" y="1189"/>
                    <a:pt x="30" y="1219"/>
                  </a:cubicBezTo>
                  <a:cubicBezTo>
                    <a:pt x="334" y="1098"/>
                    <a:pt x="578" y="916"/>
                    <a:pt x="821" y="703"/>
                  </a:cubicBezTo>
                  <a:cubicBezTo>
                    <a:pt x="1216" y="338"/>
                    <a:pt x="1520" y="34"/>
                    <a:pt x="1489" y="4"/>
                  </a:cubicBezTo>
                  <a:cubicBezTo>
                    <a:pt x="1486" y="2"/>
                    <a:pt x="148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734666" y="3789568"/>
              <a:ext cx="35355" cy="26369"/>
            </a:xfrm>
            <a:custGeom>
              <a:avLst/>
              <a:gdLst/>
              <a:ahLst/>
              <a:cxnLst/>
              <a:rect l="l" t="t" r="r" b="b"/>
              <a:pathLst>
                <a:path w="1794" h="1338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429" y="122"/>
                    <a:pt x="1095" y="335"/>
                    <a:pt x="821" y="578"/>
                  </a:cubicBezTo>
                  <a:cubicBezTo>
                    <a:pt x="517" y="791"/>
                    <a:pt x="213" y="1034"/>
                    <a:pt x="1" y="1338"/>
                  </a:cubicBezTo>
                  <a:cubicBezTo>
                    <a:pt x="335" y="1186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732261" y="3635574"/>
              <a:ext cx="39573" cy="16081"/>
            </a:xfrm>
            <a:custGeom>
              <a:avLst/>
              <a:gdLst/>
              <a:ahLst/>
              <a:cxnLst/>
              <a:rect l="l" t="t" r="r" b="b"/>
              <a:pathLst>
                <a:path w="2008" h="816" extrusionOk="0">
                  <a:moveTo>
                    <a:pt x="1998" y="0"/>
                  </a:moveTo>
                  <a:cubicBezTo>
                    <a:pt x="1931" y="0"/>
                    <a:pt x="1550" y="230"/>
                    <a:pt x="1034" y="459"/>
                  </a:cubicBezTo>
                  <a:cubicBezTo>
                    <a:pt x="670" y="550"/>
                    <a:pt x="335" y="641"/>
                    <a:pt x="1" y="793"/>
                  </a:cubicBezTo>
                  <a:cubicBezTo>
                    <a:pt x="100" y="808"/>
                    <a:pt x="197" y="816"/>
                    <a:pt x="292" y="816"/>
                  </a:cubicBezTo>
                  <a:cubicBezTo>
                    <a:pt x="577" y="816"/>
                    <a:pt x="844" y="748"/>
                    <a:pt x="1095" y="611"/>
                  </a:cubicBezTo>
                  <a:cubicBezTo>
                    <a:pt x="1460" y="520"/>
                    <a:pt x="1794" y="307"/>
                    <a:pt x="2007" y="3"/>
                  </a:cubicBezTo>
                  <a:cubicBezTo>
                    <a:pt x="2005" y="1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741248" y="3510431"/>
              <a:ext cx="32971" cy="13184"/>
            </a:xfrm>
            <a:custGeom>
              <a:avLst/>
              <a:gdLst/>
              <a:ahLst/>
              <a:cxnLst/>
              <a:rect l="l" t="t" r="r" b="b"/>
              <a:pathLst>
                <a:path w="1673" h="669" extrusionOk="0">
                  <a:moveTo>
                    <a:pt x="1" y="0"/>
                  </a:moveTo>
                  <a:cubicBezTo>
                    <a:pt x="244" y="183"/>
                    <a:pt x="518" y="335"/>
                    <a:pt x="791" y="426"/>
                  </a:cubicBezTo>
                  <a:cubicBezTo>
                    <a:pt x="1065" y="578"/>
                    <a:pt x="1369" y="638"/>
                    <a:pt x="1673" y="669"/>
                  </a:cubicBezTo>
                  <a:cubicBezTo>
                    <a:pt x="1429" y="456"/>
                    <a:pt x="1156" y="335"/>
                    <a:pt x="882" y="243"/>
                  </a:cubicBezTo>
                  <a:cubicBezTo>
                    <a:pt x="609" y="91"/>
                    <a:pt x="30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741248" y="4092669"/>
              <a:ext cx="41366" cy="19195"/>
            </a:xfrm>
            <a:custGeom>
              <a:avLst/>
              <a:gdLst/>
              <a:ahLst/>
              <a:cxnLst/>
              <a:rect l="l" t="t" r="r" b="b"/>
              <a:pathLst>
                <a:path w="2099" h="974" extrusionOk="0">
                  <a:moveTo>
                    <a:pt x="2098" y="1"/>
                  </a:moveTo>
                  <a:cubicBezTo>
                    <a:pt x="1733" y="61"/>
                    <a:pt x="1338" y="183"/>
                    <a:pt x="1004" y="396"/>
                  </a:cubicBezTo>
                  <a:cubicBezTo>
                    <a:pt x="639" y="548"/>
                    <a:pt x="305" y="730"/>
                    <a:pt x="1" y="973"/>
                  </a:cubicBezTo>
                  <a:cubicBezTo>
                    <a:pt x="366" y="913"/>
                    <a:pt x="761" y="761"/>
                    <a:pt x="1095" y="578"/>
                  </a:cubicBezTo>
                  <a:cubicBezTo>
                    <a:pt x="1460" y="426"/>
                    <a:pt x="1794" y="244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572335" y="3345696"/>
              <a:ext cx="39553" cy="34764"/>
            </a:xfrm>
            <a:custGeom>
              <a:avLst/>
              <a:gdLst/>
              <a:ahLst/>
              <a:cxnLst/>
              <a:rect l="l" t="t" r="r" b="b"/>
              <a:pathLst>
                <a:path w="2007" h="1764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78" y="669"/>
                    <a:pt x="943" y="973"/>
                  </a:cubicBezTo>
                  <a:cubicBezTo>
                    <a:pt x="1247" y="1277"/>
                    <a:pt x="1611" y="1551"/>
                    <a:pt x="2006" y="1763"/>
                  </a:cubicBezTo>
                  <a:cubicBezTo>
                    <a:pt x="1733" y="1399"/>
                    <a:pt x="1429" y="1095"/>
                    <a:pt x="1064" y="821"/>
                  </a:cubicBezTo>
                  <a:cubicBezTo>
                    <a:pt x="760" y="487"/>
                    <a:pt x="395" y="21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750235" y="3323525"/>
              <a:ext cx="37168" cy="23984"/>
            </a:xfrm>
            <a:custGeom>
              <a:avLst/>
              <a:gdLst/>
              <a:ahLst/>
              <a:cxnLst/>
              <a:rect l="l" t="t" r="r" b="b"/>
              <a:pathLst>
                <a:path w="1886" h="1217" extrusionOk="0">
                  <a:moveTo>
                    <a:pt x="1885" y="1"/>
                  </a:moveTo>
                  <a:cubicBezTo>
                    <a:pt x="1521" y="122"/>
                    <a:pt x="1186" y="305"/>
                    <a:pt x="882" y="548"/>
                  </a:cubicBezTo>
                  <a:cubicBezTo>
                    <a:pt x="548" y="700"/>
                    <a:pt x="244" y="943"/>
                    <a:pt x="1" y="1217"/>
                  </a:cubicBezTo>
                  <a:cubicBezTo>
                    <a:pt x="335" y="1125"/>
                    <a:pt x="700" y="943"/>
                    <a:pt x="1004" y="700"/>
                  </a:cubicBezTo>
                  <a:cubicBezTo>
                    <a:pt x="1338" y="517"/>
                    <a:pt x="1642" y="274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3576533" y="3078837"/>
              <a:ext cx="30566" cy="6011"/>
            </a:xfrm>
            <a:custGeom>
              <a:avLst/>
              <a:gdLst/>
              <a:ahLst/>
              <a:cxnLst/>
              <a:rect l="l" t="t" r="r" b="b"/>
              <a:pathLst>
                <a:path w="1551" h="305" extrusionOk="0">
                  <a:moveTo>
                    <a:pt x="407" y="0"/>
                  </a:moveTo>
                  <a:cubicBezTo>
                    <a:pt x="274" y="0"/>
                    <a:pt x="137" y="15"/>
                    <a:pt x="0" y="46"/>
                  </a:cubicBezTo>
                  <a:cubicBezTo>
                    <a:pt x="0" y="107"/>
                    <a:pt x="334" y="198"/>
                    <a:pt x="760" y="259"/>
                  </a:cubicBezTo>
                  <a:cubicBezTo>
                    <a:pt x="897" y="289"/>
                    <a:pt x="1034" y="304"/>
                    <a:pt x="1167" y="304"/>
                  </a:cubicBezTo>
                  <a:cubicBezTo>
                    <a:pt x="1299" y="304"/>
                    <a:pt x="1429" y="289"/>
                    <a:pt x="1550" y="259"/>
                  </a:cubicBezTo>
                  <a:cubicBezTo>
                    <a:pt x="1550" y="228"/>
                    <a:pt x="1216" y="137"/>
                    <a:pt x="790" y="46"/>
                  </a:cubicBezTo>
                  <a:cubicBezTo>
                    <a:pt x="669" y="15"/>
                    <a:pt x="540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3743061" y="3092908"/>
              <a:ext cx="31768" cy="11391"/>
            </a:xfrm>
            <a:custGeom>
              <a:avLst/>
              <a:gdLst/>
              <a:ahLst/>
              <a:cxnLst/>
              <a:rect l="l" t="t" r="r" b="b"/>
              <a:pathLst>
                <a:path w="1612" h="578" extrusionOk="0">
                  <a:moveTo>
                    <a:pt x="1581" y="0"/>
                  </a:moveTo>
                  <a:cubicBezTo>
                    <a:pt x="1307" y="0"/>
                    <a:pt x="1034" y="61"/>
                    <a:pt x="760" y="183"/>
                  </a:cubicBezTo>
                  <a:cubicBezTo>
                    <a:pt x="486" y="244"/>
                    <a:pt x="213" y="396"/>
                    <a:pt x="0" y="578"/>
                  </a:cubicBezTo>
                  <a:cubicBezTo>
                    <a:pt x="274" y="578"/>
                    <a:pt x="578" y="517"/>
                    <a:pt x="821" y="396"/>
                  </a:cubicBezTo>
                  <a:cubicBezTo>
                    <a:pt x="1277" y="213"/>
                    <a:pt x="1611" y="61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3659797" y="3354643"/>
              <a:ext cx="26960" cy="32537"/>
            </a:xfrm>
            <a:custGeom>
              <a:avLst/>
              <a:gdLst/>
              <a:ahLst/>
              <a:cxnLst/>
              <a:rect l="l" t="t" r="r" b="b"/>
              <a:pathLst>
                <a:path w="1368" h="1651" extrusionOk="0">
                  <a:moveTo>
                    <a:pt x="1359" y="0"/>
                  </a:moveTo>
                  <a:cubicBezTo>
                    <a:pt x="1279" y="0"/>
                    <a:pt x="957" y="326"/>
                    <a:pt x="608" y="762"/>
                  </a:cubicBezTo>
                  <a:cubicBezTo>
                    <a:pt x="334" y="1005"/>
                    <a:pt x="152" y="1309"/>
                    <a:pt x="0" y="1644"/>
                  </a:cubicBezTo>
                  <a:cubicBezTo>
                    <a:pt x="5" y="1648"/>
                    <a:pt x="11" y="1651"/>
                    <a:pt x="19" y="1651"/>
                  </a:cubicBezTo>
                  <a:cubicBezTo>
                    <a:pt x="114" y="1651"/>
                    <a:pt x="424" y="1332"/>
                    <a:pt x="760" y="884"/>
                  </a:cubicBezTo>
                  <a:cubicBezTo>
                    <a:pt x="1003" y="641"/>
                    <a:pt x="1216" y="337"/>
                    <a:pt x="1368" y="2"/>
                  </a:cubicBezTo>
                  <a:cubicBezTo>
                    <a:pt x="1365" y="1"/>
                    <a:pt x="1362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666379" y="3211508"/>
              <a:ext cx="20988" cy="28832"/>
            </a:xfrm>
            <a:custGeom>
              <a:avLst/>
              <a:gdLst/>
              <a:ahLst/>
              <a:cxnLst/>
              <a:rect l="l" t="t" r="r" b="b"/>
              <a:pathLst>
                <a:path w="1065" h="1463" extrusionOk="0">
                  <a:moveTo>
                    <a:pt x="0" y="1"/>
                  </a:moveTo>
                  <a:cubicBezTo>
                    <a:pt x="0" y="305"/>
                    <a:pt x="122" y="609"/>
                    <a:pt x="335" y="852"/>
                  </a:cubicBezTo>
                  <a:cubicBezTo>
                    <a:pt x="620" y="1251"/>
                    <a:pt x="931" y="1463"/>
                    <a:pt x="994" y="1463"/>
                  </a:cubicBezTo>
                  <a:cubicBezTo>
                    <a:pt x="998" y="1463"/>
                    <a:pt x="1002" y="1462"/>
                    <a:pt x="1003" y="1460"/>
                  </a:cubicBezTo>
                  <a:cubicBezTo>
                    <a:pt x="1064" y="1399"/>
                    <a:pt x="760" y="1156"/>
                    <a:pt x="487" y="761"/>
                  </a:cubicBezTo>
                  <a:cubicBezTo>
                    <a:pt x="213" y="335"/>
                    <a:pt x="6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3662181" y="3077280"/>
              <a:ext cx="22782" cy="30625"/>
            </a:xfrm>
            <a:custGeom>
              <a:avLst/>
              <a:gdLst/>
              <a:ahLst/>
              <a:cxnLst/>
              <a:rect l="l" t="t" r="r" b="b"/>
              <a:pathLst>
                <a:path w="1156" h="1554" extrusionOk="0">
                  <a:moveTo>
                    <a:pt x="1117" y="1"/>
                  </a:moveTo>
                  <a:cubicBezTo>
                    <a:pt x="1051" y="1"/>
                    <a:pt x="681" y="241"/>
                    <a:pt x="365" y="672"/>
                  </a:cubicBezTo>
                  <a:cubicBezTo>
                    <a:pt x="153" y="915"/>
                    <a:pt x="31" y="1219"/>
                    <a:pt x="1" y="1553"/>
                  </a:cubicBezTo>
                  <a:cubicBezTo>
                    <a:pt x="213" y="1310"/>
                    <a:pt x="365" y="1067"/>
                    <a:pt x="548" y="763"/>
                  </a:cubicBezTo>
                  <a:cubicBezTo>
                    <a:pt x="852" y="368"/>
                    <a:pt x="1156" y="64"/>
                    <a:pt x="1125" y="3"/>
                  </a:cubicBezTo>
                  <a:cubicBezTo>
                    <a:pt x="1124" y="1"/>
                    <a:pt x="1121" y="1"/>
                    <a:pt x="1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3670577" y="3488260"/>
              <a:ext cx="11391" cy="31177"/>
            </a:xfrm>
            <a:custGeom>
              <a:avLst/>
              <a:gdLst/>
              <a:ahLst/>
              <a:cxnLst/>
              <a:rect l="l" t="t" r="r" b="b"/>
              <a:pathLst>
                <a:path w="578" h="1582" extrusionOk="0">
                  <a:moveTo>
                    <a:pt x="578" y="1"/>
                  </a:moveTo>
                  <a:cubicBezTo>
                    <a:pt x="517" y="1"/>
                    <a:pt x="365" y="335"/>
                    <a:pt x="213" y="760"/>
                  </a:cubicBezTo>
                  <a:cubicBezTo>
                    <a:pt x="91" y="1004"/>
                    <a:pt x="0" y="1277"/>
                    <a:pt x="31" y="1581"/>
                  </a:cubicBezTo>
                  <a:cubicBezTo>
                    <a:pt x="61" y="1581"/>
                    <a:pt x="243" y="1247"/>
                    <a:pt x="395" y="821"/>
                  </a:cubicBezTo>
                  <a:cubicBezTo>
                    <a:pt x="517" y="548"/>
                    <a:pt x="578" y="274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622057" y="3704510"/>
              <a:ext cx="23964" cy="50333"/>
            </a:xfrm>
            <a:custGeom>
              <a:avLst/>
              <a:gdLst/>
              <a:ahLst/>
              <a:cxnLst/>
              <a:rect l="l" t="t" r="r" b="b"/>
              <a:pathLst>
                <a:path w="1216" h="2554" extrusionOk="0">
                  <a:moveTo>
                    <a:pt x="0" y="0"/>
                  </a:moveTo>
                  <a:cubicBezTo>
                    <a:pt x="91" y="456"/>
                    <a:pt x="274" y="882"/>
                    <a:pt x="517" y="1307"/>
                  </a:cubicBezTo>
                  <a:cubicBezTo>
                    <a:pt x="699" y="1763"/>
                    <a:pt x="942" y="2158"/>
                    <a:pt x="1216" y="2554"/>
                  </a:cubicBezTo>
                  <a:cubicBezTo>
                    <a:pt x="1125" y="2067"/>
                    <a:pt x="942" y="1642"/>
                    <a:pt x="699" y="1216"/>
                  </a:cubicBezTo>
                  <a:cubicBezTo>
                    <a:pt x="517" y="791"/>
                    <a:pt x="274" y="36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661590" y="3791361"/>
              <a:ext cx="28773" cy="55142"/>
            </a:xfrm>
            <a:custGeom>
              <a:avLst/>
              <a:gdLst/>
              <a:ahLst/>
              <a:cxnLst/>
              <a:rect l="l" t="t" r="r" b="b"/>
              <a:pathLst>
                <a:path w="1460" h="2798" extrusionOk="0">
                  <a:moveTo>
                    <a:pt x="1459" y="1"/>
                  </a:moveTo>
                  <a:cubicBezTo>
                    <a:pt x="1454" y="18"/>
                    <a:pt x="1449" y="36"/>
                    <a:pt x="1444" y="53"/>
                  </a:cubicBezTo>
                  <a:lnTo>
                    <a:pt x="1444" y="53"/>
                  </a:lnTo>
                  <a:cubicBezTo>
                    <a:pt x="1449" y="46"/>
                    <a:pt x="1454" y="38"/>
                    <a:pt x="1459" y="31"/>
                  </a:cubicBezTo>
                  <a:lnTo>
                    <a:pt x="1459" y="1"/>
                  </a:lnTo>
                  <a:close/>
                  <a:moveTo>
                    <a:pt x="1444" y="53"/>
                  </a:moveTo>
                  <a:cubicBezTo>
                    <a:pt x="843" y="898"/>
                    <a:pt x="362" y="1833"/>
                    <a:pt x="0" y="2797"/>
                  </a:cubicBezTo>
                  <a:cubicBezTo>
                    <a:pt x="335" y="2372"/>
                    <a:pt x="608" y="1916"/>
                    <a:pt x="821" y="1460"/>
                  </a:cubicBezTo>
                  <a:cubicBezTo>
                    <a:pt x="1085" y="1019"/>
                    <a:pt x="1293" y="550"/>
                    <a:pt x="1444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663975" y="3994427"/>
              <a:ext cx="23984" cy="47948"/>
            </a:xfrm>
            <a:custGeom>
              <a:avLst/>
              <a:gdLst/>
              <a:ahLst/>
              <a:cxnLst/>
              <a:rect l="l" t="t" r="r" b="b"/>
              <a:pathLst>
                <a:path w="1217" h="2433" extrusionOk="0">
                  <a:moveTo>
                    <a:pt x="1" y="1"/>
                  </a:moveTo>
                  <a:cubicBezTo>
                    <a:pt x="92" y="426"/>
                    <a:pt x="274" y="852"/>
                    <a:pt x="518" y="1247"/>
                  </a:cubicBezTo>
                  <a:cubicBezTo>
                    <a:pt x="700" y="1673"/>
                    <a:pt x="943" y="2068"/>
                    <a:pt x="1217" y="2432"/>
                  </a:cubicBezTo>
                  <a:cubicBezTo>
                    <a:pt x="1095" y="1977"/>
                    <a:pt x="943" y="1551"/>
                    <a:pt x="700" y="1156"/>
                  </a:cubicBezTo>
                  <a:cubicBezTo>
                    <a:pt x="518" y="730"/>
                    <a:pt x="274" y="33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651401" y="4118999"/>
              <a:ext cx="21580" cy="33030"/>
            </a:xfrm>
            <a:custGeom>
              <a:avLst/>
              <a:gdLst/>
              <a:ahLst/>
              <a:cxnLst/>
              <a:rect l="l" t="t" r="r" b="b"/>
              <a:pathLst>
                <a:path w="1095" h="1676" extrusionOk="0">
                  <a:moveTo>
                    <a:pt x="1090" y="0"/>
                  </a:moveTo>
                  <a:cubicBezTo>
                    <a:pt x="1041" y="0"/>
                    <a:pt x="749" y="354"/>
                    <a:pt x="456" y="792"/>
                  </a:cubicBezTo>
                  <a:cubicBezTo>
                    <a:pt x="244" y="1066"/>
                    <a:pt x="92" y="1370"/>
                    <a:pt x="1" y="1674"/>
                  </a:cubicBezTo>
                  <a:cubicBezTo>
                    <a:pt x="2" y="1675"/>
                    <a:pt x="4" y="1676"/>
                    <a:pt x="6" y="1676"/>
                  </a:cubicBezTo>
                  <a:cubicBezTo>
                    <a:pt x="57" y="1676"/>
                    <a:pt x="348" y="1351"/>
                    <a:pt x="639" y="914"/>
                  </a:cubicBezTo>
                  <a:cubicBezTo>
                    <a:pt x="852" y="640"/>
                    <a:pt x="1004" y="336"/>
                    <a:pt x="1095" y="2"/>
                  </a:cubicBezTo>
                  <a:cubicBezTo>
                    <a:pt x="1094" y="1"/>
                    <a:pt x="1092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698128" y="2955724"/>
              <a:ext cx="19786" cy="1270543"/>
            </a:xfrm>
            <a:custGeom>
              <a:avLst/>
              <a:gdLst/>
              <a:ahLst/>
              <a:cxnLst/>
              <a:rect l="l" t="t" r="r" b="b"/>
              <a:pathLst>
                <a:path w="1004" h="64470" extrusionOk="0">
                  <a:moveTo>
                    <a:pt x="517" y="1"/>
                  </a:moveTo>
                  <a:cubicBezTo>
                    <a:pt x="244" y="1"/>
                    <a:pt x="0" y="14408"/>
                    <a:pt x="0" y="32220"/>
                  </a:cubicBezTo>
                  <a:cubicBezTo>
                    <a:pt x="0" y="50032"/>
                    <a:pt x="244" y="64470"/>
                    <a:pt x="517" y="64470"/>
                  </a:cubicBezTo>
                  <a:cubicBezTo>
                    <a:pt x="791" y="64470"/>
                    <a:pt x="1003" y="50032"/>
                    <a:pt x="1003" y="32220"/>
                  </a:cubicBezTo>
                  <a:cubicBezTo>
                    <a:pt x="1003" y="14439"/>
                    <a:pt x="791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771814" y="3468493"/>
              <a:ext cx="124000" cy="532674"/>
            </a:xfrm>
            <a:custGeom>
              <a:avLst/>
              <a:gdLst/>
              <a:ahLst/>
              <a:cxnLst/>
              <a:rect l="l" t="t" r="r" b="b"/>
              <a:pathLst>
                <a:path w="6292" h="27029" extrusionOk="0">
                  <a:moveTo>
                    <a:pt x="5714" y="0"/>
                  </a:moveTo>
                  <a:cubicBezTo>
                    <a:pt x="5593" y="0"/>
                    <a:pt x="5441" y="1642"/>
                    <a:pt x="5350" y="4286"/>
                  </a:cubicBezTo>
                  <a:cubicBezTo>
                    <a:pt x="5259" y="6961"/>
                    <a:pt x="5137" y="10639"/>
                    <a:pt x="5228" y="14712"/>
                  </a:cubicBezTo>
                  <a:cubicBezTo>
                    <a:pt x="5289" y="16596"/>
                    <a:pt x="5137" y="18481"/>
                    <a:pt x="4833" y="20335"/>
                  </a:cubicBezTo>
                  <a:cubicBezTo>
                    <a:pt x="4681" y="21125"/>
                    <a:pt x="4468" y="21885"/>
                    <a:pt x="4164" y="22615"/>
                  </a:cubicBezTo>
                  <a:cubicBezTo>
                    <a:pt x="3860" y="23284"/>
                    <a:pt x="3556" y="23922"/>
                    <a:pt x="3222" y="24560"/>
                  </a:cubicBezTo>
                  <a:cubicBezTo>
                    <a:pt x="2948" y="25046"/>
                    <a:pt x="2614" y="25472"/>
                    <a:pt x="2189" y="25837"/>
                  </a:cubicBezTo>
                  <a:cubicBezTo>
                    <a:pt x="1824" y="26110"/>
                    <a:pt x="1459" y="26323"/>
                    <a:pt x="1064" y="26505"/>
                  </a:cubicBezTo>
                  <a:cubicBezTo>
                    <a:pt x="395" y="26809"/>
                    <a:pt x="0" y="26931"/>
                    <a:pt x="30" y="26992"/>
                  </a:cubicBezTo>
                  <a:cubicBezTo>
                    <a:pt x="30" y="27014"/>
                    <a:pt x="83" y="27028"/>
                    <a:pt x="188" y="27028"/>
                  </a:cubicBezTo>
                  <a:cubicBezTo>
                    <a:pt x="369" y="27028"/>
                    <a:pt x="704" y="26986"/>
                    <a:pt x="1186" y="26870"/>
                  </a:cubicBezTo>
                  <a:cubicBezTo>
                    <a:pt x="1672" y="26749"/>
                    <a:pt x="2097" y="26566"/>
                    <a:pt x="2493" y="26293"/>
                  </a:cubicBezTo>
                  <a:cubicBezTo>
                    <a:pt x="3040" y="25928"/>
                    <a:pt x="3465" y="25472"/>
                    <a:pt x="3830" y="24925"/>
                  </a:cubicBezTo>
                  <a:cubicBezTo>
                    <a:pt x="4225" y="24287"/>
                    <a:pt x="4590" y="23648"/>
                    <a:pt x="4894" y="22980"/>
                  </a:cubicBezTo>
                  <a:cubicBezTo>
                    <a:pt x="5259" y="22189"/>
                    <a:pt x="5562" y="21369"/>
                    <a:pt x="5745" y="20518"/>
                  </a:cubicBezTo>
                  <a:cubicBezTo>
                    <a:pt x="6140" y="18603"/>
                    <a:pt x="6292" y="16657"/>
                    <a:pt x="6231" y="14712"/>
                  </a:cubicBezTo>
                  <a:cubicBezTo>
                    <a:pt x="6170" y="10639"/>
                    <a:pt x="6170" y="6961"/>
                    <a:pt x="6110" y="4317"/>
                  </a:cubicBezTo>
                  <a:cubicBezTo>
                    <a:pt x="6018" y="1642"/>
                    <a:pt x="5836" y="0"/>
                    <a:pt x="5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456120" y="4228060"/>
              <a:ext cx="440305" cy="60522"/>
            </a:xfrm>
            <a:custGeom>
              <a:avLst/>
              <a:gdLst/>
              <a:ahLst/>
              <a:cxnLst/>
              <a:rect l="l" t="t" r="r" b="b"/>
              <a:pathLst>
                <a:path w="22342" h="3071" extrusionOk="0">
                  <a:moveTo>
                    <a:pt x="1" y="0"/>
                  </a:moveTo>
                  <a:lnTo>
                    <a:pt x="1" y="3070"/>
                  </a:lnTo>
                  <a:lnTo>
                    <a:pt x="22341" y="3070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96855" y="4268776"/>
              <a:ext cx="359425" cy="312127"/>
            </a:xfrm>
            <a:custGeom>
              <a:avLst/>
              <a:gdLst/>
              <a:ahLst/>
              <a:cxnLst/>
              <a:rect l="l" t="t" r="r" b="b"/>
              <a:pathLst>
                <a:path w="18238" h="15838" extrusionOk="0">
                  <a:moveTo>
                    <a:pt x="0" y="1"/>
                  </a:moveTo>
                  <a:lnTo>
                    <a:pt x="3222" y="15837"/>
                  </a:lnTo>
                  <a:lnTo>
                    <a:pt x="15107" y="15837"/>
                  </a:lnTo>
                  <a:lnTo>
                    <a:pt x="18238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96855" y="4551519"/>
              <a:ext cx="359425" cy="46155"/>
            </a:xfrm>
            <a:custGeom>
              <a:avLst/>
              <a:gdLst/>
              <a:ahLst/>
              <a:cxnLst/>
              <a:rect l="l" t="t" r="r" b="b"/>
              <a:pathLst>
                <a:path w="18238" h="2342" extrusionOk="0">
                  <a:moveTo>
                    <a:pt x="0" y="1"/>
                  </a:moveTo>
                  <a:lnTo>
                    <a:pt x="1733" y="2341"/>
                  </a:lnTo>
                  <a:lnTo>
                    <a:pt x="16171" y="2341"/>
                  </a:lnTo>
                  <a:lnTo>
                    <a:pt x="1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55529" y="4286749"/>
              <a:ext cx="441487" cy="3015"/>
            </a:xfrm>
            <a:custGeom>
              <a:avLst/>
              <a:gdLst/>
              <a:ahLst/>
              <a:cxnLst/>
              <a:rect l="l" t="t" r="r" b="b"/>
              <a:pathLst>
                <a:path w="22402" h="153" extrusionOk="0">
                  <a:moveTo>
                    <a:pt x="11216" y="1"/>
                  </a:moveTo>
                  <a:cubicBezTo>
                    <a:pt x="5015" y="1"/>
                    <a:pt x="0" y="31"/>
                    <a:pt x="0" y="92"/>
                  </a:cubicBezTo>
                  <a:cubicBezTo>
                    <a:pt x="0" y="122"/>
                    <a:pt x="5015" y="153"/>
                    <a:pt x="11216" y="153"/>
                  </a:cubicBezTo>
                  <a:cubicBezTo>
                    <a:pt x="17386" y="153"/>
                    <a:pt x="22402" y="122"/>
                    <a:pt x="22402" y="92"/>
                  </a:cubicBezTo>
                  <a:cubicBezTo>
                    <a:pt x="22402" y="31"/>
                    <a:pt x="17386" y="1"/>
                    <a:pt x="1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2" name="Google Shape;1172;p43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D3EA59-D7EA-9A6A-2BE9-DF7D21339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0D1D5B-ADEC-2374-2FB8-B6E2D37BEEF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8C8EDF-4578-737A-98DA-4291A70172E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76D04-36A0-9691-8514-E89C1F1C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44" y="1460969"/>
            <a:ext cx="4017105" cy="2736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0" name="Google Shape;2040;p53"/>
          <p:cNvCxnSpPr/>
          <p:nvPr/>
        </p:nvCxnSpPr>
        <p:spPr>
          <a:xfrm>
            <a:off x="1471050" y="2749306"/>
            <a:ext cx="620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1" name="Google Shape;2041;p5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pembuatan program</a:t>
            </a:r>
            <a:endParaRPr dirty="0"/>
          </a:p>
        </p:txBody>
      </p:sp>
      <p:sp>
        <p:nvSpPr>
          <p:cNvPr id="2042" name="Google Shape;2042;p53"/>
          <p:cNvSpPr/>
          <p:nvPr/>
        </p:nvSpPr>
        <p:spPr>
          <a:xfrm>
            <a:off x="1367855" y="2646106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53"/>
          <p:cNvSpPr txBox="1"/>
          <p:nvPr/>
        </p:nvSpPr>
        <p:spPr>
          <a:xfrm>
            <a:off x="720005" y="3089862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4" name="Google Shape;2044;p53"/>
          <p:cNvSpPr txBox="1"/>
          <p:nvPr/>
        </p:nvSpPr>
        <p:spPr>
          <a:xfrm>
            <a:off x="720000" y="3357318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Pembersihan data sebelum siap diproses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5" name="Google Shape;2045;p53"/>
          <p:cNvSpPr/>
          <p:nvPr/>
        </p:nvSpPr>
        <p:spPr>
          <a:xfrm>
            <a:off x="3435151" y="2646106"/>
            <a:ext cx="206400" cy="2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53"/>
          <p:cNvSpPr txBox="1"/>
          <p:nvPr/>
        </p:nvSpPr>
        <p:spPr>
          <a:xfrm>
            <a:off x="2787301" y="3089862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7" name="Google Shape;2047;p53"/>
          <p:cNvSpPr txBox="1"/>
          <p:nvPr/>
        </p:nvSpPr>
        <p:spPr>
          <a:xfrm>
            <a:off x="2787299" y="3357318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Pembentukan model klasifikasi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8" name="Google Shape;2048;p53"/>
          <p:cNvSpPr/>
          <p:nvPr/>
        </p:nvSpPr>
        <p:spPr>
          <a:xfrm>
            <a:off x="5502448" y="2646106"/>
            <a:ext cx="206400" cy="2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53"/>
          <p:cNvSpPr txBox="1"/>
          <p:nvPr/>
        </p:nvSpPr>
        <p:spPr>
          <a:xfrm>
            <a:off x="4854598" y="3089862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0" name="Google Shape;2050;p53"/>
          <p:cNvSpPr txBox="1"/>
          <p:nvPr/>
        </p:nvSpPr>
        <p:spPr>
          <a:xfrm>
            <a:off x="4854599" y="3357318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Saved dan load model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1" name="Google Shape;2051;p53"/>
          <p:cNvSpPr/>
          <p:nvPr/>
        </p:nvSpPr>
        <p:spPr>
          <a:xfrm>
            <a:off x="7569744" y="2646106"/>
            <a:ext cx="206400" cy="20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53"/>
          <p:cNvSpPr txBox="1"/>
          <p:nvPr/>
        </p:nvSpPr>
        <p:spPr>
          <a:xfrm>
            <a:off x="6921894" y="3089862"/>
            <a:ext cx="1502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3" name="Google Shape;2053;p53"/>
          <p:cNvSpPr txBox="1"/>
          <p:nvPr/>
        </p:nvSpPr>
        <p:spPr>
          <a:xfrm>
            <a:off x="6921898" y="3357318"/>
            <a:ext cx="1502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Bentuk interface program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81" name="Google Shape;2081;p53"/>
          <p:cNvGrpSpPr/>
          <p:nvPr/>
        </p:nvGrpSpPr>
        <p:grpSpPr>
          <a:xfrm>
            <a:off x="7478580" y="2030236"/>
            <a:ext cx="388728" cy="358383"/>
            <a:chOff x="7385600" y="4177035"/>
            <a:chExt cx="388728" cy="358383"/>
          </a:xfrm>
        </p:grpSpPr>
        <p:sp>
          <p:nvSpPr>
            <p:cNvPr id="2082" name="Google Shape;2082;p53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704;p60">
            <a:extLst>
              <a:ext uri="{FF2B5EF4-FFF2-40B4-BE49-F238E27FC236}">
                <a16:creationId xmlns:a16="http://schemas.microsoft.com/office/drawing/2014/main" id="{475FC170-0BEA-34C6-6E24-A9D456B8C401}"/>
              </a:ext>
            </a:extLst>
          </p:cNvPr>
          <p:cNvGrpSpPr/>
          <p:nvPr/>
        </p:nvGrpSpPr>
        <p:grpSpPr>
          <a:xfrm>
            <a:off x="1342494" y="2024356"/>
            <a:ext cx="257112" cy="362808"/>
            <a:chOff x="908482" y="1502585"/>
            <a:chExt cx="257112" cy="362808"/>
          </a:xfrm>
        </p:grpSpPr>
        <p:sp>
          <p:nvSpPr>
            <p:cNvPr id="61" name="Google Shape;2705;p60">
              <a:extLst>
                <a:ext uri="{FF2B5EF4-FFF2-40B4-BE49-F238E27FC236}">
                  <a16:creationId xmlns:a16="http://schemas.microsoft.com/office/drawing/2014/main" id="{4DE759A6-C49F-E75D-2DF1-7A6A4BAB5A85}"/>
                </a:ext>
              </a:extLst>
            </p:cNvPr>
            <p:cNvSpPr/>
            <p:nvPr/>
          </p:nvSpPr>
          <p:spPr>
            <a:xfrm>
              <a:off x="908482" y="1526088"/>
              <a:ext cx="257112" cy="339305"/>
            </a:xfrm>
            <a:custGeom>
              <a:avLst/>
              <a:gdLst/>
              <a:ahLst/>
              <a:cxnLst/>
              <a:rect l="l" t="t" r="r" b="b"/>
              <a:pathLst>
                <a:path w="9791" h="1292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12250"/>
                  </a:lnTo>
                  <a:cubicBezTo>
                    <a:pt x="0" y="12623"/>
                    <a:pt x="297" y="12920"/>
                    <a:pt x="670" y="12920"/>
                  </a:cubicBezTo>
                  <a:lnTo>
                    <a:pt x="9131" y="12920"/>
                  </a:lnTo>
                  <a:cubicBezTo>
                    <a:pt x="9494" y="12920"/>
                    <a:pt x="9791" y="12623"/>
                    <a:pt x="9791" y="12250"/>
                  </a:cubicBezTo>
                  <a:lnTo>
                    <a:pt x="9791" y="670"/>
                  </a:lnTo>
                  <a:cubicBezTo>
                    <a:pt x="9791" y="297"/>
                    <a:pt x="9494" y="0"/>
                    <a:pt x="9131" y="0"/>
                  </a:cubicBezTo>
                  <a:lnTo>
                    <a:pt x="5561" y="0"/>
                  </a:lnTo>
                  <a:cubicBezTo>
                    <a:pt x="5551" y="354"/>
                    <a:pt x="5255" y="642"/>
                    <a:pt x="4900" y="642"/>
                  </a:cubicBezTo>
                  <a:cubicBezTo>
                    <a:pt x="4537" y="642"/>
                    <a:pt x="4240" y="354"/>
                    <a:pt x="4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6;p60">
              <a:extLst>
                <a:ext uri="{FF2B5EF4-FFF2-40B4-BE49-F238E27FC236}">
                  <a16:creationId xmlns:a16="http://schemas.microsoft.com/office/drawing/2014/main" id="{2C171025-5424-C3F0-9AA6-64DF34BA7BB0}"/>
                </a:ext>
              </a:extLst>
            </p:cNvPr>
            <p:cNvSpPr/>
            <p:nvPr/>
          </p:nvSpPr>
          <p:spPr>
            <a:xfrm>
              <a:off x="920036" y="1526088"/>
              <a:ext cx="234003" cy="315671"/>
            </a:xfrm>
            <a:custGeom>
              <a:avLst/>
              <a:gdLst/>
              <a:ahLst/>
              <a:cxnLst/>
              <a:rect l="l" t="t" r="r" b="b"/>
              <a:pathLst>
                <a:path w="8911" h="12021" extrusionOk="0">
                  <a:moveTo>
                    <a:pt x="2010" y="0"/>
                  </a:moveTo>
                  <a:lnTo>
                    <a:pt x="2010" y="220"/>
                  </a:lnTo>
                  <a:cubicBezTo>
                    <a:pt x="2001" y="345"/>
                    <a:pt x="1905" y="441"/>
                    <a:pt x="1790" y="441"/>
                  </a:cubicBezTo>
                  <a:lnTo>
                    <a:pt x="450" y="441"/>
                  </a:lnTo>
                  <a:cubicBezTo>
                    <a:pt x="202" y="441"/>
                    <a:pt x="1" y="642"/>
                    <a:pt x="1" y="890"/>
                  </a:cubicBezTo>
                  <a:lnTo>
                    <a:pt x="1" y="11580"/>
                  </a:lnTo>
                  <a:cubicBezTo>
                    <a:pt x="1" y="11820"/>
                    <a:pt x="202" y="12021"/>
                    <a:pt x="450" y="12021"/>
                  </a:cubicBezTo>
                  <a:lnTo>
                    <a:pt x="8461" y="12021"/>
                  </a:lnTo>
                  <a:cubicBezTo>
                    <a:pt x="8710" y="12021"/>
                    <a:pt x="8911" y="11820"/>
                    <a:pt x="8911" y="11580"/>
                  </a:cubicBezTo>
                  <a:lnTo>
                    <a:pt x="8911" y="890"/>
                  </a:lnTo>
                  <a:cubicBezTo>
                    <a:pt x="8911" y="642"/>
                    <a:pt x="8710" y="441"/>
                    <a:pt x="8470" y="441"/>
                  </a:cubicBezTo>
                  <a:lnTo>
                    <a:pt x="7131" y="441"/>
                  </a:lnTo>
                  <a:cubicBezTo>
                    <a:pt x="7006" y="441"/>
                    <a:pt x="6910" y="345"/>
                    <a:pt x="6910" y="220"/>
                  </a:cubicBezTo>
                  <a:lnTo>
                    <a:pt x="6910" y="0"/>
                  </a:lnTo>
                  <a:lnTo>
                    <a:pt x="5121" y="0"/>
                  </a:lnTo>
                  <a:cubicBezTo>
                    <a:pt x="5111" y="354"/>
                    <a:pt x="4815" y="642"/>
                    <a:pt x="4460" y="642"/>
                  </a:cubicBezTo>
                  <a:cubicBezTo>
                    <a:pt x="4097" y="642"/>
                    <a:pt x="3800" y="354"/>
                    <a:pt x="3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07;p60">
              <a:extLst>
                <a:ext uri="{FF2B5EF4-FFF2-40B4-BE49-F238E27FC236}">
                  <a16:creationId xmlns:a16="http://schemas.microsoft.com/office/drawing/2014/main" id="{549FC650-E83E-27F7-5CB4-7222E349AC4D}"/>
                </a:ext>
              </a:extLst>
            </p:cNvPr>
            <p:cNvSpPr/>
            <p:nvPr/>
          </p:nvSpPr>
          <p:spPr>
            <a:xfrm>
              <a:off x="931853" y="1549459"/>
              <a:ext cx="210631" cy="280746"/>
            </a:xfrm>
            <a:custGeom>
              <a:avLst/>
              <a:gdLst/>
              <a:ahLst/>
              <a:cxnLst/>
              <a:rect l="l" t="t" r="r" b="b"/>
              <a:pathLst>
                <a:path w="8021" h="10691" extrusionOk="0">
                  <a:moveTo>
                    <a:pt x="221" y="0"/>
                  </a:moveTo>
                  <a:cubicBezTo>
                    <a:pt x="96" y="0"/>
                    <a:pt x="0" y="106"/>
                    <a:pt x="0" y="220"/>
                  </a:cubicBezTo>
                  <a:lnTo>
                    <a:pt x="0" y="10470"/>
                  </a:lnTo>
                  <a:cubicBezTo>
                    <a:pt x="0" y="10595"/>
                    <a:pt x="96" y="10690"/>
                    <a:pt x="221" y="10690"/>
                  </a:cubicBezTo>
                  <a:lnTo>
                    <a:pt x="7791" y="10690"/>
                  </a:lnTo>
                  <a:cubicBezTo>
                    <a:pt x="7915" y="10690"/>
                    <a:pt x="8020" y="10595"/>
                    <a:pt x="8020" y="10470"/>
                  </a:cubicBezTo>
                  <a:lnTo>
                    <a:pt x="8020" y="220"/>
                  </a:lnTo>
                  <a:cubicBezTo>
                    <a:pt x="8020" y="106"/>
                    <a:pt x="7915" y="0"/>
                    <a:pt x="7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08;p60">
              <a:extLst>
                <a:ext uri="{FF2B5EF4-FFF2-40B4-BE49-F238E27FC236}">
                  <a16:creationId xmlns:a16="http://schemas.microsoft.com/office/drawing/2014/main" id="{93EB17F1-2505-9BC9-D1B6-9CC6F0052C16}"/>
                </a:ext>
              </a:extLst>
            </p:cNvPr>
            <p:cNvSpPr/>
            <p:nvPr/>
          </p:nvSpPr>
          <p:spPr>
            <a:xfrm>
              <a:off x="984373" y="1502585"/>
              <a:ext cx="105329" cy="52678"/>
            </a:xfrm>
            <a:custGeom>
              <a:avLst/>
              <a:gdLst/>
              <a:ahLst/>
              <a:cxnLst/>
              <a:rect l="l" t="t" r="r" b="b"/>
              <a:pathLst>
                <a:path w="4011" h="2006" extrusionOk="0">
                  <a:moveTo>
                    <a:pt x="2004" y="558"/>
                  </a:moveTo>
                  <a:cubicBezTo>
                    <a:pt x="2178" y="558"/>
                    <a:pt x="2345" y="694"/>
                    <a:pt x="2345" y="895"/>
                  </a:cubicBezTo>
                  <a:cubicBezTo>
                    <a:pt x="2345" y="1087"/>
                    <a:pt x="2192" y="1230"/>
                    <a:pt x="2010" y="1230"/>
                  </a:cubicBezTo>
                  <a:cubicBezTo>
                    <a:pt x="1714" y="1230"/>
                    <a:pt x="1561" y="867"/>
                    <a:pt x="1771" y="656"/>
                  </a:cubicBezTo>
                  <a:cubicBezTo>
                    <a:pt x="1839" y="589"/>
                    <a:pt x="1922" y="558"/>
                    <a:pt x="2004" y="558"/>
                  </a:cubicBezTo>
                  <a:close/>
                  <a:moveTo>
                    <a:pt x="2006" y="0"/>
                  </a:moveTo>
                  <a:cubicBezTo>
                    <a:pt x="1707" y="0"/>
                    <a:pt x="1408" y="149"/>
                    <a:pt x="1235" y="446"/>
                  </a:cubicBezTo>
                  <a:lnTo>
                    <a:pt x="450" y="446"/>
                  </a:lnTo>
                  <a:cubicBezTo>
                    <a:pt x="202" y="446"/>
                    <a:pt x="1" y="646"/>
                    <a:pt x="1" y="895"/>
                  </a:cubicBezTo>
                  <a:lnTo>
                    <a:pt x="1" y="1785"/>
                  </a:lnTo>
                  <a:cubicBezTo>
                    <a:pt x="1" y="1910"/>
                    <a:pt x="106" y="2005"/>
                    <a:pt x="230" y="2005"/>
                  </a:cubicBezTo>
                  <a:lnTo>
                    <a:pt x="3791" y="2005"/>
                  </a:lnTo>
                  <a:cubicBezTo>
                    <a:pt x="3915" y="2005"/>
                    <a:pt x="4011" y="1910"/>
                    <a:pt x="4011" y="1785"/>
                  </a:cubicBezTo>
                  <a:lnTo>
                    <a:pt x="4011" y="895"/>
                  </a:lnTo>
                  <a:cubicBezTo>
                    <a:pt x="4011" y="646"/>
                    <a:pt x="3810" y="446"/>
                    <a:pt x="3570" y="446"/>
                  </a:cubicBezTo>
                  <a:lnTo>
                    <a:pt x="2776" y="446"/>
                  </a:lnTo>
                  <a:cubicBezTo>
                    <a:pt x="2604" y="149"/>
                    <a:pt x="2305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09;p60">
              <a:extLst>
                <a:ext uri="{FF2B5EF4-FFF2-40B4-BE49-F238E27FC236}">
                  <a16:creationId xmlns:a16="http://schemas.microsoft.com/office/drawing/2014/main" id="{1BA122BB-C5EE-F1BB-237E-30610A48BE80}"/>
                </a:ext>
              </a:extLst>
            </p:cNvPr>
            <p:cNvSpPr/>
            <p:nvPr/>
          </p:nvSpPr>
          <p:spPr>
            <a:xfrm>
              <a:off x="964022" y="1663559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862" y="1110"/>
                    <a:pt x="1111" y="862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10;p60">
              <a:extLst>
                <a:ext uri="{FF2B5EF4-FFF2-40B4-BE49-F238E27FC236}">
                  <a16:creationId xmlns:a16="http://schemas.microsoft.com/office/drawing/2014/main" id="{9A76C896-11C0-9A39-FB5F-B26116F0EE45}"/>
                </a:ext>
              </a:extLst>
            </p:cNvPr>
            <p:cNvSpPr/>
            <p:nvPr/>
          </p:nvSpPr>
          <p:spPr>
            <a:xfrm>
              <a:off x="964022" y="1716079"/>
              <a:ext cx="29175" cy="29437"/>
            </a:xfrm>
            <a:custGeom>
              <a:avLst/>
              <a:gdLst/>
              <a:ahLst/>
              <a:cxnLst/>
              <a:rect l="l" t="t" r="r" b="b"/>
              <a:pathLst>
                <a:path w="1111" h="1121" extrusionOk="0">
                  <a:moveTo>
                    <a:pt x="556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6" y="1120"/>
                  </a:cubicBezTo>
                  <a:cubicBezTo>
                    <a:pt x="862" y="1120"/>
                    <a:pt x="1111" y="871"/>
                    <a:pt x="1111" y="56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11;p60">
              <a:extLst>
                <a:ext uri="{FF2B5EF4-FFF2-40B4-BE49-F238E27FC236}">
                  <a16:creationId xmlns:a16="http://schemas.microsoft.com/office/drawing/2014/main" id="{B960D6F7-32CB-2642-909C-28367E8F7974}"/>
                </a:ext>
              </a:extLst>
            </p:cNvPr>
            <p:cNvSpPr/>
            <p:nvPr/>
          </p:nvSpPr>
          <p:spPr>
            <a:xfrm>
              <a:off x="964022" y="1768862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1"/>
                    <a:pt x="249" y="1110"/>
                    <a:pt x="556" y="1110"/>
                  </a:cubicBezTo>
                  <a:cubicBezTo>
                    <a:pt x="862" y="1110"/>
                    <a:pt x="1111" y="861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12;p60">
              <a:extLst>
                <a:ext uri="{FF2B5EF4-FFF2-40B4-BE49-F238E27FC236}">
                  <a16:creationId xmlns:a16="http://schemas.microsoft.com/office/drawing/2014/main" id="{A34956EE-DE0A-7796-BE4A-87FA69C87121}"/>
                </a:ext>
              </a:extLst>
            </p:cNvPr>
            <p:cNvSpPr/>
            <p:nvPr/>
          </p:nvSpPr>
          <p:spPr>
            <a:xfrm>
              <a:off x="1005985" y="1660539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13;p60">
              <a:extLst>
                <a:ext uri="{FF2B5EF4-FFF2-40B4-BE49-F238E27FC236}">
                  <a16:creationId xmlns:a16="http://schemas.microsoft.com/office/drawing/2014/main" id="{9BA8EFAA-5CAE-7876-7E24-B43E759D5468}"/>
                </a:ext>
              </a:extLst>
            </p:cNvPr>
            <p:cNvSpPr/>
            <p:nvPr/>
          </p:nvSpPr>
          <p:spPr>
            <a:xfrm>
              <a:off x="1005985" y="1683910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4;p60">
              <a:extLst>
                <a:ext uri="{FF2B5EF4-FFF2-40B4-BE49-F238E27FC236}">
                  <a16:creationId xmlns:a16="http://schemas.microsoft.com/office/drawing/2014/main" id="{4977294C-A3F6-DC77-BF5C-51B9F6855537}"/>
                </a:ext>
              </a:extLst>
            </p:cNvPr>
            <p:cNvSpPr/>
            <p:nvPr/>
          </p:nvSpPr>
          <p:spPr>
            <a:xfrm>
              <a:off x="1005985" y="1713322"/>
              <a:ext cx="68145" cy="11581"/>
            </a:xfrm>
            <a:custGeom>
              <a:avLst/>
              <a:gdLst/>
              <a:ahLst/>
              <a:cxnLst/>
              <a:rect l="l" t="t" r="r" b="b"/>
              <a:pathLst>
                <a:path w="259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2307" y="440"/>
                  </a:lnTo>
                  <a:cubicBezTo>
                    <a:pt x="2594" y="44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15;p60">
              <a:extLst>
                <a:ext uri="{FF2B5EF4-FFF2-40B4-BE49-F238E27FC236}">
                  <a16:creationId xmlns:a16="http://schemas.microsoft.com/office/drawing/2014/main" id="{5FEB8A1D-2797-136F-832B-743E7D3FD518}"/>
                </a:ext>
              </a:extLst>
            </p:cNvPr>
            <p:cNvSpPr/>
            <p:nvPr/>
          </p:nvSpPr>
          <p:spPr>
            <a:xfrm>
              <a:off x="1005985" y="1736693"/>
              <a:ext cx="109110" cy="11581"/>
            </a:xfrm>
            <a:custGeom>
              <a:avLst/>
              <a:gdLst/>
              <a:ahLst/>
              <a:cxnLst/>
              <a:rect l="l" t="t" r="r" b="b"/>
              <a:pathLst>
                <a:path w="415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3858" y="440"/>
                  </a:lnTo>
                  <a:cubicBezTo>
                    <a:pt x="4154" y="44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16;p60">
              <a:extLst>
                <a:ext uri="{FF2B5EF4-FFF2-40B4-BE49-F238E27FC236}">
                  <a16:creationId xmlns:a16="http://schemas.microsoft.com/office/drawing/2014/main" id="{86845711-B6E6-D417-540F-1EEC073573AB}"/>
                </a:ext>
              </a:extLst>
            </p:cNvPr>
            <p:cNvSpPr/>
            <p:nvPr/>
          </p:nvSpPr>
          <p:spPr>
            <a:xfrm>
              <a:off x="1005985" y="1765842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17;p60">
              <a:extLst>
                <a:ext uri="{FF2B5EF4-FFF2-40B4-BE49-F238E27FC236}">
                  <a16:creationId xmlns:a16="http://schemas.microsoft.com/office/drawing/2014/main" id="{44A9185C-0160-EFCD-34F9-E00894B3AEB6}"/>
                </a:ext>
              </a:extLst>
            </p:cNvPr>
            <p:cNvSpPr/>
            <p:nvPr/>
          </p:nvSpPr>
          <p:spPr>
            <a:xfrm>
              <a:off x="1005985" y="1789213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18;p60">
              <a:extLst>
                <a:ext uri="{FF2B5EF4-FFF2-40B4-BE49-F238E27FC236}">
                  <a16:creationId xmlns:a16="http://schemas.microsoft.com/office/drawing/2014/main" id="{061CEA6F-1863-0DFD-DAA4-F2736692F63A}"/>
                </a:ext>
              </a:extLst>
            </p:cNvPr>
            <p:cNvSpPr/>
            <p:nvPr/>
          </p:nvSpPr>
          <p:spPr>
            <a:xfrm>
              <a:off x="1005985" y="1572831"/>
              <a:ext cx="103333" cy="11843"/>
            </a:xfrm>
            <a:custGeom>
              <a:avLst/>
              <a:gdLst/>
              <a:ahLst/>
              <a:cxnLst/>
              <a:rect l="l" t="t" r="r" b="b"/>
              <a:pathLst>
                <a:path w="39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637" y="450"/>
                  </a:lnTo>
                  <a:cubicBezTo>
                    <a:pt x="3934" y="450"/>
                    <a:pt x="3934" y="0"/>
                    <a:pt x="3637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19;p60">
              <a:extLst>
                <a:ext uri="{FF2B5EF4-FFF2-40B4-BE49-F238E27FC236}">
                  <a16:creationId xmlns:a16="http://schemas.microsoft.com/office/drawing/2014/main" id="{BD1269A3-214D-533D-8813-5588D8354E09}"/>
                </a:ext>
              </a:extLst>
            </p:cNvPr>
            <p:cNvSpPr/>
            <p:nvPr/>
          </p:nvSpPr>
          <p:spPr>
            <a:xfrm>
              <a:off x="959243" y="1625613"/>
              <a:ext cx="155853" cy="11581"/>
            </a:xfrm>
            <a:custGeom>
              <a:avLst/>
              <a:gdLst/>
              <a:ahLst/>
              <a:cxnLst/>
              <a:rect l="l" t="t" r="r" b="b"/>
              <a:pathLst>
                <a:path w="593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5638" y="440"/>
                  </a:lnTo>
                  <a:cubicBezTo>
                    <a:pt x="5934" y="440"/>
                    <a:pt x="5934" y="0"/>
                    <a:pt x="563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20;p60">
              <a:extLst>
                <a:ext uri="{FF2B5EF4-FFF2-40B4-BE49-F238E27FC236}">
                  <a16:creationId xmlns:a16="http://schemas.microsoft.com/office/drawing/2014/main" id="{BC9E39A0-ADDB-7650-2763-909059AF22D1}"/>
                </a:ext>
              </a:extLst>
            </p:cNvPr>
            <p:cNvSpPr/>
            <p:nvPr/>
          </p:nvSpPr>
          <p:spPr>
            <a:xfrm>
              <a:off x="1005985" y="1596202"/>
              <a:ext cx="27179" cy="11843"/>
            </a:xfrm>
            <a:custGeom>
              <a:avLst/>
              <a:gdLst/>
              <a:ahLst/>
              <a:cxnLst/>
              <a:rect l="l" t="t" r="r" b="b"/>
              <a:pathLst>
                <a:path w="10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738" y="450"/>
                  </a:lnTo>
                  <a:cubicBezTo>
                    <a:pt x="1034" y="450"/>
                    <a:pt x="1034" y="0"/>
                    <a:pt x="73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21;p60">
              <a:extLst>
                <a:ext uri="{FF2B5EF4-FFF2-40B4-BE49-F238E27FC236}">
                  <a16:creationId xmlns:a16="http://schemas.microsoft.com/office/drawing/2014/main" id="{2B9148A4-0785-74A3-147C-4EA9F8FB4BF1}"/>
                </a:ext>
              </a:extLst>
            </p:cNvPr>
            <p:cNvSpPr/>
            <p:nvPr/>
          </p:nvSpPr>
          <p:spPr>
            <a:xfrm>
              <a:off x="1040911" y="1596202"/>
              <a:ext cx="38996" cy="11843"/>
            </a:xfrm>
            <a:custGeom>
              <a:avLst/>
              <a:gdLst/>
              <a:ahLst/>
              <a:cxnLst/>
              <a:rect l="l" t="t" r="r" b="b"/>
              <a:pathLst>
                <a:path w="1485" h="451" extrusionOk="0">
                  <a:moveTo>
                    <a:pt x="298" y="0"/>
                  </a:moveTo>
                  <a:cubicBezTo>
                    <a:pt x="1" y="0"/>
                    <a:pt x="1" y="450"/>
                    <a:pt x="298" y="450"/>
                  </a:cubicBezTo>
                  <a:lnTo>
                    <a:pt x="1188" y="450"/>
                  </a:lnTo>
                  <a:cubicBezTo>
                    <a:pt x="1484" y="450"/>
                    <a:pt x="1484" y="0"/>
                    <a:pt x="118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22;p60">
              <a:extLst>
                <a:ext uri="{FF2B5EF4-FFF2-40B4-BE49-F238E27FC236}">
                  <a16:creationId xmlns:a16="http://schemas.microsoft.com/office/drawing/2014/main" id="{27B2E770-C831-49CB-ACF1-76ACA29DEC74}"/>
                </a:ext>
              </a:extLst>
            </p:cNvPr>
            <p:cNvSpPr/>
            <p:nvPr/>
          </p:nvSpPr>
          <p:spPr>
            <a:xfrm>
              <a:off x="961002" y="1572831"/>
              <a:ext cx="35215" cy="3521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230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1120"/>
                  </a:lnTo>
                  <a:cubicBezTo>
                    <a:pt x="1" y="1235"/>
                    <a:pt x="106" y="1340"/>
                    <a:pt x="230" y="1340"/>
                  </a:cubicBezTo>
                  <a:lnTo>
                    <a:pt x="1120" y="1340"/>
                  </a:lnTo>
                  <a:cubicBezTo>
                    <a:pt x="1235" y="1340"/>
                    <a:pt x="1340" y="1245"/>
                    <a:pt x="1340" y="1120"/>
                  </a:cubicBezTo>
                  <a:lnTo>
                    <a:pt x="1340" y="230"/>
                  </a:lnTo>
                  <a:cubicBezTo>
                    <a:pt x="1340" y="106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9167;p81">
            <a:extLst>
              <a:ext uri="{FF2B5EF4-FFF2-40B4-BE49-F238E27FC236}">
                <a16:creationId xmlns:a16="http://schemas.microsoft.com/office/drawing/2014/main" id="{67FB58C9-F79C-2914-B181-624D76F513E2}"/>
              </a:ext>
            </a:extLst>
          </p:cNvPr>
          <p:cNvSpPr/>
          <p:nvPr/>
        </p:nvSpPr>
        <p:spPr>
          <a:xfrm>
            <a:off x="5453768" y="2152947"/>
            <a:ext cx="316925" cy="43770"/>
          </a:xfrm>
          <a:custGeom>
            <a:avLst/>
            <a:gdLst/>
            <a:ahLst/>
            <a:cxnLst/>
            <a:rect l="l" t="t" r="r" b="b"/>
            <a:pathLst>
              <a:path w="12063" h="1666" extrusionOk="0">
                <a:moveTo>
                  <a:pt x="8" y="1"/>
                </a:moveTo>
                <a:lnTo>
                  <a:pt x="1" y="1665"/>
                </a:lnTo>
                <a:lnTo>
                  <a:pt x="12063" y="1665"/>
                </a:lnTo>
                <a:lnTo>
                  <a:pt x="12056" y="1"/>
                </a:ln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9168;p81">
            <a:extLst>
              <a:ext uri="{FF2B5EF4-FFF2-40B4-BE49-F238E27FC236}">
                <a16:creationId xmlns:a16="http://schemas.microsoft.com/office/drawing/2014/main" id="{B2AF4991-8919-C1A9-D072-24D217E9C34A}"/>
              </a:ext>
            </a:extLst>
          </p:cNvPr>
          <p:cNvSpPr/>
          <p:nvPr/>
        </p:nvSpPr>
        <p:spPr>
          <a:xfrm>
            <a:off x="5551265" y="2002432"/>
            <a:ext cx="128867" cy="61977"/>
          </a:xfrm>
          <a:custGeom>
            <a:avLst/>
            <a:gdLst/>
            <a:ahLst/>
            <a:cxnLst/>
            <a:rect l="l" t="t" r="r" b="b"/>
            <a:pathLst>
              <a:path w="4905" h="2359" extrusionOk="0">
                <a:moveTo>
                  <a:pt x="2453" y="0"/>
                </a:moveTo>
                <a:cubicBezTo>
                  <a:pt x="2399" y="0"/>
                  <a:pt x="2345" y="21"/>
                  <a:pt x="2303" y="63"/>
                </a:cubicBezTo>
                <a:lnTo>
                  <a:pt x="999" y="1360"/>
                </a:lnTo>
                <a:lnTo>
                  <a:pt x="1" y="2359"/>
                </a:lnTo>
                <a:lnTo>
                  <a:pt x="4905" y="2359"/>
                </a:lnTo>
                <a:lnTo>
                  <a:pt x="2602" y="63"/>
                </a:lnTo>
                <a:cubicBezTo>
                  <a:pt x="2560" y="21"/>
                  <a:pt x="2506" y="0"/>
                  <a:pt x="2453" y="0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9169;p81">
            <a:extLst>
              <a:ext uri="{FF2B5EF4-FFF2-40B4-BE49-F238E27FC236}">
                <a16:creationId xmlns:a16="http://schemas.microsoft.com/office/drawing/2014/main" id="{AFFBEBAA-A620-D5E6-3D8B-649133DB4C8F}"/>
              </a:ext>
            </a:extLst>
          </p:cNvPr>
          <p:cNvSpPr/>
          <p:nvPr/>
        </p:nvSpPr>
        <p:spPr>
          <a:xfrm>
            <a:off x="5551265" y="2038136"/>
            <a:ext cx="128867" cy="26273"/>
          </a:xfrm>
          <a:custGeom>
            <a:avLst/>
            <a:gdLst/>
            <a:ahLst/>
            <a:cxnLst/>
            <a:rect l="l" t="t" r="r" b="b"/>
            <a:pathLst>
              <a:path w="4905" h="1000" extrusionOk="0">
                <a:moveTo>
                  <a:pt x="999" y="1"/>
                </a:moveTo>
                <a:lnTo>
                  <a:pt x="1" y="1000"/>
                </a:lnTo>
                <a:lnTo>
                  <a:pt x="4905" y="1000"/>
                </a:lnTo>
                <a:lnTo>
                  <a:pt x="3906" y="1"/>
                </a:lnTo>
                <a:close/>
              </a:path>
            </a:pathLst>
          </a:custGeom>
          <a:solidFill>
            <a:srgbClr val="77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9170;p81">
            <a:extLst>
              <a:ext uri="{FF2B5EF4-FFF2-40B4-BE49-F238E27FC236}">
                <a16:creationId xmlns:a16="http://schemas.microsoft.com/office/drawing/2014/main" id="{C9946BF5-5392-0D5D-D485-B70760F7EDB7}"/>
              </a:ext>
            </a:extLst>
          </p:cNvPr>
          <p:cNvSpPr/>
          <p:nvPr/>
        </p:nvSpPr>
        <p:spPr>
          <a:xfrm>
            <a:off x="5473105" y="2055450"/>
            <a:ext cx="278278" cy="260439"/>
          </a:xfrm>
          <a:custGeom>
            <a:avLst/>
            <a:gdLst/>
            <a:ahLst/>
            <a:cxnLst/>
            <a:rect l="l" t="t" r="r" b="b"/>
            <a:pathLst>
              <a:path w="10592" h="9913" extrusionOk="0">
                <a:moveTo>
                  <a:pt x="10388" y="0"/>
                </a:moveTo>
                <a:cubicBezTo>
                  <a:pt x="10384" y="0"/>
                  <a:pt x="10381" y="1"/>
                  <a:pt x="10377" y="1"/>
                </a:cubicBezTo>
                <a:lnTo>
                  <a:pt x="215" y="1"/>
                </a:lnTo>
                <a:cubicBezTo>
                  <a:pt x="97" y="1"/>
                  <a:pt x="0" y="91"/>
                  <a:pt x="0" y="209"/>
                </a:cubicBezTo>
                <a:lnTo>
                  <a:pt x="0" y="9913"/>
                </a:lnTo>
                <a:lnTo>
                  <a:pt x="10592" y="9913"/>
                </a:lnTo>
                <a:lnTo>
                  <a:pt x="10592" y="209"/>
                </a:lnTo>
                <a:cubicBezTo>
                  <a:pt x="10592" y="95"/>
                  <a:pt x="10501" y="0"/>
                  <a:pt x="10388" y="0"/>
                </a:cubicBezTo>
                <a:close/>
              </a:path>
            </a:pathLst>
          </a:custGeom>
          <a:solidFill>
            <a:srgbClr val="F3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9171;p81">
            <a:extLst>
              <a:ext uri="{FF2B5EF4-FFF2-40B4-BE49-F238E27FC236}">
                <a16:creationId xmlns:a16="http://schemas.microsoft.com/office/drawing/2014/main" id="{8F99804C-023A-11F9-3A38-EAC34B43B301}"/>
              </a:ext>
            </a:extLst>
          </p:cNvPr>
          <p:cNvSpPr/>
          <p:nvPr/>
        </p:nvSpPr>
        <p:spPr>
          <a:xfrm>
            <a:off x="5732046" y="2055266"/>
            <a:ext cx="19337" cy="260623"/>
          </a:xfrm>
          <a:custGeom>
            <a:avLst/>
            <a:gdLst/>
            <a:ahLst/>
            <a:cxnLst/>
            <a:rect l="l" t="t" r="r" b="b"/>
            <a:pathLst>
              <a:path w="736" h="9920" extrusionOk="0">
                <a:moveTo>
                  <a:pt x="0" y="1"/>
                </a:moveTo>
                <a:lnTo>
                  <a:pt x="0" y="9920"/>
                </a:lnTo>
                <a:lnTo>
                  <a:pt x="736" y="9920"/>
                </a:lnTo>
                <a:lnTo>
                  <a:pt x="736" y="216"/>
                </a:lnTo>
                <a:cubicBezTo>
                  <a:pt x="736" y="98"/>
                  <a:pt x="638" y="1"/>
                  <a:pt x="521" y="1"/>
                </a:cubicBezTo>
                <a:close/>
              </a:path>
            </a:pathLst>
          </a:custGeom>
          <a:solidFill>
            <a:srgbClr val="E8ED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172;p81">
            <a:extLst>
              <a:ext uri="{FF2B5EF4-FFF2-40B4-BE49-F238E27FC236}">
                <a16:creationId xmlns:a16="http://schemas.microsoft.com/office/drawing/2014/main" id="{F454CD30-5480-C2AB-9D66-1964C83813B3}"/>
              </a:ext>
            </a:extLst>
          </p:cNvPr>
          <p:cNvSpPr/>
          <p:nvPr/>
        </p:nvSpPr>
        <p:spPr>
          <a:xfrm>
            <a:off x="5473105" y="2142937"/>
            <a:ext cx="278278" cy="172952"/>
          </a:xfrm>
          <a:custGeom>
            <a:avLst/>
            <a:gdLst/>
            <a:ahLst/>
            <a:cxnLst/>
            <a:rect l="l" t="t" r="r" b="b"/>
            <a:pathLst>
              <a:path w="10592" h="6583" extrusionOk="0">
                <a:moveTo>
                  <a:pt x="0" y="0"/>
                </a:moveTo>
                <a:lnTo>
                  <a:pt x="0" y="6583"/>
                </a:lnTo>
                <a:lnTo>
                  <a:pt x="10592" y="6583"/>
                </a:lnTo>
                <a:lnTo>
                  <a:pt x="10592" y="0"/>
                </a:lnTo>
                <a:lnTo>
                  <a:pt x="5299" y="3794"/>
                </a:lnTo>
                <a:lnTo>
                  <a:pt x="0" y="0"/>
                </a:lnTo>
                <a:close/>
              </a:path>
            </a:pathLst>
          </a:custGeom>
          <a:solidFill>
            <a:srgbClr val="E8ED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9173;p81">
            <a:extLst>
              <a:ext uri="{FF2B5EF4-FFF2-40B4-BE49-F238E27FC236}">
                <a16:creationId xmlns:a16="http://schemas.microsoft.com/office/drawing/2014/main" id="{F746B699-681F-A0EF-23A8-CBD783E2CDB2}"/>
              </a:ext>
            </a:extLst>
          </p:cNvPr>
          <p:cNvSpPr/>
          <p:nvPr/>
        </p:nvSpPr>
        <p:spPr>
          <a:xfrm>
            <a:off x="5513538" y="2194142"/>
            <a:ext cx="197385" cy="10588"/>
          </a:xfrm>
          <a:custGeom>
            <a:avLst/>
            <a:gdLst/>
            <a:ahLst/>
            <a:cxnLst/>
            <a:rect l="l" t="t" r="r" b="b"/>
            <a:pathLst>
              <a:path w="7513" h="403" extrusionOk="0">
                <a:moveTo>
                  <a:pt x="271" y="0"/>
                </a:moveTo>
                <a:cubicBezTo>
                  <a:pt x="1" y="0"/>
                  <a:pt x="1" y="403"/>
                  <a:pt x="271" y="403"/>
                </a:cubicBezTo>
                <a:lnTo>
                  <a:pt x="7242" y="403"/>
                </a:lnTo>
                <a:cubicBezTo>
                  <a:pt x="7513" y="403"/>
                  <a:pt x="7513" y="0"/>
                  <a:pt x="7242" y="0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9174;p81">
            <a:extLst>
              <a:ext uri="{FF2B5EF4-FFF2-40B4-BE49-F238E27FC236}">
                <a16:creationId xmlns:a16="http://schemas.microsoft.com/office/drawing/2014/main" id="{113F38F3-A61E-A9BA-0722-AA88CA23EA5E}"/>
              </a:ext>
            </a:extLst>
          </p:cNvPr>
          <p:cNvSpPr/>
          <p:nvPr/>
        </p:nvSpPr>
        <p:spPr>
          <a:xfrm>
            <a:off x="5547430" y="2216736"/>
            <a:ext cx="129970" cy="10588"/>
          </a:xfrm>
          <a:custGeom>
            <a:avLst/>
            <a:gdLst/>
            <a:ahLst/>
            <a:cxnLst/>
            <a:rect l="l" t="t" r="r" b="b"/>
            <a:pathLst>
              <a:path w="4947" h="403" extrusionOk="0">
                <a:moveTo>
                  <a:pt x="271" y="0"/>
                </a:moveTo>
                <a:cubicBezTo>
                  <a:pt x="1" y="0"/>
                  <a:pt x="1" y="403"/>
                  <a:pt x="271" y="403"/>
                </a:cubicBezTo>
                <a:lnTo>
                  <a:pt x="4676" y="403"/>
                </a:lnTo>
                <a:cubicBezTo>
                  <a:pt x="4946" y="403"/>
                  <a:pt x="4946" y="0"/>
                  <a:pt x="4676" y="0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9175;p81">
            <a:extLst>
              <a:ext uri="{FF2B5EF4-FFF2-40B4-BE49-F238E27FC236}">
                <a16:creationId xmlns:a16="http://schemas.microsoft.com/office/drawing/2014/main" id="{AF970F78-EDEA-37CC-F272-32B754932262}"/>
              </a:ext>
            </a:extLst>
          </p:cNvPr>
          <p:cNvSpPr/>
          <p:nvPr/>
        </p:nvSpPr>
        <p:spPr>
          <a:xfrm>
            <a:off x="5576408" y="2239147"/>
            <a:ext cx="70016" cy="10588"/>
          </a:xfrm>
          <a:custGeom>
            <a:avLst/>
            <a:gdLst/>
            <a:ahLst/>
            <a:cxnLst/>
            <a:rect l="l" t="t" r="r" b="b"/>
            <a:pathLst>
              <a:path w="2665" h="403" extrusionOk="0">
                <a:moveTo>
                  <a:pt x="271" y="0"/>
                </a:moveTo>
                <a:cubicBezTo>
                  <a:pt x="1" y="0"/>
                  <a:pt x="1" y="403"/>
                  <a:pt x="271" y="403"/>
                </a:cubicBezTo>
                <a:lnTo>
                  <a:pt x="2394" y="403"/>
                </a:lnTo>
                <a:cubicBezTo>
                  <a:pt x="2664" y="403"/>
                  <a:pt x="2664" y="0"/>
                  <a:pt x="2394" y="0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9176;p81">
            <a:extLst>
              <a:ext uri="{FF2B5EF4-FFF2-40B4-BE49-F238E27FC236}">
                <a16:creationId xmlns:a16="http://schemas.microsoft.com/office/drawing/2014/main" id="{6A747C26-7E81-16E6-7E78-8FCEDC6D69DB}"/>
              </a:ext>
            </a:extLst>
          </p:cNvPr>
          <p:cNvSpPr/>
          <p:nvPr/>
        </p:nvSpPr>
        <p:spPr>
          <a:xfrm>
            <a:off x="5449775" y="2152868"/>
            <a:ext cx="324938" cy="197280"/>
          </a:xfrm>
          <a:custGeom>
            <a:avLst/>
            <a:gdLst/>
            <a:ahLst/>
            <a:cxnLst/>
            <a:rect l="l" t="t" r="r" b="b"/>
            <a:pathLst>
              <a:path w="12368" h="7509" extrusionOk="0">
                <a:moveTo>
                  <a:pt x="174" y="1"/>
                </a:moveTo>
                <a:cubicBezTo>
                  <a:pt x="85" y="1"/>
                  <a:pt x="0" y="73"/>
                  <a:pt x="0" y="177"/>
                </a:cubicBezTo>
                <a:lnTo>
                  <a:pt x="0" y="7294"/>
                </a:lnTo>
                <a:cubicBezTo>
                  <a:pt x="0" y="7411"/>
                  <a:pt x="97" y="7509"/>
                  <a:pt x="215" y="7509"/>
                </a:cubicBezTo>
                <a:lnTo>
                  <a:pt x="12152" y="7509"/>
                </a:lnTo>
                <a:cubicBezTo>
                  <a:pt x="12270" y="7509"/>
                  <a:pt x="12367" y="7411"/>
                  <a:pt x="12367" y="7294"/>
                </a:cubicBezTo>
                <a:lnTo>
                  <a:pt x="12367" y="177"/>
                </a:lnTo>
                <a:cubicBezTo>
                  <a:pt x="12367" y="77"/>
                  <a:pt x="12280" y="5"/>
                  <a:pt x="12190" y="5"/>
                </a:cubicBezTo>
                <a:cubicBezTo>
                  <a:pt x="12155" y="5"/>
                  <a:pt x="12121" y="15"/>
                  <a:pt x="12090" y="38"/>
                </a:cubicBezTo>
                <a:lnTo>
                  <a:pt x="11708" y="316"/>
                </a:lnTo>
                <a:lnTo>
                  <a:pt x="6284" y="4200"/>
                </a:lnTo>
                <a:cubicBezTo>
                  <a:pt x="6253" y="4221"/>
                  <a:pt x="6218" y="4231"/>
                  <a:pt x="6184" y="4231"/>
                </a:cubicBezTo>
                <a:cubicBezTo>
                  <a:pt x="6149" y="4231"/>
                  <a:pt x="6114" y="4221"/>
                  <a:pt x="6083" y="4200"/>
                </a:cubicBezTo>
                <a:lnTo>
                  <a:pt x="278" y="38"/>
                </a:lnTo>
                <a:cubicBezTo>
                  <a:pt x="246" y="13"/>
                  <a:pt x="210" y="1"/>
                  <a:pt x="174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9177;p81">
            <a:extLst>
              <a:ext uri="{FF2B5EF4-FFF2-40B4-BE49-F238E27FC236}">
                <a16:creationId xmlns:a16="http://schemas.microsoft.com/office/drawing/2014/main" id="{E014095A-FFB4-C7C6-FA26-C8C90EF6C3F9}"/>
              </a:ext>
            </a:extLst>
          </p:cNvPr>
          <p:cNvSpPr/>
          <p:nvPr/>
        </p:nvSpPr>
        <p:spPr>
          <a:xfrm>
            <a:off x="5757373" y="2152999"/>
            <a:ext cx="17340" cy="197149"/>
          </a:xfrm>
          <a:custGeom>
            <a:avLst/>
            <a:gdLst/>
            <a:ahLst/>
            <a:cxnLst/>
            <a:rect l="l" t="t" r="r" b="b"/>
            <a:pathLst>
              <a:path w="660" h="7504" extrusionOk="0">
                <a:moveTo>
                  <a:pt x="482" y="0"/>
                </a:moveTo>
                <a:cubicBezTo>
                  <a:pt x="447" y="0"/>
                  <a:pt x="413" y="10"/>
                  <a:pt x="382" y="33"/>
                </a:cubicBezTo>
                <a:lnTo>
                  <a:pt x="0" y="304"/>
                </a:lnTo>
                <a:lnTo>
                  <a:pt x="0" y="7504"/>
                </a:lnTo>
                <a:lnTo>
                  <a:pt x="444" y="7504"/>
                </a:lnTo>
                <a:cubicBezTo>
                  <a:pt x="562" y="7504"/>
                  <a:pt x="659" y="7406"/>
                  <a:pt x="659" y="7289"/>
                </a:cubicBezTo>
                <a:lnTo>
                  <a:pt x="659" y="172"/>
                </a:lnTo>
                <a:cubicBezTo>
                  <a:pt x="659" y="72"/>
                  <a:pt x="572" y="0"/>
                  <a:pt x="48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178;p81">
            <a:extLst>
              <a:ext uri="{FF2B5EF4-FFF2-40B4-BE49-F238E27FC236}">
                <a16:creationId xmlns:a16="http://schemas.microsoft.com/office/drawing/2014/main" id="{8420BE58-B2E8-4A62-6271-75FC55B710FF}"/>
              </a:ext>
            </a:extLst>
          </p:cNvPr>
          <p:cNvSpPr/>
          <p:nvPr/>
        </p:nvSpPr>
        <p:spPr>
          <a:xfrm>
            <a:off x="5510280" y="2093729"/>
            <a:ext cx="32630" cy="32630"/>
          </a:xfrm>
          <a:custGeom>
            <a:avLst/>
            <a:gdLst/>
            <a:ahLst/>
            <a:cxnLst/>
            <a:rect l="l" t="t" r="r" b="b"/>
            <a:pathLst>
              <a:path w="1242" h="1242" extrusionOk="0">
                <a:moveTo>
                  <a:pt x="194" y="0"/>
                </a:moveTo>
                <a:cubicBezTo>
                  <a:pt x="83" y="0"/>
                  <a:pt x="0" y="91"/>
                  <a:pt x="0" y="195"/>
                </a:cubicBezTo>
                <a:lnTo>
                  <a:pt x="0" y="1048"/>
                </a:lnTo>
                <a:cubicBezTo>
                  <a:pt x="0" y="1159"/>
                  <a:pt x="83" y="1242"/>
                  <a:pt x="194" y="1242"/>
                </a:cubicBezTo>
                <a:lnTo>
                  <a:pt x="1047" y="1242"/>
                </a:lnTo>
                <a:cubicBezTo>
                  <a:pt x="1158" y="1242"/>
                  <a:pt x="1242" y="1159"/>
                  <a:pt x="1242" y="1048"/>
                </a:cubicBezTo>
                <a:lnTo>
                  <a:pt x="1242" y="195"/>
                </a:lnTo>
                <a:cubicBezTo>
                  <a:pt x="1242" y="91"/>
                  <a:pt x="1158" y="0"/>
                  <a:pt x="104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79;p81">
            <a:extLst>
              <a:ext uri="{FF2B5EF4-FFF2-40B4-BE49-F238E27FC236}">
                <a16:creationId xmlns:a16="http://schemas.microsoft.com/office/drawing/2014/main" id="{1C2D7E5D-7E2D-8FFE-C9C4-9DDCD1768B7A}"/>
              </a:ext>
            </a:extLst>
          </p:cNvPr>
          <p:cNvSpPr/>
          <p:nvPr/>
        </p:nvSpPr>
        <p:spPr>
          <a:xfrm>
            <a:off x="5564034" y="2088448"/>
            <a:ext cx="36466" cy="10588"/>
          </a:xfrm>
          <a:custGeom>
            <a:avLst/>
            <a:gdLst/>
            <a:ahLst/>
            <a:cxnLst/>
            <a:rect l="l" t="t" r="r" b="b"/>
            <a:pathLst>
              <a:path w="1388" h="403" extrusionOk="0">
                <a:moveTo>
                  <a:pt x="271" y="0"/>
                </a:moveTo>
                <a:cubicBezTo>
                  <a:pt x="0" y="0"/>
                  <a:pt x="0" y="403"/>
                  <a:pt x="271" y="403"/>
                </a:cubicBezTo>
                <a:lnTo>
                  <a:pt x="1124" y="403"/>
                </a:lnTo>
                <a:cubicBezTo>
                  <a:pt x="1387" y="403"/>
                  <a:pt x="1387" y="0"/>
                  <a:pt x="1124" y="0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180;p81">
            <a:extLst>
              <a:ext uri="{FF2B5EF4-FFF2-40B4-BE49-F238E27FC236}">
                <a16:creationId xmlns:a16="http://schemas.microsoft.com/office/drawing/2014/main" id="{B8CD10AA-023D-5639-8CBF-2B293045FFB8}"/>
              </a:ext>
            </a:extLst>
          </p:cNvPr>
          <p:cNvSpPr/>
          <p:nvPr/>
        </p:nvSpPr>
        <p:spPr>
          <a:xfrm>
            <a:off x="5564034" y="2116507"/>
            <a:ext cx="113366" cy="10588"/>
          </a:xfrm>
          <a:custGeom>
            <a:avLst/>
            <a:gdLst/>
            <a:ahLst/>
            <a:cxnLst/>
            <a:rect l="l" t="t" r="r" b="b"/>
            <a:pathLst>
              <a:path w="4315" h="403" extrusionOk="0">
                <a:moveTo>
                  <a:pt x="271" y="0"/>
                </a:moveTo>
                <a:cubicBezTo>
                  <a:pt x="0" y="0"/>
                  <a:pt x="0" y="403"/>
                  <a:pt x="271" y="403"/>
                </a:cubicBezTo>
                <a:lnTo>
                  <a:pt x="4044" y="403"/>
                </a:lnTo>
                <a:cubicBezTo>
                  <a:pt x="4314" y="403"/>
                  <a:pt x="4314" y="0"/>
                  <a:pt x="4044" y="0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181;p81">
            <a:extLst>
              <a:ext uri="{FF2B5EF4-FFF2-40B4-BE49-F238E27FC236}">
                <a16:creationId xmlns:a16="http://schemas.microsoft.com/office/drawing/2014/main" id="{728D5B67-706B-37A2-06E6-2F5BDC0CE870}"/>
              </a:ext>
            </a:extLst>
          </p:cNvPr>
          <p:cNvSpPr/>
          <p:nvPr/>
        </p:nvSpPr>
        <p:spPr>
          <a:xfrm>
            <a:off x="5515929" y="2160592"/>
            <a:ext cx="69806" cy="10614"/>
          </a:xfrm>
          <a:custGeom>
            <a:avLst/>
            <a:gdLst/>
            <a:ahLst/>
            <a:cxnLst/>
            <a:rect l="l" t="t" r="r" b="b"/>
            <a:pathLst>
              <a:path w="2657" h="404" extrusionOk="0">
                <a:moveTo>
                  <a:pt x="271" y="1"/>
                </a:moveTo>
                <a:cubicBezTo>
                  <a:pt x="0" y="1"/>
                  <a:pt x="0" y="403"/>
                  <a:pt x="271" y="403"/>
                </a:cubicBezTo>
                <a:lnTo>
                  <a:pt x="2386" y="403"/>
                </a:lnTo>
                <a:cubicBezTo>
                  <a:pt x="2657" y="403"/>
                  <a:pt x="2657" y="1"/>
                  <a:pt x="2386" y="1"/>
                </a:cubicBezTo>
                <a:close/>
              </a:path>
            </a:pathLst>
          </a:custGeom>
          <a:solidFill>
            <a:srgbClr val="0808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182;p81">
            <a:extLst>
              <a:ext uri="{FF2B5EF4-FFF2-40B4-BE49-F238E27FC236}">
                <a16:creationId xmlns:a16="http://schemas.microsoft.com/office/drawing/2014/main" id="{32D6D14B-94CB-B4EE-73AE-921517D61A2C}"/>
              </a:ext>
            </a:extLst>
          </p:cNvPr>
          <p:cNvSpPr/>
          <p:nvPr/>
        </p:nvSpPr>
        <p:spPr>
          <a:xfrm>
            <a:off x="5476362" y="2314418"/>
            <a:ext cx="57248" cy="10588"/>
          </a:xfrm>
          <a:custGeom>
            <a:avLst/>
            <a:gdLst/>
            <a:ahLst/>
            <a:cxnLst/>
            <a:rect l="l" t="t" r="r" b="b"/>
            <a:pathLst>
              <a:path w="2179" h="403" extrusionOk="0">
                <a:moveTo>
                  <a:pt x="271" y="0"/>
                </a:moveTo>
                <a:cubicBezTo>
                  <a:pt x="1" y="0"/>
                  <a:pt x="1" y="402"/>
                  <a:pt x="271" y="402"/>
                </a:cubicBezTo>
                <a:lnTo>
                  <a:pt x="1908" y="402"/>
                </a:lnTo>
                <a:cubicBezTo>
                  <a:pt x="2179" y="402"/>
                  <a:pt x="2179" y="0"/>
                  <a:pt x="1908" y="0"/>
                </a:cubicBezTo>
                <a:close/>
              </a:path>
            </a:pathLst>
          </a:custGeom>
          <a:solidFill>
            <a:srgbClr val="F3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8946;p81">
            <a:extLst>
              <a:ext uri="{FF2B5EF4-FFF2-40B4-BE49-F238E27FC236}">
                <a16:creationId xmlns:a16="http://schemas.microsoft.com/office/drawing/2014/main" id="{62D08DF9-DD4F-ACF0-94E6-CF6208C08E6C}"/>
              </a:ext>
            </a:extLst>
          </p:cNvPr>
          <p:cNvGrpSpPr/>
          <p:nvPr/>
        </p:nvGrpSpPr>
        <p:grpSpPr>
          <a:xfrm>
            <a:off x="3371338" y="2032132"/>
            <a:ext cx="337523" cy="337680"/>
            <a:chOff x="2508373" y="2779889"/>
            <a:chExt cx="337523" cy="337680"/>
          </a:xfrm>
        </p:grpSpPr>
        <p:sp>
          <p:nvSpPr>
            <p:cNvPr id="96" name="Google Shape;8947;p81">
              <a:extLst>
                <a:ext uri="{FF2B5EF4-FFF2-40B4-BE49-F238E27FC236}">
                  <a16:creationId xmlns:a16="http://schemas.microsoft.com/office/drawing/2014/main" id="{AC6D6AD9-94F5-AA71-E692-B7C8FF1430F3}"/>
                </a:ext>
              </a:extLst>
            </p:cNvPr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948;p81">
              <a:extLst>
                <a:ext uri="{FF2B5EF4-FFF2-40B4-BE49-F238E27FC236}">
                  <a16:creationId xmlns:a16="http://schemas.microsoft.com/office/drawing/2014/main" id="{D7E49579-15CF-0378-FCB5-A5D179433695}"/>
                </a:ext>
              </a:extLst>
            </p:cNvPr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solidFill>
              <a:srgbClr val="DE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949;p81">
              <a:extLst>
                <a:ext uri="{FF2B5EF4-FFF2-40B4-BE49-F238E27FC236}">
                  <a16:creationId xmlns:a16="http://schemas.microsoft.com/office/drawing/2014/main" id="{34EF860A-B9C9-B6A7-AFFA-5ECD48A7C204}"/>
                </a:ext>
              </a:extLst>
            </p:cNvPr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950;p81">
              <a:extLst>
                <a:ext uri="{FF2B5EF4-FFF2-40B4-BE49-F238E27FC236}">
                  <a16:creationId xmlns:a16="http://schemas.microsoft.com/office/drawing/2014/main" id="{83F69FFA-4253-33BC-6A34-755B95194EFF}"/>
                </a:ext>
              </a:extLst>
            </p:cNvPr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951;p81">
              <a:extLst>
                <a:ext uri="{FF2B5EF4-FFF2-40B4-BE49-F238E27FC236}">
                  <a16:creationId xmlns:a16="http://schemas.microsoft.com/office/drawing/2014/main" id="{2A9D25CF-022B-9430-4847-CBFF9B2B9FFC}"/>
                </a:ext>
              </a:extLst>
            </p:cNvPr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solidFill>
              <a:srgbClr val="BAC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52;p81">
              <a:extLst>
                <a:ext uri="{FF2B5EF4-FFF2-40B4-BE49-F238E27FC236}">
                  <a16:creationId xmlns:a16="http://schemas.microsoft.com/office/drawing/2014/main" id="{45C0A107-E570-78CE-C5A4-99244C32F8B9}"/>
                </a:ext>
              </a:extLst>
            </p:cNvPr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62"/>
          <p:cNvGrpSpPr/>
          <p:nvPr/>
        </p:nvGrpSpPr>
        <p:grpSpPr>
          <a:xfrm>
            <a:off x="3784667" y="1463208"/>
            <a:ext cx="3770106" cy="3134258"/>
            <a:chOff x="3862863" y="1591768"/>
            <a:chExt cx="3615715" cy="3005906"/>
          </a:xfrm>
        </p:grpSpPr>
        <p:sp>
          <p:nvSpPr>
            <p:cNvPr id="2795" name="Google Shape;2795;p62"/>
            <p:cNvSpPr/>
            <p:nvPr/>
          </p:nvSpPr>
          <p:spPr>
            <a:xfrm>
              <a:off x="3925158" y="2384266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925158" y="2459745"/>
              <a:ext cx="35966" cy="35966"/>
            </a:xfrm>
            <a:custGeom>
              <a:avLst/>
              <a:gdLst/>
              <a:ahLst/>
              <a:cxnLst/>
              <a:rect l="l" t="t" r="r" b="b"/>
              <a:pathLst>
                <a:path w="1825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925158" y="253581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1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925158" y="2611296"/>
              <a:ext cx="35966" cy="35355"/>
            </a:xfrm>
            <a:custGeom>
              <a:avLst/>
              <a:gdLst/>
              <a:ahLst/>
              <a:cxnLst/>
              <a:rect l="l" t="t" r="r" b="b"/>
              <a:pathLst>
                <a:path w="1825" h="1794" extrusionOk="0">
                  <a:moveTo>
                    <a:pt x="0" y="0"/>
                  </a:moveTo>
                  <a:lnTo>
                    <a:pt x="0" y="1794"/>
                  </a:lnTo>
                  <a:lnTo>
                    <a:pt x="1824" y="179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925158" y="2686776"/>
              <a:ext cx="35966" cy="35946"/>
            </a:xfrm>
            <a:custGeom>
              <a:avLst/>
              <a:gdLst/>
              <a:ahLst/>
              <a:cxnLst/>
              <a:rect l="l" t="t" r="r" b="b"/>
              <a:pathLst>
                <a:path w="1825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824" y="1824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862863" y="1591768"/>
              <a:ext cx="3615715" cy="3005906"/>
            </a:xfrm>
            <a:custGeom>
              <a:avLst/>
              <a:gdLst/>
              <a:ahLst/>
              <a:cxnLst/>
              <a:rect l="l" t="t" r="r" b="b"/>
              <a:pathLst>
                <a:path w="183469" h="152526" extrusionOk="0">
                  <a:moveTo>
                    <a:pt x="5411" y="0"/>
                  </a:moveTo>
                  <a:cubicBezTo>
                    <a:pt x="2432" y="0"/>
                    <a:pt x="0" y="2401"/>
                    <a:pt x="0" y="5380"/>
                  </a:cubicBezTo>
                  <a:lnTo>
                    <a:pt x="0" y="127358"/>
                  </a:lnTo>
                  <a:cubicBezTo>
                    <a:pt x="0" y="130336"/>
                    <a:pt x="2432" y="132738"/>
                    <a:pt x="5411" y="132738"/>
                  </a:cubicBezTo>
                  <a:lnTo>
                    <a:pt x="71673" y="132738"/>
                  </a:lnTo>
                  <a:cubicBezTo>
                    <a:pt x="71673" y="132738"/>
                    <a:pt x="75898" y="145777"/>
                    <a:pt x="62828" y="152525"/>
                  </a:cubicBezTo>
                  <a:lnTo>
                    <a:pt x="124805" y="152525"/>
                  </a:lnTo>
                  <a:cubicBezTo>
                    <a:pt x="124805" y="152525"/>
                    <a:pt x="110033" y="147479"/>
                    <a:pt x="113832" y="132768"/>
                  </a:cubicBezTo>
                  <a:lnTo>
                    <a:pt x="178089" y="132768"/>
                  </a:lnTo>
                  <a:cubicBezTo>
                    <a:pt x="181067" y="132768"/>
                    <a:pt x="183469" y="130336"/>
                    <a:pt x="183469" y="127358"/>
                  </a:cubicBezTo>
                  <a:lnTo>
                    <a:pt x="183469" y="5411"/>
                  </a:lnTo>
                  <a:cubicBezTo>
                    <a:pt x="183469" y="2432"/>
                    <a:pt x="181067" y="0"/>
                    <a:pt x="178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5582618" y="3934950"/>
              <a:ext cx="170214" cy="127370"/>
            </a:xfrm>
            <a:custGeom>
              <a:avLst/>
              <a:gdLst/>
              <a:ahLst/>
              <a:cxnLst/>
              <a:rect l="l" t="t" r="r" b="b"/>
              <a:pathLst>
                <a:path w="8637" h="6463" extrusionOk="0">
                  <a:moveTo>
                    <a:pt x="4319" y="1"/>
                  </a:moveTo>
                  <a:cubicBezTo>
                    <a:pt x="1837" y="1"/>
                    <a:pt x="0" y="2812"/>
                    <a:pt x="1826" y="5420"/>
                  </a:cubicBezTo>
                  <a:cubicBezTo>
                    <a:pt x="1887" y="5542"/>
                    <a:pt x="2008" y="5633"/>
                    <a:pt x="2100" y="5724"/>
                  </a:cubicBezTo>
                  <a:cubicBezTo>
                    <a:pt x="2842" y="6239"/>
                    <a:pt x="3599" y="6462"/>
                    <a:pt x="4303" y="6462"/>
                  </a:cubicBezTo>
                  <a:cubicBezTo>
                    <a:pt x="6800" y="6462"/>
                    <a:pt x="8637" y="3651"/>
                    <a:pt x="6811" y="1043"/>
                  </a:cubicBezTo>
                  <a:cubicBezTo>
                    <a:pt x="6720" y="922"/>
                    <a:pt x="6629" y="830"/>
                    <a:pt x="6507" y="739"/>
                  </a:cubicBezTo>
                  <a:cubicBezTo>
                    <a:pt x="5771" y="224"/>
                    <a:pt x="5020" y="1"/>
                    <a:pt x="4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4600850" y="4206480"/>
              <a:ext cx="2163095" cy="4217"/>
            </a:xfrm>
            <a:custGeom>
              <a:avLst/>
              <a:gdLst/>
              <a:ahLst/>
              <a:cxnLst/>
              <a:rect l="l" t="t" r="r" b="b"/>
              <a:pathLst>
                <a:path w="109760" h="214" extrusionOk="0">
                  <a:moveTo>
                    <a:pt x="54895" y="1"/>
                  </a:moveTo>
                  <a:cubicBezTo>
                    <a:pt x="24560" y="1"/>
                    <a:pt x="1" y="31"/>
                    <a:pt x="1" y="92"/>
                  </a:cubicBezTo>
                  <a:cubicBezTo>
                    <a:pt x="1" y="153"/>
                    <a:pt x="24560" y="214"/>
                    <a:pt x="54895" y="214"/>
                  </a:cubicBezTo>
                  <a:cubicBezTo>
                    <a:pt x="85200" y="214"/>
                    <a:pt x="109760" y="153"/>
                    <a:pt x="109760" y="92"/>
                  </a:cubicBezTo>
                  <a:cubicBezTo>
                    <a:pt x="109760" y="31"/>
                    <a:pt x="85200" y="1"/>
                    <a:pt x="54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62"/>
          <p:cNvSpPr txBox="1">
            <a:spLocks noGrp="1"/>
          </p:cNvSpPr>
          <p:nvPr>
            <p:ph type="title"/>
          </p:nvPr>
        </p:nvSpPr>
        <p:spPr>
          <a:xfrm>
            <a:off x="710484" y="2094636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Dekstop</a:t>
            </a:r>
            <a:endParaRPr dirty="0"/>
          </a:p>
        </p:txBody>
      </p:sp>
      <p:cxnSp>
        <p:nvCxnSpPr>
          <p:cNvPr id="2806" name="Google Shape;2806;p62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85;p43">
            <a:extLst>
              <a:ext uri="{FF2B5EF4-FFF2-40B4-BE49-F238E27FC236}">
                <a16:creationId xmlns:a16="http://schemas.microsoft.com/office/drawing/2014/main" id="{D165E5DE-14F8-D5F6-4A98-C1DCF17AFEA1}"/>
              </a:ext>
            </a:extLst>
          </p:cNvPr>
          <p:cNvSpPr/>
          <p:nvPr/>
        </p:nvSpPr>
        <p:spPr>
          <a:xfrm>
            <a:off x="3929915" y="1694077"/>
            <a:ext cx="3419347" cy="2127978"/>
          </a:xfrm>
          <a:custGeom>
            <a:avLst/>
            <a:gdLst/>
            <a:ahLst/>
            <a:cxnLst/>
            <a:rect l="l" t="t" r="r" b="b"/>
            <a:pathLst>
              <a:path w="66689" h="96051" extrusionOk="0">
                <a:moveTo>
                  <a:pt x="1" y="1"/>
                </a:moveTo>
                <a:lnTo>
                  <a:pt x="1" y="96051"/>
                </a:lnTo>
                <a:lnTo>
                  <a:pt x="66689" y="96051"/>
                </a:lnTo>
                <a:lnTo>
                  <a:pt x="66689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Identifikasi</a:t>
            </a:r>
            <a:r>
              <a:rPr lang="en-US" b="1" dirty="0"/>
              <a:t> Anemia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Tes</a:t>
            </a:r>
            <a:r>
              <a:rPr lang="en-US" dirty="0"/>
              <a:t> Hemoglobin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Tes</a:t>
            </a:r>
            <a:r>
              <a:rPr lang="en-US" dirty="0"/>
              <a:t> MCH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Tes</a:t>
            </a:r>
            <a:r>
              <a:rPr lang="en-US" dirty="0"/>
              <a:t> MCHC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Tes</a:t>
            </a:r>
            <a:r>
              <a:rPr lang="en-US" dirty="0"/>
              <a:t> MCV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Potensi</a:t>
            </a:r>
            <a:r>
              <a:rPr lang="en-US" dirty="0"/>
              <a:t> Anemia 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Anemia/Not Anemia</a:t>
            </a:r>
          </a:p>
        </p:txBody>
      </p:sp>
      <p:grpSp>
        <p:nvGrpSpPr>
          <p:cNvPr id="102" name="Google Shape;2807;p62">
            <a:extLst>
              <a:ext uri="{FF2B5EF4-FFF2-40B4-BE49-F238E27FC236}">
                <a16:creationId xmlns:a16="http://schemas.microsoft.com/office/drawing/2014/main" id="{4584353E-B409-5398-52D0-1BA01520C06A}"/>
              </a:ext>
            </a:extLst>
          </p:cNvPr>
          <p:cNvGrpSpPr/>
          <p:nvPr/>
        </p:nvGrpSpPr>
        <p:grpSpPr>
          <a:xfrm>
            <a:off x="7040445" y="52"/>
            <a:ext cx="1385466" cy="4604347"/>
            <a:chOff x="7040445" y="52"/>
            <a:chExt cx="1385466" cy="4604347"/>
          </a:xfrm>
        </p:grpSpPr>
        <p:grpSp>
          <p:nvGrpSpPr>
            <p:cNvPr id="103" name="Google Shape;2808;p62">
              <a:extLst>
                <a:ext uri="{FF2B5EF4-FFF2-40B4-BE49-F238E27FC236}">
                  <a16:creationId xmlns:a16="http://schemas.microsoft.com/office/drawing/2014/main" id="{D68551DB-CF46-D83B-0756-1AB290652E45}"/>
                </a:ext>
              </a:extLst>
            </p:cNvPr>
            <p:cNvGrpSpPr/>
            <p:nvPr/>
          </p:nvGrpSpPr>
          <p:grpSpPr>
            <a:xfrm>
              <a:off x="7415818" y="52"/>
              <a:ext cx="852986" cy="889735"/>
              <a:chOff x="7415818" y="52"/>
              <a:chExt cx="852986" cy="889735"/>
            </a:xfrm>
          </p:grpSpPr>
          <p:sp>
            <p:nvSpPr>
              <p:cNvPr id="169" name="Google Shape;2809;p62">
                <a:extLst>
                  <a:ext uri="{FF2B5EF4-FFF2-40B4-BE49-F238E27FC236}">
                    <a16:creationId xmlns:a16="http://schemas.microsoft.com/office/drawing/2014/main" id="{21319369-09D7-6255-7B0C-D2FCE3F93583}"/>
                  </a:ext>
                </a:extLst>
              </p:cNvPr>
              <p:cNvSpPr/>
              <p:nvPr/>
            </p:nvSpPr>
            <p:spPr>
              <a:xfrm>
                <a:off x="7415818" y="536019"/>
                <a:ext cx="852986" cy="126228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4925" extrusionOk="0">
                    <a:moveTo>
                      <a:pt x="14742" y="1"/>
                    </a:moveTo>
                    <a:lnTo>
                      <a:pt x="0" y="4925"/>
                    </a:lnTo>
                    <a:lnTo>
                      <a:pt x="33283" y="4925"/>
                    </a:lnTo>
                    <a:lnTo>
                      <a:pt x="19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810;p62">
                <a:extLst>
                  <a:ext uri="{FF2B5EF4-FFF2-40B4-BE49-F238E27FC236}">
                    <a16:creationId xmlns:a16="http://schemas.microsoft.com/office/drawing/2014/main" id="{4DF82A95-1FF9-96D0-8955-812CB8B27C00}"/>
                  </a:ext>
                </a:extLst>
              </p:cNvPr>
              <p:cNvSpPr/>
              <p:nvPr/>
            </p:nvSpPr>
            <p:spPr>
              <a:xfrm>
                <a:off x="7761663" y="653659"/>
                <a:ext cx="176855" cy="2361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9213" extrusionOk="0">
                    <a:moveTo>
                      <a:pt x="5381" y="0"/>
                    </a:moveTo>
                    <a:lnTo>
                      <a:pt x="5381" y="0"/>
                    </a:lnTo>
                    <a:cubicBezTo>
                      <a:pt x="5350" y="92"/>
                      <a:pt x="5320" y="152"/>
                      <a:pt x="5320" y="213"/>
                    </a:cubicBezTo>
                    <a:cubicBezTo>
                      <a:pt x="5259" y="426"/>
                      <a:pt x="5229" y="639"/>
                      <a:pt x="5198" y="882"/>
                    </a:cubicBezTo>
                    <a:cubicBezTo>
                      <a:pt x="5138" y="1672"/>
                      <a:pt x="5320" y="2493"/>
                      <a:pt x="5715" y="3222"/>
                    </a:cubicBezTo>
                    <a:cubicBezTo>
                      <a:pt x="5928" y="3678"/>
                      <a:pt x="6232" y="4165"/>
                      <a:pt x="6445" y="4712"/>
                    </a:cubicBezTo>
                    <a:cubicBezTo>
                      <a:pt x="6688" y="5289"/>
                      <a:pt x="6749" y="5897"/>
                      <a:pt x="6627" y="6535"/>
                    </a:cubicBezTo>
                    <a:cubicBezTo>
                      <a:pt x="6475" y="7204"/>
                      <a:pt x="6141" y="7812"/>
                      <a:pt x="5624" y="8298"/>
                    </a:cubicBezTo>
                    <a:cubicBezTo>
                      <a:pt x="5077" y="8785"/>
                      <a:pt x="4347" y="9058"/>
                      <a:pt x="3618" y="9058"/>
                    </a:cubicBezTo>
                    <a:cubicBezTo>
                      <a:pt x="2858" y="9058"/>
                      <a:pt x="2159" y="8815"/>
                      <a:pt x="1581" y="8359"/>
                    </a:cubicBezTo>
                    <a:cubicBezTo>
                      <a:pt x="548" y="7478"/>
                      <a:pt x="183" y="6049"/>
                      <a:pt x="639" y="4803"/>
                    </a:cubicBezTo>
                    <a:cubicBezTo>
                      <a:pt x="852" y="4286"/>
                      <a:pt x="1156" y="3830"/>
                      <a:pt x="1490" y="3405"/>
                    </a:cubicBezTo>
                    <a:cubicBezTo>
                      <a:pt x="1764" y="3040"/>
                      <a:pt x="2007" y="2645"/>
                      <a:pt x="2189" y="2219"/>
                    </a:cubicBezTo>
                    <a:cubicBezTo>
                      <a:pt x="2341" y="1885"/>
                      <a:pt x="2402" y="1551"/>
                      <a:pt x="2402" y="1186"/>
                    </a:cubicBezTo>
                    <a:cubicBezTo>
                      <a:pt x="2402" y="973"/>
                      <a:pt x="2341" y="760"/>
                      <a:pt x="2280" y="547"/>
                    </a:cubicBezTo>
                    <a:cubicBezTo>
                      <a:pt x="2220" y="487"/>
                      <a:pt x="2189" y="426"/>
                      <a:pt x="2159" y="365"/>
                    </a:cubicBezTo>
                    <a:lnTo>
                      <a:pt x="2159" y="365"/>
                    </a:lnTo>
                    <a:cubicBezTo>
                      <a:pt x="2280" y="608"/>
                      <a:pt x="2341" y="912"/>
                      <a:pt x="2341" y="1186"/>
                    </a:cubicBezTo>
                    <a:cubicBezTo>
                      <a:pt x="2341" y="1520"/>
                      <a:pt x="2250" y="1854"/>
                      <a:pt x="2098" y="2189"/>
                    </a:cubicBezTo>
                    <a:cubicBezTo>
                      <a:pt x="1916" y="2584"/>
                      <a:pt x="1672" y="2979"/>
                      <a:pt x="1399" y="3313"/>
                    </a:cubicBezTo>
                    <a:cubicBezTo>
                      <a:pt x="1034" y="3739"/>
                      <a:pt x="730" y="4225"/>
                      <a:pt x="517" y="4742"/>
                    </a:cubicBezTo>
                    <a:cubicBezTo>
                      <a:pt x="1" y="6049"/>
                      <a:pt x="396" y="7569"/>
                      <a:pt x="1460" y="8481"/>
                    </a:cubicBezTo>
                    <a:cubicBezTo>
                      <a:pt x="2037" y="8943"/>
                      <a:pt x="2751" y="9212"/>
                      <a:pt x="3499" y="9212"/>
                    </a:cubicBezTo>
                    <a:cubicBezTo>
                      <a:pt x="3538" y="9212"/>
                      <a:pt x="3578" y="9212"/>
                      <a:pt x="3618" y="9210"/>
                    </a:cubicBezTo>
                    <a:cubicBezTo>
                      <a:pt x="4408" y="9210"/>
                      <a:pt x="5168" y="8937"/>
                      <a:pt x="5746" y="8390"/>
                    </a:cubicBezTo>
                    <a:cubicBezTo>
                      <a:pt x="6262" y="7903"/>
                      <a:pt x="6627" y="7265"/>
                      <a:pt x="6779" y="6535"/>
                    </a:cubicBezTo>
                    <a:cubicBezTo>
                      <a:pt x="6901" y="5897"/>
                      <a:pt x="6840" y="5259"/>
                      <a:pt x="6566" y="4651"/>
                    </a:cubicBezTo>
                    <a:cubicBezTo>
                      <a:pt x="6353" y="4073"/>
                      <a:pt x="6049" y="3617"/>
                      <a:pt x="5806" y="3161"/>
                    </a:cubicBezTo>
                    <a:cubicBezTo>
                      <a:pt x="5442" y="2462"/>
                      <a:pt x="5229" y="1672"/>
                      <a:pt x="5259" y="882"/>
                    </a:cubicBezTo>
                    <a:cubicBezTo>
                      <a:pt x="5290" y="578"/>
                      <a:pt x="5320" y="304"/>
                      <a:pt x="5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811;p62">
                <a:extLst>
                  <a:ext uri="{FF2B5EF4-FFF2-40B4-BE49-F238E27FC236}">
                    <a16:creationId xmlns:a16="http://schemas.microsoft.com/office/drawing/2014/main" id="{50FA531E-E85C-8389-18E8-2A7D87982BCF}"/>
                  </a:ext>
                </a:extLst>
              </p:cNvPr>
              <p:cNvSpPr/>
              <p:nvPr/>
            </p:nvSpPr>
            <p:spPr>
              <a:xfrm>
                <a:off x="7822426" y="662219"/>
                <a:ext cx="63915" cy="13663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331" extrusionOk="0">
                    <a:moveTo>
                      <a:pt x="1088" y="3751"/>
                    </a:moveTo>
                    <a:lnTo>
                      <a:pt x="1088" y="3751"/>
                    </a:lnTo>
                    <a:cubicBezTo>
                      <a:pt x="1079" y="3899"/>
                      <a:pt x="1064" y="4047"/>
                      <a:pt x="1064" y="4195"/>
                    </a:cubicBezTo>
                    <a:cubicBezTo>
                      <a:pt x="1064" y="4438"/>
                      <a:pt x="1034" y="4651"/>
                      <a:pt x="943" y="4864"/>
                    </a:cubicBezTo>
                    <a:cubicBezTo>
                      <a:pt x="888" y="5028"/>
                      <a:pt x="736" y="5142"/>
                      <a:pt x="552" y="5142"/>
                    </a:cubicBezTo>
                    <a:cubicBezTo>
                      <a:pt x="531" y="5142"/>
                      <a:pt x="509" y="5141"/>
                      <a:pt x="487" y="5138"/>
                    </a:cubicBezTo>
                    <a:cubicBezTo>
                      <a:pt x="274" y="5046"/>
                      <a:pt x="153" y="4834"/>
                      <a:pt x="213" y="4621"/>
                    </a:cubicBezTo>
                    <a:cubicBezTo>
                      <a:pt x="295" y="4158"/>
                      <a:pt x="645" y="3817"/>
                      <a:pt x="1088" y="3751"/>
                    </a:cubicBezTo>
                    <a:close/>
                    <a:moveTo>
                      <a:pt x="1537" y="3794"/>
                    </a:moveTo>
                    <a:cubicBezTo>
                      <a:pt x="1917" y="3918"/>
                      <a:pt x="2207" y="4235"/>
                      <a:pt x="2280" y="4651"/>
                    </a:cubicBezTo>
                    <a:cubicBezTo>
                      <a:pt x="2311" y="4864"/>
                      <a:pt x="2219" y="5138"/>
                      <a:pt x="2037" y="5168"/>
                    </a:cubicBezTo>
                    <a:cubicBezTo>
                      <a:pt x="2014" y="5176"/>
                      <a:pt x="1992" y="5179"/>
                      <a:pt x="1969" y="5179"/>
                    </a:cubicBezTo>
                    <a:cubicBezTo>
                      <a:pt x="1900" y="5179"/>
                      <a:pt x="1832" y="5145"/>
                      <a:pt x="1764" y="5077"/>
                    </a:cubicBezTo>
                    <a:cubicBezTo>
                      <a:pt x="1703" y="5016"/>
                      <a:pt x="1672" y="4894"/>
                      <a:pt x="1642" y="4803"/>
                    </a:cubicBezTo>
                    <a:cubicBezTo>
                      <a:pt x="1593" y="4470"/>
                      <a:pt x="1558" y="4133"/>
                      <a:pt x="1537" y="3794"/>
                    </a:cubicBezTo>
                    <a:close/>
                    <a:moveTo>
                      <a:pt x="1794" y="1"/>
                    </a:moveTo>
                    <a:cubicBezTo>
                      <a:pt x="1764" y="31"/>
                      <a:pt x="1764" y="92"/>
                      <a:pt x="1764" y="122"/>
                    </a:cubicBezTo>
                    <a:cubicBezTo>
                      <a:pt x="1733" y="213"/>
                      <a:pt x="1703" y="396"/>
                      <a:pt x="1642" y="578"/>
                    </a:cubicBezTo>
                    <a:cubicBezTo>
                      <a:pt x="1551" y="1125"/>
                      <a:pt x="1460" y="1703"/>
                      <a:pt x="1429" y="2280"/>
                    </a:cubicBezTo>
                    <a:cubicBezTo>
                      <a:pt x="1398" y="2712"/>
                      <a:pt x="1391" y="3143"/>
                      <a:pt x="1403" y="3570"/>
                    </a:cubicBezTo>
                    <a:lnTo>
                      <a:pt x="1403" y="3570"/>
                    </a:lnTo>
                    <a:cubicBezTo>
                      <a:pt x="1362" y="3564"/>
                      <a:pt x="1320" y="3559"/>
                      <a:pt x="1277" y="3557"/>
                    </a:cubicBezTo>
                    <a:cubicBezTo>
                      <a:pt x="1267" y="3557"/>
                      <a:pt x="1257" y="3557"/>
                      <a:pt x="1247" y="3557"/>
                    </a:cubicBezTo>
                    <a:lnTo>
                      <a:pt x="1247" y="3557"/>
                    </a:lnTo>
                    <a:cubicBezTo>
                      <a:pt x="1247" y="3557"/>
                      <a:pt x="1247" y="3557"/>
                      <a:pt x="1247" y="3557"/>
                    </a:cubicBezTo>
                    <a:cubicBezTo>
                      <a:pt x="1247" y="3162"/>
                      <a:pt x="1216" y="2767"/>
                      <a:pt x="1186" y="2372"/>
                    </a:cubicBezTo>
                    <a:cubicBezTo>
                      <a:pt x="1095" y="1794"/>
                      <a:pt x="1004" y="1247"/>
                      <a:pt x="821" y="700"/>
                    </a:cubicBezTo>
                    <a:cubicBezTo>
                      <a:pt x="791" y="548"/>
                      <a:pt x="730" y="396"/>
                      <a:pt x="669" y="244"/>
                    </a:cubicBezTo>
                    <a:cubicBezTo>
                      <a:pt x="669" y="213"/>
                      <a:pt x="639" y="153"/>
                      <a:pt x="609" y="92"/>
                    </a:cubicBezTo>
                    <a:lnTo>
                      <a:pt x="609" y="92"/>
                    </a:lnTo>
                    <a:cubicBezTo>
                      <a:pt x="669" y="305"/>
                      <a:pt x="700" y="517"/>
                      <a:pt x="760" y="700"/>
                    </a:cubicBezTo>
                    <a:cubicBezTo>
                      <a:pt x="912" y="1277"/>
                      <a:pt x="1004" y="1824"/>
                      <a:pt x="1034" y="2372"/>
                    </a:cubicBezTo>
                    <a:cubicBezTo>
                      <a:pt x="1095" y="2767"/>
                      <a:pt x="1095" y="3162"/>
                      <a:pt x="1095" y="3557"/>
                    </a:cubicBezTo>
                    <a:cubicBezTo>
                      <a:pt x="1095" y="3561"/>
                      <a:pt x="1095" y="3566"/>
                      <a:pt x="1095" y="3570"/>
                    </a:cubicBezTo>
                    <a:lnTo>
                      <a:pt x="1095" y="3570"/>
                    </a:lnTo>
                    <a:cubicBezTo>
                      <a:pt x="568" y="3645"/>
                      <a:pt x="140" y="4044"/>
                      <a:pt x="31" y="4590"/>
                    </a:cubicBezTo>
                    <a:cubicBezTo>
                      <a:pt x="1" y="4894"/>
                      <a:pt x="153" y="5168"/>
                      <a:pt x="426" y="5290"/>
                    </a:cubicBezTo>
                    <a:cubicBezTo>
                      <a:pt x="480" y="5311"/>
                      <a:pt x="534" y="5321"/>
                      <a:pt x="586" y="5321"/>
                    </a:cubicBezTo>
                    <a:cubicBezTo>
                      <a:pt x="682" y="5321"/>
                      <a:pt x="773" y="5288"/>
                      <a:pt x="852" y="5229"/>
                    </a:cubicBezTo>
                    <a:cubicBezTo>
                      <a:pt x="973" y="5168"/>
                      <a:pt x="1064" y="5046"/>
                      <a:pt x="1095" y="4925"/>
                    </a:cubicBezTo>
                    <a:cubicBezTo>
                      <a:pt x="1186" y="4682"/>
                      <a:pt x="1216" y="4469"/>
                      <a:pt x="1216" y="4226"/>
                    </a:cubicBezTo>
                    <a:cubicBezTo>
                      <a:pt x="1238" y="4052"/>
                      <a:pt x="1244" y="3893"/>
                      <a:pt x="1246" y="3739"/>
                    </a:cubicBezTo>
                    <a:lnTo>
                      <a:pt x="1246" y="3739"/>
                    </a:lnTo>
                    <a:cubicBezTo>
                      <a:pt x="1246" y="3739"/>
                      <a:pt x="1247" y="3739"/>
                      <a:pt x="1247" y="3739"/>
                    </a:cubicBezTo>
                    <a:cubicBezTo>
                      <a:pt x="1302" y="3743"/>
                      <a:pt x="1357" y="3750"/>
                      <a:pt x="1410" y="3760"/>
                    </a:cubicBezTo>
                    <a:lnTo>
                      <a:pt x="1410" y="3760"/>
                    </a:lnTo>
                    <a:cubicBezTo>
                      <a:pt x="1424" y="4112"/>
                      <a:pt x="1452" y="4460"/>
                      <a:pt x="1490" y="4803"/>
                    </a:cubicBezTo>
                    <a:cubicBezTo>
                      <a:pt x="1520" y="4955"/>
                      <a:pt x="1581" y="5077"/>
                      <a:pt x="1672" y="5198"/>
                    </a:cubicBezTo>
                    <a:cubicBezTo>
                      <a:pt x="1742" y="5291"/>
                      <a:pt x="1865" y="5331"/>
                      <a:pt x="1987" y="5331"/>
                    </a:cubicBezTo>
                    <a:cubicBezTo>
                      <a:pt x="2024" y="5331"/>
                      <a:pt x="2062" y="5327"/>
                      <a:pt x="2098" y="5320"/>
                    </a:cubicBezTo>
                    <a:cubicBezTo>
                      <a:pt x="2250" y="5290"/>
                      <a:pt x="2341" y="5198"/>
                      <a:pt x="2402" y="5046"/>
                    </a:cubicBezTo>
                    <a:cubicBezTo>
                      <a:pt x="2463" y="4894"/>
                      <a:pt x="2493" y="4773"/>
                      <a:pt x="2463" y="4621"/>
                    </a:cubicBezTo>
                    <a:cubicBezTo>
                      <a:pt x="2385" y="4102"/>
                      <a:pt x="1997" y="3716"/>
                      <a:pt x="1526" y="3595"/>
                    </a:cubicBezTo>
                    <a:lnTo>
                      <a:pt x="1526" y="3595"/>
                    </a:lnTo>
                    <a:cubicBezTo>
                      <a:pt x="1505" y="3164"/>
                      <a:pt x="1505" y="2734"/>
                      <a:pt x="1520" y="2311"/>
                    </a:cubicBezTo>
                    <a:cubicBezTo>
                      <a:pt x="1581" y="1581"/>
                      <a:pt x="1642" y="973"/>
                      <a:pt x="1703" y="609"/>
                    </a:cubicBezTo>
                    <a:cubicBezTo>
                      <a:pt x="1733" y="396"/>
                      <a:pt x="1764" y="183"/>
                      <a:pt x="1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812;p62">
                <a:extLst>
                  <a:ext uri="{FF2B5EF4-FFF2-40B4-BE49-F238E27FC236}">
                    <a16:creationId xmlns:a16="http://schemas.microsoft.com/office/drawing/2014/main" id="{A113AE5E-9F2B-99E8-1697-FE037E278AF8}"/>
                  </a:ext>
                </a:extLst>
              </p:cNvPr>
              <p:cNvSpPr/>
              <p:nvPr/>
            </p:nvSpPr>
            <p:spPr>
              <a:xfrm>
                <a:off x="7852026" y="52"/>
                <a:ext cx="3921" cy="52820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0609" extrusionOk="0">
                    <a:moveTo>
                      <a:pt x="92" y="0"/>
                    </a:moveTo>
                    <a:cubicBezTo>
                      <a:pt x="61" y="61"/>
                      <a:pt x="61" y="152"/>
                      <a:pt x="92" y="213"/>
                    </a:cubicBezTo>
                    <a:cubicBezTo>
                      <a:pt x="92" y="152"/>
                      <a:pt x="92" y="61"/>
                      <a:pt x="92" y="0"/>
                    </a:cubicBezTo>
                    <a:close/>
                    <a:moveTo>
                      <a:pt x="92" y="821"/>
                    </a:moveTo>
                    <a:cubicBezTo>
                      <a:pt x="92" y="1338"/>
                      <a:pt x="61" y="2098"/>
                      <a:pt x="61" y="3010"/>
                    </a:cubicBezTo>
                    <a:cubicBezTo>
                      <a:pt x="31" y="4894"/>
                      <a:pt x="1" y="7478"/>
                      <a:pt x="31" y="10305"/>
                    </a:cubicBezTo>
                    <a:cubicBezTo>
                      <a:pt x="61" y="13131"/>
                      <a:pt x="61" y="15715"/>
                      <a:pt x="61" y="17599"/>
                    </a:cubicBezTo>
                    <a:cubicBezTo>
                      <a:pt x="92" y="18511"/>
                      <a:pt x="92" y="19271"/>
                      <a:pt x="92" y="19788"/>
                    </a:cubicBezTo>
                    <a:cubicBezTo>
                      <a:pt x="92" y="19271"/>
                      <a:pt x="122" y="18511"/>
                      <a:pt x="122" y="17599"/>
                    </a:cubicBezTo>
                    <a:cubicBezTo>
                      <a:pt x="122" y="15715"/>
                      <a:pt x="153" y="13131"/>
                      <a:pt x="153" y="10305"/>
                    </a:cubicBezTo>
                    <a:cubicBezTo>
                      <a:pt x="122" y="7478"/>
                      <a:pt x="122" y="4894"/>
                      <a:pt x="122" y="3010"/>
                    </a:cubicBezTo>
                    <a:cubicBezTo>
                      <a:pt x="92" y="2098"/>
                      <a:pt x="92" y="1368"/>
                      <a:pt x="92" y="821"/>
                    </a:cubicBezTo>
                    <a:close/>
                    <a:moveTo>
                      <a:pt x="92" y="20396"/>
                    </a:moveTo>
                    <a:cubicBezTo>
                      <a:pt x="61" y="20457"/>
                      <a:pt x="61" y="20548"/>
                      <a:pt x="92" y="20609"/>
                    </a:cubicBezTo>
                    <a:cubicBezTo>
                      <a:pt x="92" y="20548"/>
                      <a:pt x="92" y="20457"/>
                      <a:pt x="92" y="203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813;p62">
                <a:extLst>
                  <a:ext uri="{FF2B5EF4-FFF2-40B4-BE49-F238E27FC236}">
                    <a16:creationId xmlns:a16="http://schemas.microsoft.com/office/drawing/2014/main" id="{BA8FF943-C495-FC78-984A-5B73C227F474}"/>
                  </a:ext>
                </a:extLst>
              </p:cNvPr>
              <p:cNvSpPr/>
              <p:nvPr/>
            </p:nvSpPr>
            <p:spPr>
              <a:xfrm>
                <a:off x="7793595" y="430860"/>
                <a:ext cx="120782" cy="10518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04" extrusionOk="0">
                    <a:moveTo>
                      <a:pt x="913" y="0"/>
                    </a:moveTo>
                    <a:lnTo>
                      <a:pt x="1" y="4104"/>
                    </a:lnTo>
                    <a:lnTo>
                      <a:pt x="4712" y="4104"/>
                    </a:lnTo>
                    <a:lnTo>
                      <a:pt x="39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2814;p62">
              <a:extLst>
                <a:ext uri="{FF2B5EF4-FFF2-40B4-BE49-F238E27FC236}">
                  <a16:creationId xmlns:a16="http://schemas.microsoft.com/office/drawing/2014/main" id="{DE489CF9-2E84-41CD-323D-1FB23CAC223E}"/>
                </a:ext>
              </a:extLst>
            </p:cNvPr>
            <p:cNvGrpSpPr/>
            <p:nvPr/>
          </p:nvGrpSpPr>
          <p:grpSpPr>
            <a:xfrm>
              <a:off x="7040445" y="1173426"/>
              <a:ext cx="1385466" cy="3430973"/>
              <a:chOff x="7044250" y="1225942"/>
              <a:chExt cx="1361637" cy="3371964"/>
            </a:xfrm>
          </p:grpSpPr>
          <p:sp>
            <p:nvSpPr>
              <p:cNvPr id="105" name="Google Shape;2815;p62">
                <a:extLst>
                  <a:ext uri="{FF2B5EF4-FFF2-40B4-BE49-F238E27FC236}">
                    <a16:creationId xmlns:a16="http://schemas.microsoft.com/office/drawing/2014/main" id="{2591190D-870D-11F5-65B7-3FF2F853AED9}"/>
                  </a:ext>
                </a:extLst>
              </p:cNvPr>
              <p:cNvSpPr/>
              <p:nvPr/>
            </p:nvSpPr>
            <p:spPr>
              <a:xfrm>
                <a:off x="7044250" y="1760650"/>
                <a:ext cx="852986" cy="811062"/>
              </a:xfrm>
              <a:custGeom>
                <a:avLst/>
                <a:gdLst/>
                <a:ahLst/>
                <a:cxnLst/>
                <a:rect l="l" t="t" r="r" b="b"/>
                <a:pathLst>
                  <a:path w="33284" h="31400" extrusionOk="0">
                    <a:moveTo>
                      <a:pt x="24803" y="0"/>
                    </a:moveTo>
                    <a:lnTo>
                      <a:pt x="16444" y="213"/>
                    </a:lnTo>
                    <a:lnTo>
                      <a:pt x="11399" y="1824"/>
                    </a:lnTo>
                    <a:cubicBezTo>
                      <a:pt x="6870" y="3283"/>
                      <a:pt x="5715" y="8602"/>
                      <a:pt x="5715" y="8602"/>
                    </a:cubicBezTo>
                    <a:cubicBezTo>
                      <a:pt x="4043" y="12675"/>
                      <a:pt x="1733" y="18633"/>
                      <a:pt x="1064" y="21885"/>
                    </a:cubicBezTo>
                    <a:cubicBezTo>
                      <a:pt x="0" y="27113"/>
                      <a:pt x="1824" y="28937"/>
                      <a:pt x="1824" y="28937"/>
                    </a:cubicBezTo>
                    <a:lnTo>
                      <a:pt x="8937" y="23891"/>
                    </a:lnTo>
                    <a:lnTo>
                      <a:pt x="10912" y="18420"/>
                    </a:lnTo>
                    <a:lnTo>
                      <a:pt x="11581" y="21156"/>
                    </a:lnTo>
                    <a:lnTo>
                      <a:pt x="12432" y="28542"/>
                    </a:lnTo>
                    <a:cubicBezTo>
                      <a:pt x="12766" y="29667"/>
                      <a:pt x="13344" y="31217"/>
                      <a:pt x="13952" y="31217"/>
                    </a:cubicBezTo>
                    <a:lnTo>
                      <a:pt x="31156" y="31399"/>
                    </a:lnTo>
                    <a:lnTo>
                      <a:pt x="31217" y="31338"/>
                    </a:lnTo>
                    <a:cubicBezTo>
                      <a:pt x="32767" y="29910"/>
                      <a:pt x="33284" y="27356"/>
                      <a:pt x="33071" y="25259"/>
                    </a:cubicBezTo>
                    <a:lnTo>
                      <a:pt x="30639" y="1551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16;p62">
                <a:extLst>
                  <a:ext uri="{FF2B5EF4-FFF2-40B4-BE49-F238E27FC236}">
                    <a16:creationId xmlns:a16="http://schemas.microsoft.com/office/drawing/2014/main" id="{2376917E-251E-556B-0CDC-DDDC9AA2DC11}"/>
                  </a:ext>
                </a:extLst>
              </p:cNvPr>
              <p:cNvSpPr/>
              <p:nvPr/>
            </p:nvSpPr>
            <p:spPr>
              <a:xfrm>
                <a:off x="7829448" y="1800378"/>
                <a:ext cx="244614" cy="643518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5108" extrusionOk="0">
                    <a:moveTo>
                      <a:pt x="0" y="1"/>
                    </a:moveTo>
                    <a:lnTo>
                      <a:pt x="1824" y="21825"/>
                    </a:lnTo>
                    <a:lnTo>
                      <a:pt x="3860" y="25107"/>
                    </a:lnTo>
                    <a:lnTo>
                      <a:pt x="9544" y="22220"/>
                    </a:lnTo>
                    <a:cubicBezTo>
                      <a:pt x="9544" y="22220"/>
                      <a:pt x="4772" y="5867"/>
                      <a:pt x="3982" y="3830"/>
                    </a:cubicBezTo>
                    <a:cubicBezTo>
                      <a:pt x="2888" y="109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17;p62">
                <a:extLst>
                  <a:ext uri="{FF2B5EF4-FFF2-40B4-BE49-F238E27FC236}">
                    <a16:creationId xmlns:a16="http://schemas.microsoft.com/office/drawing/2014/main" id="{1989DB8B-7E85-C3D2-3E5F-FF615ACE370B}"/>
                  </a:ext>
                </a:extLst>
              </p:cNvPr>
              <p:cNvSpPr/>
              <p:nvPr/>
            </p:nvSpPr>
            <p:spPr>
              <a:xfrm>
                <a:off x="7065258" y="2309664"/>
                <a:ext cx="210351" cy="109286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264" extrusionOk="0">
                    <a:moveTo>
                      <a:pt x="5032" y="1"/>
                    </a:moveTo>
                    <a:cubicBezTo>
                      <a:pt x="3155" y="1"/>
                      <a:pt x="1374" y="1040"/>
                      <a:pt x="457" y="2805"/>
                    </a:cubicBezTo>
                    <a:cubicBezTo>
                      <a:pt x="305" y="3139"/>
                      <a:pt x="153" y="3473"/>
                      <a:pt x="62" y="3838"/>
                    </a:cubicBezTo>
                    <a:cubicBezTo>
                      <a:pt x="31" y="3990"/>
                      <a:pt x="1" y="4112"/>
                      <a:pt x="1" y="4264"/>
                    </a:cubicBezTo>
                    <a:cubicBezTo>
                      <a:pt x="153" y="3777"/>
                      <a:pt x="366" y="3321"/>
                      <a:pt x="609" y="2866"/>
                    </a:cubicBezTo>
                    <a:cubicBezTo>
                      <a:pt x="1540" y="1166"/>
                      <a:pt x="3291" y="180"/>
                      <a:pt x="5125" y="180"/>
                    </a:cubicBezTo>
                    <a:cubicBezTo>
                      <a:pt x="5686" y="180"/>
                      <a:pt x="6255" y="272"/>
                      <a:pt x="6810" y="464"/>
                    </a:cubicBezTo>
                    <a:cubicBezTo>
                      <a:pt x="7296" y="647"/>
                      <a:pt x="7752" y="859"/>
                      <a:pt x="8208" y="1103"/>
                    </a:cubicBezTo>
                    <a:cubicBezTo>
                      <a:pt x="8086" y="1011"/>
                      <a:pt x="7995" y="920"/>
                      <a:pt x="7873" y="859"/>
                    </a:cubicBezTo>
                    <a:cubicBezTo>
                      <a:pt x="7570" y="647"/>
                      <a:pt x="7235" y="464"/>
                      <a:pt x="6870" y="343"/>
                    </a:cubicBezTo>
                    <a:cubicBezTo>
                      <a:pt x="6265" y="111"/>
                      <a:pt x="5643" y="1"/>
                      <a:pt x="5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18;p62">
                <a:extLst>
                  <a:ext uri="{FF2B5EF4-FFF2-40B4-BE49-F238E27FC236}">
                    <a16:creationId xmlns:a16="http://schemas.microsoft.com/office/drawing/2014/main" id="{C99EA3D5-8628-07CD-ADCC-29D3B53A4BBD}"/>
                  </a:ext>
                </a:extLst>
              </p:cNvPr>
              <p:cNvSpPr/>
              <p:nvPr/>
            </p:nvSpPr>
            <p:spPr>
              <a:xfrm>
                <a:off x="7864481" y="1980349"/>
                <a:ext cx="21066" cy="36071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4074" extrusionOk="0">
                    <a:moveTo>
                      <a:pt x="92" y="0"/>
                    </a:moveTo>
                    <a:cubicBezTo>
                      <a:pt x="1" y="699"/>
                      <a:pt x="1" y="1398"/>
                      <a:pt x="31" y="2067"/>
                    </a:cubicBezTo>
                    <a:cubicBezTo>
                      <a:pt x="62" y="3344"/>
                      <a:pt x="123" y="5106"/>
                      <a:pt x="244" y="7052"/>
                    </a:cubicBezTo>
                    <a:cubicBezTo>
                      <a:pt x="335" y="8967"/>
                      <a:pt x="457" y="10730"/>
                      <a:pt x="578" y="12006"/>
                    </a:cubicBezTo>
                    <a:cubicBezTo>
                      <a:pt x="639" y="12675"/>
                      <a:pt x="670" y="13161"/>
                      <a:pt x="730" y="13526"/>
                    </a:cubicBezTo>
                    <a:cubicBezTo>
                      <a:pt x="730" y="13708"/>
                      <a:pt x="761" y="13891"/>
                      <a:pt x="822" y="14073"/>
                    </a:cubicBezTo>
                    <a:cubicBezTo>
                      <a:pt x="822" y="13891"/>
                      <a:pt x="822" y="13708"/>
                      <a:pt x="822" y="13526"/>
                    </a:cubicBezTo>
                    <a:cubicBezTo>
                      <a:pt x="791" y="13131"/>
                      <a:pt x="761" y="12614"/>
                      <a:pt x="730" y="12006"/>
                    </a:cubicBezTo>
                    <a:cubicBezTo>
                      <a:pt x="639" y="10699"/>
                      <a:pt x="548" y="8967"/>
                      <a:pt x="427" y="7052"/>
                    </a:cubicBezTo>
                    <a:cubicBezTo>
                      <a:pt x="275" y="3465"/>
                      <a:pt x="153" y="1033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19;p62">
                <a:extLst>
                  <a:ext uri="{FF2B5EF4-FFF2-40B4-BE49-F238E27FC236}">
                    <a16:creationId xmlns:a16="http://schemas.microsoft.com/office/drawing/2014/main" id="{36B8E6C2-98B3-7770-941B-44DED907D5FB}"/>
                  </a:ext>
                </a:extLst>
              </p:cNvPr>
              <p:cNvSpPr/>
              <p:nvPr/>
            </p:nvSpPr>
            <p:spPr>
              <a:xfrm>
                <a:off x="7505387" y="2472694"/>
                <a:ext cx="46770" cy="90371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526" extrusionOk="0">
                    <a:moveTo>
                      <a:pt x="92" y="0"/>
                    </a:moveTo>
                    <a:cubicBezTo>
                      <a:pt x="31" y="182"/>
                      <a:pt x="1" y="395"/>
                      <a:pt x="31" y="608"/>
                    </a:cubicBezTo>
                    <a:cubicBezTo>
                      <a:pt x="61" y="1611"/>
                      <a:pt x="548" y="2553"/>
                      <a:pt x="1308" y="3222"/>
                    </a:cubicBezTo>
                    <a:cubicBezTo>
                      <a:pt x="1460" y="3344"/>
                      <a:pt x="1612" y="3465"/>
                      <a:pt x="1824" y="3526"/>
                    </a:cubicBezTo>
                    <a:cubicBezTo>
                      <a:pt x="1308" y="3070"/>
                      <a:pt x="912" y="2553"/>
                      <a:pt x="578" y="1945"/>
                    </a:cubicBezTo>
                    <a:cubicBezTo>
                      <a:pt x="305" y="1337"/>
                      <a:pt x="153" y="669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20;p62">
                <a:extLst>
                  <a:ext uri="{FF2B5EF4-FFF2-40B4-BE49-F238E27FC236}">
                    <a16:creationId xmlns:a16="http://schemas.microsoft.com/office/drawing/2014/main" id="{574062D0-85C8-995A-D218-7914B68AE3BF}"/>
                  </a:ext>
                </a:extLst>
              </p:cNvPr>
              <p:cNvSpPr/>
              <p:nvPr/>
            </p:nvSpPr>
            <p:spPr>
              <a:xfrm>
                <a:off x="7765559" y="2423613"/>
                <a:ext cx="49897" cy="13791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381" extrusionOk="0">
                    <a:moveTo>
                      <a:pt x="1824" y="0"/>
                    </a:moveTo>
                    <a:cubicBezTo>
                      <a:pt x="1824" y="942"/>
                      <a:pt x="1672" y="1915"/>
                      <a:pt x="1399" y="2827"/>
                    </a:cubicBezTo>
                    <a:cubicBezTo>
                      <a:pt x="1034" y="3739"/>
                      <a:pt x="578" y="4590"/>
                      <a:pt x="1" y="5380"/>
                    </a:cubicBezTo>
                    <a:cubicBezTo>
                      <a:pt x="213" y="5198"/>
                      <a:pt x="426" y="4985"/>
                      <a:pt x="609" y="4742"/>
                    </a:cubicBezTo>
                    <a:cubicBezTo>
                      <a:pt x="1460" y="3617"/>
                      <a:pt x="1916" y="2249"/>
                      <a:pt x="1916" y="851"/>
                    </a:cubicBezTo>
                    <a:cubicBezTo>
                      <a:pt x="1946" y="547"/>
                      <a:pt x="1916" y="274"/>
                      <a:pt x="1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21;p62">
                <a:extLst>
                  <a:ext uri="{FF2B5EF4-FFF2-40B4-BE49-F238E27FC236}">
                    <a16:creationId xmlns:a16="http://schemas.microsoft.com/office/drawing/2014/main" id="{3EAAD07C-7912-7C98-2FE9-A9031EBD58B9}"/>
                  </a:ext>
                </a:extLst>
              </p:cNvPr>
              <p:cNvSpPr/>
              <p:nvPr/>
            </p:nvSpPr>
            <p:spPr>
              <a:xfrm>
                <a:off x="7164975" y="2038759"/>
                <a:ext cx="123115" cy="25733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004" extrusionOk="0">
                    <a:moveTo>
                      <a:pt x="1" y="1"/>
                    </a:moveTo>
                    <a:cubicBezTo>
                      <a:pt x="761" y="244"/>
                      <a:pt x="1551" y="457"/>
                      <a:pt x="2371" y="578"/>
                    </a:cubicBezTo>
                    <a:cubicBezTo>
                      <a:pt x="3162" y="791"/>
                      <a:pt x="3982" y="913"/>
                      <a:pt x="4803" y="1004"/>
                    </a:cubicBezTo>
                    <a:cubicBezTo>
                      <a:pt x="4013" y="730"/>
                      <a:pt x="3223" y="517"/>
                      <a:pt x="2432" y="396"/>
                    </a:cubicBezTo>
                    <a:cubicBezTo>
                      <a:pt x="1612" y="183"/>
                      <a:pt x="821" y="6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22;p62">
                <a:extLst>
                  <a:ext uri="{FF2B5EF4-FFF2-40B4-BE49-F238E27FC236}">
                    <a16:creationId xmlns:a16="http://schemas.microsoft.com/office/drawing/2014/main" id="{751EEF66-1084-CC81-9634-8CC962A47FCD}"/>
                  </a:ext>
                </a:extLst>
              </p:cNvPr>
              <p:cNvSpPr/>
              <p:nvPr/>
            </p:nvSpPr>
            <p:spPr>
              <a:xfrm>
                <a:off x="7161874" y="2058238"/>
                <a:ext cx="127753" cy="27501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7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0" y="61"/>
                      <a:pt x="1155" y="244"/>
                      <a:pt x="2492" y="548"/>
                    </a:cubicBezTo>
                    <a:cubicBezTo>
                      <a:pt x="3730" y="823"/>
                      <a:pt x="4769" y="1073"/>
                      <a:pt x="4955" y="1073"/>
                    </a:cubicBezTo>
                    <a:cubicBezTo>
                      <a:pt x="4975" y="1073"/>
                      <a:pt x="4985" y="1070"/>
                      <a:pt x="4985" y="1064"/>
                    </a:cubicBezTo>
                    <a:cubicBezTo>
                      <a:pt x="3374" y="487"/>
                      <a:pt x="1702" y="122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23;p62">
                <a:extLst>
                  <a:ext uri="{FF2B5EF4-FFF2-40B4-BE49-F238E27FC236}">
                    <a16:creationId xmlns:a16="http://schemas.microsoft.com/office/drawing/2014/main" id="{0C5ABDBD-7FCA-001B-4093-40603C0992DB}"/>
                  </a:ext>
                </a:extLst>
              </p:cNvPr>
              <p:cNvSpPr/>
              <p:nvPr/>
            </p:nvSpPr>
            <p:spPr>
              <a:xfrm>
                <a:off x="7309874" y="2094862"/>
                <a:ext cx="556988" cy="36446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1422" extrusionOk="0">
                    <a:moveTo>
                      <a:pt x="18542" y="0"/>
                    </a:moveTo>
                    <a:cubicBezTo>
                      <a:pt x="16566" y="0"/>
                      <a:pt x="13830" y="61"/>
                      <a:pt x="10821" y="243"/>
                    </a:cubicBezTo>
                    <a:cubicBezTo>
                      <a:pt x="7842" y="456"/>
                      <a:pt x="5107" y="730"/>
                      <a:pt x="3161" y="942"/>
                    </a:cubicBezTo>
                    <a:cubicBezTo>
                      <a:pt x="2189" y="1064"/>
                      <a:pt x="1398" y="1186"/>
                      <a:pt x="851" y="1277"/>
                    </a:cubicBezTo>
                    <a:lnTo>
                      <a:pt x="213" y="1368"/>
                    </a:lnTo>
                    <a:cubicBezTo>
                      <a:pt x="152" y="1368"/>
                      <a:pt x="61" y="1398"/>
                      <a:pt x="0" y="1398"/>
                    </a:cubicBezTo>
                    <a:cubicBezTo>
                      <a:pt x="31" y="1414"/>
                      <a:pt x="69" y="1421"/>
                      <a:pt x="107" y="1421"/>
                    </a:cubicBezTo>
                    <a:cubicBezTo>
                      <a:pt x="145" y="1421"/>
                      <a:pt x="183" y="1414"/>
                      <a:pt x="213" y="1398"/>
                    </a:cubicBezTo>
                    <a:lnTo>
                      <a:pt x="851" y="1338"/>
                    </a:lnTo>
                    <a:lnTo>
                      <a:pt x="3161" y="1094"/>
                    </a:lnTo>
                    <a:cubicBezTo>
                      <a:pt x="5137" y="912"/>
                      <a:pt x="7842" y="638"/>
                      <a:pt x="10851" y="456"/>
                    </a:cubicBezTo>
                    <a:cubicBezTo>
                      <a:pt x="13830" y="274"/>
                      <a:pt x="16566" y="183"/>
                      <a:pt x="18542" y="152"/>
                    </a:cubicBezTo>
                    <a:lnTo>
                      <a:pt x="20852" y="91"/>
                    </a:lnTo>
                    <a:lnTo>
                      <a:pt x="21490" y="61"/>
                    </a:lnTo>
                    <a:cubicBezTo>
                      <a:pt x="21520" y="71"/>
                      <a:pt x="21547" y="74"/>
                      <a:pt x="21573" y="74"/>
                    </a:cubicBezTo>
                    <a:cubicBezTo>
                      <a:pt x="21625" y="74"/>
                      <a:pt x="21672" y="61"/>
                      <a:pt x="21733" y="61"/>
                    </a:cubicBezTo>
                    <a:cubicBezTo>
                      <a:pt x="21642" y="31"/>
                      <a:pt x="21581" y="31"/>
                      <a:pt x="214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24;p62">
                <a:extLst>
                  <a:ext uri="{FF2B5EF4-FFF2-40B4-BE49-F238E27FC236}">
                    <a16:creationId xmlns:a16="http://schemas.microsoft.com/office/drawing/2014/main" id="{F6E930C4-5A59-836F-B16F-09187BB97D0F}"/>
                  </a:ext>
                </a:extLst>
              </p:cNvPr>
              <p:cNvSpPr/>
              <p:nvPr/>
            </p:nvSpPr>
            <p:spPr>
              <a:xfrm>
                <a:off x="7312206" y="2116673"/>
                <a:ext cx="557757" cy="42084"/>
              </a:xfrm>
              <a:custGeom>
                <a:avLst/>
                <a:gdLst/>
                <a:ahLst/>
                <a:cxnLst/>
                <a:rect l="l" t="t" r="r" b="b"/>
                <a:pathLst>
                  <a:path w="21764" h="1642" extrusionOk="0">
                    <a:moveTo>
                      <a:pt x="20913" y="0"/>
                    </a:moveTo>
                    <a:cubicBezTo>
                      <a:pt x="20335" y="31"/>
                      <a:pt x="19545" y="31"/>
                      <a:pt x="18572" y="61"/>
                    </a:cubicBezTo>
                    <a:cubicBezTo>
                      <a:pt x="16596" y="152"/>
                      <a:pt x="13861" y="274"/>
                      <a:pt x="10852" y="487"/>
                    </a:cubicBezTo>
                    <a:cubicBezTo>
                      <a:pt x="7843" y="730"/>
                      <a:pt x="5137" y="1003"/>
                      <a:pt x="3162" y="1216"/>
                    </a:cubicBezTo>
                    <a:cubicBezTo>
                      <a:pt x="2189" y="1338"/>
                      <a:pt x="1399" y="1429"/>
                      <a:pt x="851" y="1490"/>
                    </a:cubicBezTo>
                    <a:lnTo>
                      <a:pt x="213" y="1581"/>
                    </a:lnTo>
                    <a:cubicBezTo>
                      <a:pt x="152" y="1611"/>
                      <a:pt x="61" y="1611"/>
                      <a:pt x="0" y="1642"/>
                    </a:cubicBezTo>
                    <a:lnTo>
                      <a:pt x="213" y="1642"/>
                    </a:lnTo>
                    <a:lnTo>
                      <a:pt x="851" y="1581"/>
                    </a:lnTo>
                    <a:lnTo>
                      <a:pt x="3192" y="1368"/>
                    </a:lnTo>
                    <a:cubicBezTo>
                      <a:pt x="5168" y="1186"/>
                      <a:pt x="7873" y="943"/>
                      <a:pt x="10882" y="699"/>
                    </a:cubicBezTo>
                    <a:cubicBezTo>
                      <a:pt x="13861" y="487"/>
                      <a:pt x="16596" y="335"/>
                      <a:pt x="18572" y="213"/>
                    </a:cubicBezTo>
                    <a:lnTo>
                      <a:pt x="20913" y="91"/>
                    </a:lnTo>
                    <a:lnTo>
                      <a:pt x="21521" y="61"/>
                    </a:lnTo>
                    <a:cubicBezTo>
                      <a:pt x="21612" y="61"/>
                      <a:pt x="21673" y="61"/>
                      <a:pt x="21764" y="31"/>
                    </a:cubicBezTo>
                    <a:cubicBezTo>
                      <a:pt x="21673" y="0"/>
                      <a:pt x="21612" y="0"/>
                      <a:pt x="215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25;p62">
                <a:extLst>
                  <a:ext uri="{FF2B5EF4-FFF2-40B4-BE49-F238E27FC236}">
                    <a16:creationId xmlns:a16="http://schemas.microsoft.com/office/drawing/2014/main" id="{B42CD06E-D0C5-D5E1-E5F5-9D22C2C5427F}"/>
                  </a:ext>
                </a:extLst>
              </p:cNvPr>
              <p:cNvSpPr/>
              <p:nvPr/>
            </p:nvSpPr>
            <p:spPr>
              <a:xfrm>
                <a:off x="7872272" y="2000597"/>
                <a:ext cx="88851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429" extrusionOk="0">
                    <a:moveTo>
                      <a:pt x="3466" y="0"/>
                    </a:moveTo>
                    <a:lnTo>
                      <a:pt x="3466" y="0"/>
                    </a:lnTo>
                    <a:cubicBezTo>
                      <a:pt x="2858" y="152"/>
                      <a:pt x="2281" y="365"/>
                      <a:pt x="1703" y="608"/>
                    </a:cubicBezTo>
                    <a:cubicBezTo>
                      <a:pt x="1095" y="821"/>
                      <a:pt x="548" y="1095"/>
                      <a:pt x="1" y="1429"/>
                    </a:cubicBezTo>
                    <a:cubicBezTo>
                      <a:pt x="609" y="1277"/>
                      <a:pt x="1217" y="1064"/>
                      <a:pt x="1764" y="791"/>
                    </a:cubicBezTo>
                    <a:cubicBezTo>
                      <a:pt x="2372" y="608"/>
                      <a:pt x="2919" y="335"/>
                      <a:pt x="346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26;p62">
                <a:extLst>
                  <a:ext uri="{FF2B5EF4-FFF2-40B4-BE49-F238E27FC236}">
                    <a16:creationId xmlns:a16="http://schemas.microsoft.com/office/drawing/2014/main" id="{A4EAB378-1430-34DA-798D-7966D14C2FD7}"/>
                  </a:ext>
                </a:extLst>
              </p:cNvPr>
              <p:cNvSpPr/>
              <p:nvPr/>
            </p:nvSpPr>
            <p:spPr>
              <a:xfrm>
                <a:off x="7870734" y="2014616"/>
                <a:ext cx="99717" cy="49107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1916" extrusionOk="0">
                    <a:moveTo>
                      <a:pt x="3891" y="0"/>
                    </a:moveTo>
                    <a:cubicBezTo>
                      <a:pt x="3222" y="244"/>
                      <a:pt x="2553" y="517"/>
                      <a:pt x="1915" y="882"/>
                    </a:cubicBezTo>
                    <a:cubicBezTo>
                      <a:pt x="1246" y="1155"/>
                      <a:pt x="608" y="1520"/>
                      <a:pt x="0" y="1915"/>
                    </a:cubicBezTo>
                    <a:cubicBezTo>
                      <a:pt x="699" y="1703"/>
                      <a:pt x="1368" y="1399"/>
                      <a:pt x="2006" y="1064"/>
                    </a:cubicBezTo>
                    <a:cubicBezTo>
                      <a:pt x="2675" y="760"/>
                      <a:pt x="3313" y="426"/>
                      <a:pt x="38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27;p62">
                <a:extLst>
                  <a:ext uri="{FF2B5EF4-FFF2-40B4-BE49-F238E27FC236}">
                    <a16:creationId xmlns:a16="http://schemas.microsoft.com/office/drawing/2014/main" id="{E00F7918-7A84-5B73-51D2-2EFB16CC6EC9}"/>
                  </a:ext>
                </a:extLst>
              </p:cNvPr>
              <p:cNvSpPr/>
              <p:nvPr/>
            </p:nvSpPr>
            <p:spPr>
              <a:xfrm>
                <a:off x="7274046" y="2007594"/>
                <a:ext cx="50640" cy="26957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0518" extrusionOk="0">
                    <a:moveTo>
                      <a:pt x="182" y="1"/>
                    </a:moveTo>
                    <a:lnTo>
                      <a:pt x="182" y="31"/>
                    </a:lnTo>
                    <a:cubicBezTo>
                      <a:pt x="183" y="32"/>
                      <a:pt x="183" y="33"/>
                      <a:pt x="183" y="34"/>
                    </a:cubicBezTo>
                    <a:lnTo>
                      <a:pt x="183" y="34"/>
                    </a:lnTo>
                    <a:cubicBezTo>
                      <a:pt x="183" y="23"/>
                      <a:pt x="183" y="12"/>
                      <a:pt x="182" y="1"/>
                    </a:cubicBezTo>
                    <a:close/>
                    <a:moveTo>
                      <a:pt x="183" y="34"/>
                    </a:moveTo>
                    <a:lnTo>
                      <a:pt x="183" y="34"/>
                    </a:lnTo>
                    <a:cubicBezTo>
                      <a:pt x="213" y="1697"/>
                      <a:pt x="242" y="3568"/>
                      <a:pt x="122" y="5199"/>
                    </a:cubicBezTo>
                    <a:cubicBezTo>
                      <a:pt x="0" y="6840"/>
                      <a:pt x="182" y="9332"/>
                      <a:pt x="1337" y="10518"/>
                    </a:cubicBezTo>
                    <a:lnTo>
                      <a:pt x="1976" y="8694"/>
                    </a:lnTo>
                    <a:cubicBezTo>
                      <a:pt x="1976" y="8694"/>
                      <a:pt x="339" y="721"/>
                      <a:pt x="183" y="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28;p62">
                <a:extLst>
                  <a:ext uri="{FF2B5EF4-FFF2-40B4-BE49-F238E27FC236}">
                    <a16:creationId xmlns:a16="http://schemas.microsoft.com/office/drawing/2014/main" id="{C05DF308-0B56-95B4-E9E0-3E7FA650945F}"/>
                  </a:ext>
                </a:extLst>
              </p:cNvPr>
              <p:cNvSpPr/>
              <p:nvPr/>
            </p:nvSpPr>
            <p:spPr>
              <a:xfrm>
                <a:off x="7762458" y="2452421"/>
                <a:ext cx="60763" cy="11220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4378" extrusionOk="0">
                    <a:moveTo>
                      <a:pt x="2006" y="1"/>
                    </a:moveTo>
                    <a:lnTo>
                      <a:pt x="2006" y="1"/>
                    </a:lnTo>
                    <a:cubicBezTo>
                      <a:pt x="1854" y="1612"/>
                      <a:pt x="1003" y="3131"/>
                      <a:pt x="0" y="4378"/>
                    </a:cubicBezTo>
                    <a:lnTo>
                      <a:pt x="578" y="4378"/>
                    </a:lnTo>
                    <a:cubicBezTo>
                      <a:pt x="547" y="4317"/>
                      <a:pt x="1094" y="4043"/>
                      <a:pt x="1398" y="3496"/>
                    </a:cubicBezTo>
                    <a:cubicBezTo>
                      <a:pt x="1672" y="2949"/>
                      <a:pt x="1885" y="2372"/>
                      <a:pt x="1976" y="1764"/>
                    </a:cubicBezTo>
                    <a:cubicBezTo>
                      <a:pt x="2097" y="1217"/>
                      <a:pt x="2371" y="426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29;p62">
                <a:extLst>
                  <a:ext uri="{FF2B5EF4-FFF2-40B4-BE49-F238E27FC236}">
                    <a16:creationId xmlns:a16="http://schemas.microsoft.com/office/drawing/2014/main" id="{6830CDD8-D9EE-896D-8EC6-039E28C48A4C}"/>
                  </a:ext>
                </a:extLst>
              </p:cNvPr>
              <p:cNvSpPr/>
              <p:nvPr/>
            </p:nvSpPr>
            <p:spPr>
              <a:xfrm>
                <a:off x="7234298" y="4092280"/>
                <a:ext cx="366140" cy="503271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9636" extrusionOk="0">
                    <a:moveTo>
                      <a:pt x="9484" y="0"/>
                    </a:moveTo>
                    <a:lnTo>
                      <a:pt x="1" y="7782"/>
                    </a:lnTo>
                    <a:lnTo>
                      <a:pt x="9636" y="19636"/>
                    </a:lnTo>
                    <a:cubicBezTo>
                      <a:pt x="10700" y="18663"/>
                      <a:pt x="7995" y="10669"/>
                      <a:pt x="7995" y="10669"/>
                    </a:cubicBezTo>
                    <a:lnTo>
                      <a:pt x="14287" y="5928"/>
                    </a:lnTo>
                    <a:lnTo>
                      <a:pt x="94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30;p62">
                <a:extLst>
                  <a:ext uri="{FF2B5EF4-FFF2-40B4-BE49-F238E27FC236}">
                    <a16:creationId xmlns:a16="http://schemas.microsoft.com/office/drawing/2014/main" id="{9BBD5A4C-091B-D05D-654F-79D491E61A35}"/>
                  </a:ext>
                </a:extLst>
              </p:cNvPr>
              <p:cNvSpPr/>
              <p:nvPr/>
            </p:nvSpPr>
            <p:spPr>
              <a:xfrm>
                <a:off x="7350365" y="4258155"/>
                <a:ext cx="34315" cy="29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152" extrusionOk="0">
                    <a:moveTo>
                      <a:pt x="655" y="1"/>
                    </a:moveTo>
                    <a:cubicBezTo>
                      <a:pt x="480" y="1"/>
                      <a:pt x="310" y="70"/>
                      <a:pt x="183" y="215"/>
                    </a:cubicBezTo>
                    <a:cubicBezTo>
                      <a:pt x="1" y="489"/>
                      <a:pt x="31" y="823"/>
                      <a:pt x="305" y="1036"/>
                    </a:cubicBezTo>
                    <a:cubicBezTo>
                      <a:pt x="419" y="1112"/>
                      <a:pt x="548" y="1151"/>
                      <a:pt x="676" y="1151"/>
                    </a:cubicBezTo>
                    <a:cubicBezTo>
                      <a:pt x="856" y="1151"/>
                      <a:pt x="1032" y="1074"/>
                      <a:pt x="1156" y="915"/>
                    </a:cubicBezTo>
                    <a:cubicBezTo>
                      <a:pt x="1338" y="641"/>
                      <a:pt x="1247" y="246"/>
                      <a:pt x="973" y="63"/>
                    </a:cubicBezTo>
                    <a:lnTo>
                      <a:pt x="973" y="63"/>
                    </a:lnTo>
                    <a:lnTo>
                      <a:pt x="1004" y="94"/>
                    </a:lnTo>
                    <a:cubicBezTo>
                      <a:pt x="894" y="33"/>
                      <a:pt x="773" y="1"/>
                      <a:pt x="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31;p62">
                <a:extLst>
                  <a:ext uri="{FF2B5EF4-FFF2-40B4-BE49-F238E27FC236}">
                    <a16:creationId xmlns:a16="http://schemas.microsoft.com/office/drawing/2014/main" id="{46C578CF-722D-F353-A68A-A000C26705B8}"/>
                  </a:ext>
                </a:extLst>
              </p:cNvPr>
              <p:cNvSpPr/>
              <p:nvPr/>
            </p:nvSpPr>
            <p:spPr>
              <a:xfrm>
                <a:off x="7404901" y="4352010"/>
                <a:ext cx="41312" cy="1768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90" extrusionOk="0">
                    <a:moveTo>
                      <a:pt x="466" y="0"/>
                    </a:moveTo>
                    <a:cubicBezTo>
                      <a:pt x="185" y="0"/>
                      <a:pt x="1" y="99"/>
                      <a:pt x="1" y="140"/>
                    </a:cubicBezTo>
                    <a:cubicBezTo>
                      <a:pt x="31" y="231"/>
                      <a:pt x="396" y="171"/>
                      <a:pt x="821" y="322"/>
                    </a:cubicBezTo>
                    <a:cubicBezTo>
                      <a:pt x="1225" y="438"/>
                      <a:pt x="1464" y="690"/>
                      <a:pt x="1540" y="690"/>
                    </a:cubicBezTo>
                    <a:cubicBezTo>
                      <a:pt x="1544" y="690"/>
                      <a:pt x="1548" y="689"/>
                      <a:pt x="1551" y="687"/>
                    </a:cubicBezTo>
                    <a:cubicBezTo>
                      <a:pt x="1611" y="657"/>
                      <a:pt x="1429" y="231"/>
                      <a:pt x="912" y="79"/>
                    </a:cubicBezTo>
                    <a:cubicBezTo>
                      <a:pt x="749" y="22"/>
                      <a:pt x="597" y="0"/>
                      <a:pt x="4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32;p62">
                <a:extLst>
                  <a:ext uri="{FF2B5EF4-FFF2-40B4-BE49-F238E27FC236}">
                    <a16:creationId xmlns:a16="http://schemas.microsoft.com/office/drawing/2014/main" id="{18CCC607-1AE3-AD21-E341-B2F4DC883288}"/>
                  </a:ext>
                </a:extLst>
              </p:cNvPr>
              <p:cNvSpPr/>
              <p:nvPr/>
            </p:nvSpPr>
            <p:spPr>
              <a:xfrm>
                <a:off x="7417356" y="4402321"/>
                <a:ext cx="41312" cy="973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380" extrusionOk="0">
                    <a:moveTo>
                      <a:pt x="822" y="1"/>
                    </a:moveTo>
                    <a:cubicBezTo>
                      <a:pt x="305" y="1"/>
                      <a:pt x="1" y="305"/>
                      <a:pt x="62" y="366"/>
                    </a:cubicBezTo>
                    <a:cubicBezTo>
                      <a:pt x="67" y="376"/>
                      <a:pt x="79" y="380"/>
                      <a:pt x="99" y="380"/>
                    </a:cubicBezTo>
                    <a:cubicBezTo>
                      <a:pt x="197" y="380"/>
                      <a:pt x="467" y="274"/>
                      <a:pt x="822" y="274"/>
                    </a:cubicBezTo>
                    <a:cubicBezTo>
                      <a:pt x="1151" y="274"/>
                      <a:pt x="1417" y="380"/>
                      <a:pt x="1531" y="380"/>
                    </a:cubicBezTo>
                    <a:cubicBezTo>
                      <a:pt x="1554" y="380"/>
                      <a:pt x="1571" y="376"/>
                      <a:pt x="1581" y="366"/>
                    </a:cubicBezTo>
                    <a:cubicBezTo>
                      <a:pt x="1612" y="335"/>
                      <a:pt x="1308" y="1"/>
                      <a:pt x="8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33;p62">
                <a:extLst>
                  <a:ext uri="{FF2B5EF4-FFF2-40B4-BE49-F238E27FC236}">
                    <a16:creationId xmlns:a16="http://schemas.microsoft.com/office/drawing/2014/main" id="{9F9506A1-EC51-F55C-258B-96F544471E44}"/>
                  </a:ext>
                </a:extLst>
              </p:cNvPr>
              <p:cNvSpPr/>
              <p:nvPr/>
            </p:nvSpPr>
            <p:spPr>
              <a:xfrm>
                <a:off x="7432938" y="4448019"/>
                <a:ext cx="36468" cy="13071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510" extrusionOk="0">
                    <a:moveTo>
                      <a:pt x="944" y="1"/>
                    </a:moveTo>
                    <a:cubicBezTo>
                      <a:pt x="851" y="1"/>
                      <a:pt x="749" y="12"/>
                      <a:pt x="639" y="42"/>
                    </a:cubicBezTo>
                    <a:cubicBezTo>
                      <a:pt x="214" y="133"/>
                      <a:pt x="1" y="467"/>
                      <a:pt x="62" y="498"/>
                    </a:cubicBezTo>
                    <a:cubicBezTo>
                      <a:pt x="66" y="506"/>
                      <a:pt x="75" y="510"/>
                      <a:pt x="88" y="510"/>
                    </a:cubicBezTo>
                    <a:cubicBezTo>
                      <a:pt x="169" y="510"/>
                      <a:pt x="416" y="363"/>
                      <a:pt x="730" y="285"/>
                    </a:cubicBezTo>
                    <a:cubicBezTo>
                      <a:pt x="1065" y="194"/>
                      <a:pt x="1399" y="224"/>
                      <a:pt x="1399" y="163"/>
                    </a:cubicBezTo>
                    <a:cubicBezTo>
                      <a:pt x="1422" y="117"/>
                      <a:pt x="1235" y="1"/>
                      <a:pt x="9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834;p62">
                <a:extLst>
                  <a:ext uri="{FF2B5EF4-FFF2-40B4-BE49-F238E27FC236}">
                    <a16:creationId xmlns:a16="http://schemas.microsoft.com/office/drawing/2014/main" id="{E5889A4C-6808-98B4-8CFE-545FF0468F6F}"/>
                  </a:ext>
                </a:extLst>
              </p:cNvPr>
              <p:cNvSpPr/>
              <p:nvPr/>
            </p:nvSpPr>
            <p:spPr>
              <a:xfrm>
                <a:off x="7450851" y="4306774"/>
                <a:ext cx="29625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07" extrusionOk="0">
                    <a:moveTo>
                      <a:pt x="68" y="0"/>
                    </a:moveTo>
                    <a:cubicBezTo>
                      <a:pt x="31" y="0"/>
                      <a:pt x="7" y="8"/>
                      <a:pt x="1" y="21"/>
                    </a:cubicBezTo>
                    <a:cubicBezTo>
                      <a:pt x="1" y="112"/>
                      <a:pt x="305" y="264"/>
                      <a:pt x="578" y="568"/>
                    </a:cubicBezTo>
                    <a:cubicBezTo>
                      <a:pt x="882" y="902"/>
                      <a:pt x="1004" y="1206"/>
                      <a:pt x="1095" y="1206"/>
                    </a:cubicBezTo>
                    <a:cubicBezTo>
                      <a:pt x="1156" y="1206"/>
                      <a:pt x="1095" y="780"/>
                      <a:pt x="761" y="416"/>
                    </a:cubicBezTo>
                    <a:cubicBezTo>
                      <a:pt x="521" y="104"/>
                      <a:pt x="205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835;p62">
                <a:extLst>
                  <a:ext uri="{FF2B5EF4-FFF2-40B4-BE49-F238E27FC236}">
                    <a16:creationId xmlns:a16="http://schemas.microsoft.com/office/drawing/2014/main" id="{B9519CF4-8012-9C64-B50D-86D9D7F41FC0}"/>
                  </a:ext>
                </a:extLst>
              </p:cNvPr>
              <p:cNvSpPr/>
              <p:nvPr/>
            </p:nvSpPr>
            <p:spPr>
              <a:xfrm>
                <a:off x="7485910" y="4238728"/>
                <a:ext cx="27293" cy="63127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63" extrusionOk="0">
                    <a:moveTo>
                      <a:pt x="332" y="270"/>
                    </a:moveTo>
                    <a:cubicBezTo>
                      <a:pt x="409" y="270"/>
                      <a:pt x="466" y="381"/>
                      <a:pt x="548" y="518"/>
                    </a:cubicBezTo>
                    <a:cubicBezTo>
                      <a:pt x="730" y="882"/>
                      <a:pt x="821" y="1308"/>
                      <a:pt x="852" y="1703"/>
                    </a:cubicBezTo>
                    <a:cubicBezTo>
                      <a:pt x="868" y="1946"/>
                      <a:pt x="850" y="2147"/>
                      <a:pt x="838" y="2280"/>
                    </a:cubicBezTo>
                    <a:lnTo>
                      <a:pt x="838" y="2280"/>
                    </a:lnTo>
                    <a:cubicBezTo>
                      <a:pt x="751" y="2098"/>
                      <a:pt x="674" y="1931"/>
                      <a:pt x="578" y="1764"/>
                    </a:cubicBezTo>
                    <a:cubicBezTo>
                      <a:pt x="457" y="1521"/>
                      <a:pt x="365" y="1277"/>
                      <a:pt x="305" y="1004"/>
                    </a:cubicBezTo>
                    <a:cubicBezTo>
                      <a:pt x="274" y="852"/>
                      <a:pt x="274" y="700"/>
                      <a:pt x="244" y="548"/>
                    </a:cubicBezTo>
                    <a:cubicBezTo>
                      <a:pt x="244" y="487"/>
                      <a:pt x="244" y="396"/>
                      <a:pt x="244" y="335"/>
                    </a:cubicBezTo>
                    <a:cubicBezTo>
                      <a:pt x="274" y="274"/>
                      <a:pt x="213" y="274"/>
                      <a:pt x="305" y="274"/>
                    </a:cubicBezTo>
                    <a:cubicBezTo>
                      <a:pt x="314" y="271"/>
                      <a:pt x="323" y="270"/>
                      <a:pt x="332" y="270"/>
                    </a:cubicBezTo>
                    <a:close/>
                    <a:moveTo>
                      <a:pt x="305" y="1"/>
                    </a:moveTo>
                    <a:cubicBezTo>
                      <a:pt x="153" y="31"/>
                      <a:pt x="31" y="153"/>
                      <a:pt x="1" y="305"/>
                    </a:cubicBezTo>
                    <a:cubicBezTo>
                      <a:pt x="1" y="396"/>
                      <a:pt x="1" y="487"/>
                      <a:pt x="1" y="578"/>
                    </a:cubicBezTo>
                    <a:cubicBezTo>
                      <a:pt x="31" y="761"/>
                      <a:pt x="61" y="913"/>
                      <a:pt x="92" y="1065"/>
                    </a:cubicBezTo>
                    <a:cubicBezTo>
                      <a:pt x="183" y="1338"/>
                      <a:pt x="274" y="1581"/>
                      <a:pt x="426" y="1825"/>
                    </a:cubicBezTo>
                    <a:cubicBezTo>
                      <a:pt x="573" y="2118"/>
                      <a:pt x="735" y="2311"/>
                      <a:pt x="830" y="2392"/>
                    </a:cubicBezTo>
                    <a:lnTo>
                      <a:pt x="830" y="2392"/>
                    </a:lnTo>
                    <a:cubicBezTo>
                      <a:pt x="829" y="2438"/>
                      <a:pt x="834" y="2463"/>
                      <a:pt x="852" y="2463"/>
                    </a:cubicBezTo>
                    <a:cubicBezTo>
                      <a:pt x="859" y="2450"/>
                      <a:pt x="866" y="2437"/>
                      <a:pt x="874" y="2423"/>
                    </a:cubicBezTo>
                    <a:lnTo>
                      <a:pt x="874" y="2423"/>
                    </a:lnTo>
                    <a:cubicBezTo>
                      <a:pt x="887" y="2431"/>
                      <a:pt x="897" y="2435"/>
                      <a:pt x="904" y="2435"/>
                    </a:cubicBezTo>
                    <a:cubicBezTo>
                      <a:pt x="908" y="2435"/>
                      <a:pt x="911" y="2434"/>
                      <a:pt x="913" y="2432"/>
                    </a:cubicBezTo>
                    <a:cubicBezTo>
                      <a:pt x="905" y="2418"/>
                      <a:pt x="898" y="2404"/>
                      <a:pt x="891" y="2389"/>
                    </a:cubicBezTo>
                    <a:lnTo>
                      <a:pt x="891" y="2389"/>
                    </a:lnTo>
                    <a:cubicBezTo>
                      <a:pt x="992" y="2189"/>
                      <a:pt x="1061" y="1946"/>
                      <a:pt x="1034" y="1703"/>
                    </a:cubicBezTo>
                    <a:cubicBezTo>
                      <a:pt x="1065" y="1429"/>
                      <a:pt x="1034" y="1156"/>
                      <a:pt x="943" y="882"/>
                    </a:cubicBezTo>
                    <a:cubicBezTo>
                      <a:pt x="913" y="730"/>
                      <a:pt x="852" y="548"/>
                      <a:pt x="791" y="396"/>
                    </a:cubicBezTo>
                    <a:cubicBezTo>
                      <a:pt x="730" y="305"/>
                      <a:pt x="700" y="244"/>
                      <a:pt x="639" y="153"/>
                    </a:cubicBezTo>
                    <a:cubicBezTo>
                      <a:pt x="548" y="62"/>
                      <a:pt x="426" y="1"/>
                      <a:pt x="3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836;p62">
                <a:extLst>
                  <a:ext uri="{FF2B5EF4-FFF2-40B4-BE49-F238E27FC236}">
                    <a16:creationId xmlns:a16="http://schemas.microsoft.com/office/drawing/2014/main" id="{D7039012-8AC2-E614-E22A-E8ACE4B340B3}"/>
                  </a:ext>
                </a:extLst>
              </p:cNvPr>
              <p:cNvSpPr/>
              <p:nvPr/>
            </p:nvSpPr>
            <p:spPr>
              <a:xfrm>
                <a:off x="7369073" y="4283144"/>
                <a:ext cx="394945" cy="314762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2281" extrusionOk="0">
                    <a:moveTo>
                      <a:pt x="0" y="0"/>
                    </a:moveTo>
                    <a:lnTo>
                      <a:pt x="122" y="12280"/>
                    </a:lnTo>
                    <a:lnTo>
                      <a:pt x="15411" y="12219"/>
                    </a:lnTo>
                    <a:cubicBezTo>
                      <a:pt x="15320" y="10760"/>
                      <a:pt x="7386" y="7873"/>
                      <a:pt x="7386" y="7873"/>
                    </a:cubicBez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837;p62">
                <a:extLst>
                  <a:ext uri="{FF2B5EF4-FFF2-40B4-BE49-F238E27FC236}">
                    <a16:creationId xmlns:a16="http://schemas.microsoft.com/office/drawing/2014/main" id="{5ABFE05E-8E17-110E-3CF4-CA5F5ED879A3}"/>
                  </a:ext>
                </a:extLst>
              </p:cNvPr>
              <p:cNvSpPr/>
              <p:nvPr/>
            </p:nvSpPr>
            <p:spPr>
              <a:xfrm>
                <a:off x="7491369" y="4358700"/>
                <a:ext cx="60788" cy="3352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08" extrusionOk="0">
                    <a:moveTo>
                      <a:pt x="459" y="285"/>
                    </a:moveTo>
                    <a:cubicBezTo>
                      <a:pt x="513" y="285"/>
                      <a:pt x="576" y="292"/>
                      <a:pt x="639" y="305"/>
                    </a:cubicBezTo>
                    <a:cubicBezTo>
                      <a:pt x="791" y="335"/>
                      <a:pt x="943" y="365"/>
                      <a:pt x="1095" y="426"/>
                    </a:cubicBezTo>
                    <a:cubicBezTo>
                      <a:pt x="1338" y="517"/>
                      <a:pt x="1551" y="669"/>
                      <a:pt x="1763" y="821"/>
                    </a:cubicBezTo>
                    <a:cubicBezTo>
                      <a:pt x="1960" y="969"/>
                      <a:pt x="2104" y="1099"/>
                      <a:pt x="2200" y="1188"/>
                    </a:cubicBezTo>
                    <a:lnTo>
                      <a:pt x="2200" y="1188"/>
                    </a:lnTo>
                    <a:cubicBezTo>
                      <a:pt x="2014" y="1129"/>
                      <a:pt x="1828" y="1088"/>
                      <a:pt x="1642" y="1065"/>
                    </a:cubicBezTo>
                    <a:cubicBezTo>
                      <a:pt x="1368" y="1004"/>
                      <a:pt x="1125" y="882"/>
                      <a:pt x="882" y="791"/>
                    </a:cubicBezTo>
                    <a:cubicBezTo>
                      <a:pt x="730" y="700"/>
                      <a:pt x="608" y="639"/>
                      <a:pt x="487" y="548"/>
                    </a:cubicBezTo>
                    <a:cubicBezTo>
                      <a:pt x="396" y="517"/>
                      <a:pt x="365" y="457"/>
                      <a:pt x="304" y="426"/>
                    </a:cubicBezTo>
                    <a:cubicBezTo>
                      <a:pt x="304" y="365"/>
                      <a:pt x="274" y="396"/>
                      <a:pt x="304" y="335"/>
                    </a:cubicBezTo>
                    <a:cubicBezTo>
                      <a:pt x="322" y="299"/>
                      <a:pt x="382" y="285"/>
                      <a:pt x="459" y="285"/>
                    </a:cubicBezTo>
                    <a:close/>
                    <a:moveTo>
                      <a:pt x="426" y="1"/>
                    </a:moveTo>
                    <a:cubicBezTo>
                      <a:pt x="274" y="1"/>
                      <a:pt x="152" y="92"/>
                      <a:pt x="92" y="183"/>
                    </a:cubicBezTo>
                    <a:cubicBezTo>
                      <a:pt x="0" y="305"/>
                      <a:pt x="31" y="487"/>
                      <a:pt x="122" y="578"/>
                    </a:cubicBezTo>
                    <a:cubicBezTo>
                      <a:pt x="183" y="639"/>
                      <a:pt x="274" y="700"/>
                      <a:pt x="365" y="761"/>
                    </a:cubicBezTo>
                    <a:cubicBezTo>
                      <a:pt x="487" y="852"/>
                      <a:pt x="639" y="913"/>
                      <a:pt x="791" y="1004"/>
                    </a:cubicBezTo>
                    <a:cubicBezTo>
                      <a:pt x="1064" y="1095"/>
                      <a:pt x="1307" y="1186"/>
                      <a:pt x="1611" y="1247"/>
                    </a:cubicBezTo>
                    <a:cubicBezTo>
                      <a:pt x="1733" y="1277"/>
                      <a:pt x="1855" y="1293"/>
                      <a:pt x="1980" y="1293"/>
                    </a:cubicBezTo>
                    <a:cubicBezTo>
                      <a:pt x="2078" y="1293"/>
                      <a:pt x="2178" y="1283"/>
                      <a:pt x="2283" y="1265"/>
                    </a:cubicBezTo>
                    <a:lnTo>
                      <a:pt x="2283" y="1265"/>
                    </a:lnTo>
                    <a:cubicBezTo>
                      <a:pt x="2314" y="1292"/>
                      <a:pt x="2333" y="1308"/>
                      <a:pt x="2341" y="1308"/>
                    </a:cubicBezTo>
                    <a:cubicBezTo>
                      <a:pt x="2348" y="1301"/>
                      <a:pt x="2347" y="1282"/>
                      <a:pt x="2338" y="1254"/>
                    </a:cubicBezTo>
                    <a:lnTo>
                      <a:pt x="2338" y="1254"/>
                    </a:lnTo>
                    <a:cubicBezTo>
                      <a:pt x="2349" y="1252"/>
                      <a:pt x="2360" y="1249"/>
                      <a:pt x="2371" y="1247"/>
                    </a:cubicBezTo>
                    <a:cubicBezTo>
                      <a:pt x="2357" y="1242"/>
                      <a:pt x="2344" y="1237"/>
                      <a:pt x="2330" y="1232"/>
                    </a:cubicBezTo>
                    <a:lnTo>
                      <a:pt x="2330" y="1232"/>
                    </a:lnTo>
                    <a:cubicBezTo>
                      <a:pt x="2286" y="1123"/>
                      <a:pt x="2150" y="912"/>
                      <a:pt x="1885" y="669"/>
                    </a:cubicBezTo>
                    <a:cubicBezTo>
                      <a:pt x="1672" y="487"/>
                      <a:pt x="1429" y="335"/>
                      <a:pt x="1186" y="213"/>
                    </a:cubicBezTo>
                    <a:cubicBezTo>
                      <a:pt x="1034" y="153"/>
                      <a:pt x="852" y="92"/>
                      <a:pt x="700" y="61"/>
                    </a:cubicBezTo>
                    <a:cubicBezTo>
                      <a:pt x="608" y="31"/>
                      <a:pt x="517" y="1"/>
                      <a:pt x="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838;p62">
                <a:extLst>
                  <a:ext uri="{FF2B5EF4-FFF2-40B4-BE49-F238E27FC236}">
                    <a16:creationId xmlns:a16="http://schemas.microsoft.com/office/drawing/2014/main" id="{157627F3-6CE0-0F18-627B-A837AB3A8AB3}"/>
                  </a:ext>
                </a:extLst>
              </p:cNvPr>
              <p:cNvSpPr/>
              <p:nvPr/>
            </p:nvSpPr>
            <p:spPr>
              <a:xfrm>
                <a:off x="7210156" y="2560706"/>
                <a:ext cx="539074" cy="1870503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72981" extrusionOk="0">
                    <a:moveTo>
                      <a:pt x="7478" y="1"/>
                    </a:moveTo>
                    <a:cubicBezTo>
                      <a:pt x="7478" y="1"/>
                      <a:pt x="5441" y="2159"/>
                      <a:pt x="4438" y="4256"/>
                    </a:cubicBezTo>
                    <a:cubicBezTo>
                      <a:pt x="3435" y="6323"/>
                      <a:pt x="2797" y="11308"/>
                      <a:pt x="2797" y="11308"/>
                    </a:cubicBezTo>
                    <a:cubicBezTo>
                      <a:pt x="2797" y="11308"/>
                      <a:pt x="1" y="17569"/>
                      <a:pt x="426" y="20761"/>
                    </a:cubicBezTo>
                    <a:cubicBezTo>
                      <a:pt x="852" y="23952"/>
                      <a:pt x="3709" y="45837"/>
                      <a:pt x="3709" y="45837"/>
                    </a:cubicBezTo>
                    <a:cubicBezTo>
                      <a:pt x="3709" y="45837"/>
                      <a:pt x="3557" y="67114"/>
                      <a:pt x="5624" y="70914"/>
                    </a:cubicBezTo>
                    <a:lnTo>
                      <a:pt x="6049" y="72980"/>
                    </a:lnTo>
                    <a:lnTo>
                      <a:pt x="14226" y="71522"/>
                    </a:lnTo>
                    <a:lnTo>
                      <a:pt x="14712" y="70366"/>
                    </a:lnTo>
                    <a:lnTo>
                      <a:pt x="15958" y="28573"/>
                    </a:lnTo>
                    <a:lnTo>
                      <a:pt x="21034" y="183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839;p62">
                <a:extLst>
                  <a:ext uri="{FF2B5EF4-FFF2-40B4-BE49-F238E27FC236}">
                    <a16:creationId xmlns:a16="http://schemas.microsoft.com/office/drawing/2014/main" id="{84FD5036-9768-E65A-06A8-E7C0C33ADD60}"/>
                  </a:ext>
                </a:extLst>
              </p:cNvPr>
              <p:cNvSpPr/>
              <p:nvPr/>
            </p:nvSpPr>
            <p:spPr>
              <a:xfrm>
                <a:off x="7446956" y="2563833"/>
                <a:ext cx="659831" cy="1746633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68148" extrusionOk="0">
                    <a:moveTo>
                      <a:pt x="10427" y="0"/>
                    </a:moveTo>
                    <a:lnTo>
                      <a:pt x="6384" y="16505"/>
                    </a:lnTo>
                    <a:lnTo>
                      <a:pt x="5867" y="28542"/>
                    </a:lnTo>
                    <a:lnTo>
                      <a:pt x="12342" y="42493"/>
                    </a:lnTo>
                    <a:lnTo>
                      <a:pt x="12372" y="44864"/>
                    </a:lnTo>
                    <a:lnTo>
                      <a:pt x="12980" y="46293"/>
                    </a:lnTo>
                    <a:lnTo>
                      <a:pt x="12463" y="48572"/>
                    </a:lnTo>
                    <a:lnTo>
                      <a:pt x="9849" y="49758"/>
                    </a:lnTo>
                    <a:lnTo>
                      <a:pt x="1" y="61004"/>
                    </a:lnTo>
                    <a:lnTo>
                      <a:pt x="5411" y="68147"/>
                    </a:lnTo>
                    <a:cubicBezTo>
                      <a:pt x="5411" y="68147"/>
                      <a:pt x="24317" y="50244"/>
                      <a:pt x="25047" y="48785"/>
                    </a:cubicBezTo>
                    <a:cubicBezTo>
                      <a:pt x="25746" y="47357"/>
                      <a:pt x="20427" y="22827"/>
                      <a:pt x="20123" y="21885"/>
                    </a:cubicBezTo>
                    <a:cubicBezTo>
                      <a:pt x="19819" y="20973"/>
                      <a:pt x="17904" y="19545"/>
                      <a:pt x="17904" y="19545"/>
                    </a:cubicBezTo>
                    <a:lnTo>
                      <a:pt x="18664" y="17569"/>
                    </a:lnTo>
                    <a:cubicBezTo>
                      <a:pt x="18664" y="17569"/>
                      <a:pt x="18269" y="9605"/>
                      <a:pt x="17995" y="7022"/>
                    </a:cubicBezTo>
                    <a:cubicBezTo>
                      <a:pt x="17752" y="4438"/>
                      <a:pt x="15959" y="2310"/>
                      <a:pt x="15959" y="2310"/>
                    </a:cubicBezTo>
                    <a:lnTo>
                      <a:pt x="15503" y="61"/>
                    </a:lnTo>
                    <a:lnTo>
                      <a:pt x="10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840;p62">
                <a:extLst>
                  <a:ext uri="{FF2B5EF4-FFF2-40B4-BE49-F238E27FC236}">
                    <a16:creationId xmlns:a16="http://schemas.microsoft.com/office/drawing/2014/main" id="{604E3B1E-ABAC-B2D0-B480-788A0755CA15}"/>
                  </a:ext>
                </a:extLst>
              </p:cNvPr>
              <p:cNvSpPr/>
              <p:nvPr/>
            </p:nvSpPr>
            <p:spPr>
              <a:xfrm>
                <a:off x="7493701" y="2561501"/>
                <a:ext cx="17939" cy="21813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11" extrusionOk="0">
                    <a:moveTo>
                      <a:pt x="669" y="0"/>
                    </a:moveTo>
                    <a:lnTo>
                      <a:pt x="669" y="0"/>
                    </a:lnTo>
                    <a:cubicBezTo>
                      <a:pt x="609" y="426"/>
                      <a:pt x="548" y="821"/>
                      <a:pt x="517" y="1246"/>
                    </a:cubicBezTo>
                    <a:cubicBezTo>
                      <a:pt x="426" y="2067"/>
                      <a:pt x="305" y="3100"/>
                      <a:pt x="153" y="4225"/>
                    </a:cubicBezTo>
                    <a:cubicBezTo>
                      <a:pt x="61" y="5228"/>
                      <a:pt x="1" y="6231"/>
                      <a:pt x="1" y="7234"/>
                    </a:cubicBezTo>
                    <a:cubicBezTo>
                      <a:pt x="1" y="7629"/>
                      <a:pt x="1" y="7964"/>
                      <a:pt x="31" y="8177"/>
                    </a:cubicBezTo>
                    <a:cubicBezTo>
                      <a:pt x="31" y="8268"/>
                      <a:pt x="61" y="8389"/>
                      <a:pt x="92" y="8511"/>
                    </a:cubicBezTo>
                    <a:cubicBezTo>
                      <a:pt x="122" y="8511"/>
                      <a:pt x="92" y="8025"/>
                      <a:pt x="122" y="7265"/>
                    </a:cubicBezTo>
                    <a:cubicBezTo>
                      <a:pt x="153" y="6474"/>
                      <a:pt x="244" y="5411"/>
                      <a:pt x="365" y="4255"/>
                    </a:cubicBezTo>
                    <a:cubicBezTo>
                      <a:pt x="487" y="3100"/>
                      <a:pt x="609" y="2037"/>
                      <a:pt x="639" y="1277"/>
                    </a:cubicBezTo>
                    <a:cubicBezTo>
                      <a:pt x="700" y="851"/>
                      <a:pt x="700" y="426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841;p62">
                <a:extLst>
                  <a:ext uri="{FF2B5EF4-FFF2-40B4-BE49-F238E27FC236}">
                    <a16:creationId xmlns:a16="http://schemas.microsoft.com/office/drawing/2014/main" id="{9873B912-F9F2-5F63-1F43-9EA0C7409837}"/>
                  </a:ext>
                </a:extLst>
              </p:cNvPr>
              <p:cNvSpPr/>
              <p:nvPr/>
            </p:nvSpPr>
            <p:spPr>
              <a:xfrm>
                <a:off x="7520968" y="2562270"/>
                <a:ext cx="14044" cy="8806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436" extrusionOk="0">
                    <a:moveTo>
                      <a:pt x="92" y="1"/>
                    </a:moveTo>
                    <a:lnTo>
                      <a:pt x="92" y="1"/>
                    </a:lnTo>
                    <a:cubicBezTo>
                      <a:pt x="0" y="578"/>
                      <a:pt x="31" y="1186"/>
                      <a:pt x="122" y="1733"/>
                    </a:cubicBezTo>
                    <a:cubicBezTo>
                      <a:pt x="183" y="2341"/>
                      <a:pt x="304" y="2888"/>
                      <a:pt x="548" y="3435"/>
                    </a:cubicBezTo>
                    <a:cubicBezTo>
                      <a:pt x="487" y="2858"/>
                      <a:pt x="426" y="2280"/>
                      <a:pt x="304" y="1733"/>
                    </a:cubicBezTo>
                    <a:cubicBezTo>
                      <a:pt x="274" y="1156"/>
                      <a:pt x="183" y="578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842;p62">
                <a:extLst>
                  <a:ext uri="{FF2B5EF4-FFF2-40B4-BE49-F238E27FC236}">
                    <a16:creationId xmlns:a16="http://schemas.microsoft.com/office/drawing/2014/main" id="{F4FEC4E8-E35D-65EA-761C-608C7BC24FF2}"/>
                  </a:ext>
                </a:extLst>
              </p:cNvPr>
              <p:cNvSpPr/>
              <p:nvPr/>
            </p:nvSpPr>
            <p:spPr>
              <a:xfrm>
                <a:off x="7617559" y="3033572"/>
                <a:ext cx="35084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342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308" y="153"/>
                      <a:pt x="1277" y="335"/>
                      <a:pt x="1277" y="487"/>
                    </a:cubicBezTo>
                    <a:cubicBezTo>
                      <a:pt x="1216" y="791"/>
                      <a:pt x="1125" y="1247"/>
                      <a:pt x="1034" y="1794"/>
                    </a:cubicBezTo>
                    <a:cubicBezTo>
                      <a:pt x="852" y="2919"/>
                      <a:pt x="669" y="4439"/>
                      <a:pt x="456" y="6141"/>
                    </a:cubicBezTo>
                    <a:cubicBezTo>
                      <a:pt x="244" y="7873"/>
                      <a:pt x="153" y="9423"/>
                      <a:pt x="92" y="10518"/>
                    </a:cubicBezTo>
                    <a:cubicBezTo>
                      <a:pt x="61" y="11095"/>
                      <a:pt x="31" y="11551"/>
                      <a:pt x="31" y="11855"/>
                    </a:cubicBezTo>
                    <a:cubicBezTo>
                      <a:pt x="1" y="12037"/>
                      <a:pt x="1" y="12189"/>
                      <a:pt x="31" y="12341"/>
                    </a:cubicBezTo>
                    <a:cubicBezTo>
                      <a:pt x="61" y="12189"/>
                      <a:pt x="92" y="12037"/>
                      <a:pt x="92" y="11855"/>
                    </a:cubicBezTo>
                    <a:cubicBezTo>
                      <a:pt x="122" y="11521"/>
                      <a:pt x="153" y="11065"/>
                      <a:pt x="213" y="10548"/>
                    </a:cubicBezTo>
                    <a:cubicBezTo>
                      <a:pt x="304" y="9423"/>
                      <a:pt x="426" y="7873"/>
                      <a:pt x="608" y="6171"/>
                    </a:cubicBezTo>
                    <a:cubicBezTo>
                      <a:pt x="821" y="4469"/>
                      <a:pt x="1004" y="2919"/>
                      <a:pt x="1156" y="1825"/>
                    </a:cubicBezTo>
                    <a:lnTo>
                      <a:pt x="1308" y="487"/>
                    </a:lnTo>
                    <a:cubicBezTo>
                      <a:pt x="1338" y="335"/>
                      <a:pt x="1368" y="183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843;p62">
                <a:extLst>
                  <a:ext uri="{FF2B5EF4-FFF2-40B4-BE49-F238E27FC236}">
                    <a16:creationId xmlns:a16="http://schemas.microsoft.com/office/drawing/2014/main" id="{C3860812-939D-C69A-69EF-9CB0F5879C3D}"/>
                  </a:ext>
                </a:extLst>
              </p:cNvPr>
              <p:cNvSpPr/>
              <p:nvPr/>
            </p:nvSpPr>
            <p:spPr>
              <a:xfrm>
                <a:off x="7661972" y="2564602"/>
                <a:ext cx="39748" cy="39890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564" extrusionOk="0">
                    <a:moveTo>
                      <a:pt x="1550" y="1"/>
                    </a:moveTo>
                    <a:cubicBezTo>
                      <a:pt x="1489" y="183"/>
                      <a:pt x="1459" y="396"/>
                      <a:pt x="1459" y="609"/>
                    </a:cubicBezTo>
                    <a:cubicBezTo>
                      <a:pt x="1429" y="1034"/>
                      <a:pt x="1368" y="1581"/>
                      <a:pt x="1307" y="2280"/>
                    </a:cubicBezTo>
                    <a:cubicBezTo>
                      <a:pt x="1155" y="3709"/>
                      <a:pt x="973" y="5624"/>
                      <a:pt x="760" y="7782"/>
                    </a:cubicBezTo>
                    <a:cubicBezTo>
                      <a:pt x="547" y="9910"/>
                      <a:pt x="365" y="11825"/>
                      <a:pt x="213" y="13284"/>
                    </a:cubicBezTo>
                    <a:cubicBezTo>
                      <a:pt x="152" y="13952"/>
                      <a:pt x="91" y="14499"/>
                      <a:pt x="61" y="14925"/>
                    </a:cubicBezTo>
                    <a:cubicBezTo>
                      <a:pt x="30" y="15138"/>
                      <a:pt x="0" y="15350"/>
                      <a:pt x="0" y="15563"/>
                    </a:cubicBezTo>
                    <a:cubicBezTo>
                      <a:pt x="61" y="15350"/>
                      <a:pt x="91" y="15138"/>
                      <a:pt x="122" y="14955"/>
                    </a:cubicBezTo>
                    <a:cubicBezTo>
                      <a:pt x="182" y="14560"/>
                      <a:pt x="274" y="13983"/>
                      <a:pt x="334" y="13284"/>
                    </a:cubicBezTo>
                    <a:cubicBezTo>
                      <a:pt x="517" y="11885"/>
                      <a:pt x="760" y="9940"/>
                      <a:pt x="973" y="7782"/>
                    </a:cubicBezTo>
                    <a:cubicBezTo>
                      <a:pt x="1155" y="5654"/>
                      <a:pt x="1337" y="3679"/>
                      <a:pt x="1429" y="2280"/>
                    </a:cubicBezTo>
                    <a:cubicBezTo>
                      <a:pt x="1489" y="1581"/>
                      <a:pt x="1520" y="1004"/>
                      <a:pt x="1550" y="609"/>
                    </a:cubicBezTo>
                    <a:cubicBezTo>
                      <a:pt x="1550" y="396"/>
                      <a:pt x="1550" y="213"/>
                      <a:pt x="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844;p62">
                <a:extLst>
                  <a:ext uri="{FF2B5EF4-FFF2-40B4-BE49-F238E27FC236}">
                    <a16:creationId xmlns:a16="http://schemas.microsoft.com/office/drawing/2014/main" id="{B4D95B40-8B07-41F9-2896-BF30B025A21E}"/>
                  </a:ext>
                </a:extLst>
              </p:cNvPr>
              <p:cNvSpPr/>
              <p:nvPr/>
            </p:nvSpPr>
            <p:spPr>
              <a:xfrm>
                <a:off x="7628476" y="2588258"/>
                <a:ext cx="41312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08" extrusionOk="0">
                    <a:moveTo>
                      <a:pt x="908" y="1"/>
                    </a:moveTo>
                    <a:cubicBezTo>
                      <a:pt x="817" y="1"/>
                      <a:pt x="726" y="18"/>
                      <a:pt x="638" y="50"/>
                    </a:cubicBezTo>
                    <a:cubicBezTo>
                      <a:pt x="0" y="294"/>
                      <a:pt x="0" y="1236"/>
                      <a:pt x="669" y="1479"/>
                    </a:cubicBezTo>
                    <a:cubicBezTo>
                      <a:pt x="742" y="1497"/>
                      <a:pt x="819" y="1507"/>
                      <a:pt x="895" y="1507"/>
                    </a:cubicBezTo>
                    <a:cubicBezTo>
                      <a:pt x="1069" y="1507"/>
                      <a:pt x="1241" y="1454"/>
                      <a:pt x="1368" y="1327"/>
                    </a:cubicBezTo>
                    <a:cubicBezTo>
                      <a:pt x="1489" y="1236"/>
                      <a:pt x="1581" y="1084"/>
                      <a:pt x="1611" y="901"/>
                    </a:cubicBezTo>
                    <a:cubicBezTo>
                      <a:pt x="1611" y="810"/>
                      <a:pt x="1581" y="749"/>
                      <a:pt x="1581" y="749"/>
                    </a:cubicBezTo>
                    <a:cubicBezTo>
                      <a:pt x="1550" y="932"/>
                      <a:pt x="1429" y="1084"/>
                      <a:pt x="1277" y="1205"/>
                    </a:cubicBezTo>
                    <a:cubicBezTo>
                      <a:pt x="1198" y="1270"/>
                      <a:pt x="1115" y="1299"/>
                      <a:pt x="1034" y="1299"/>
                    </a:cubicBezTo>
                    <a:cubicBezTo>
                      <a:pt x="586" y="1299"/>
                      <a:pt x="189" y="434"/>
                      <a:pt x="730" y="202"/>
                    </a:cubicBezTo>
                    <a:cubicBezTo>
                      <a:pt x="794" y="181"/>
                      <a:pt x="863" y="171"/>
                      <a:pt x="931" y="171"/>
                    </a:cubicBezTo>
                    <a:cubicBezTo>
                      <a:pt x="1055" y="171"/>
                      <a:pt x="1179" y="204"/>
                      <a:pt x="1277" y="263"/>
                    </a:cubicBezTo>
                    <a:cubicBezTo>
                      <a:pt x="1581" y="476"/>
                      <a:pt x="1550" y="749"/>
                      <a:pt x="1581" y="749"/>
                    </a:cubicBezTo>
                    <a:cubicBezTo>
                      <a:pt x="1611" y="749"/>
                      <a:pt x="1611" y="689"/>
                      <a:pt x="1611" y="567"/>
                    </a:cubicBezTo>
                    <a:cubicBezTo>
                      <a:pt x="1581" y="415"/>
                      <a:pt x="1489" y="263"/>
                      <a:pt x="1368" y="172"/>
                    </a:cubicBezTo>
                    <a:cubicBezTo>
                      <a:pt x="1231" y="55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845;p62">
                <a:extLst>
                  <a:ext uri="{FF2B5EF4-FFF2-40B4-BE49-F238E27FC236}">
                    <a16:creationId xmlns:a16="http://schemas.microsoft.com/office/drawing/2014/main" id="{B1B3D707-A63E-BE96-03C6-5F4032B343AA}"/>
                  </a:ext>
                </a:extLst>
              </p:cNvPr>
              <p:cNvSpPr/>
              <p:nvPr/>
            </p:nvSpPr>
            <p:spPr>
              <a:xfrm>
                <a:off x="7542778" y="2968140"/>
                <a:ext cx="97385" cy="18233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7114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1"/>
                      <a:pt x="365" y="305"/>
                      <a:pt x="852" y="882"/>
                    </a:cubicBezTo>
                    <a:cubicBezTo>
                      <a:pt x="2159" y="2311"/>
                      <a:pt x="3071" y="4043"/>
                      <a:pt x="3526" y="5928"/>
                    </a:cubicBezTo>
                    <a:cubicBezTo>
                      <a:pt x="3678" y="6657"/>
                      <a:pt x="3739" y="7113"/>
                      <a:pt x="3770" y="7113"/>
                    </a:cubicBezTo>
                    <a:cubicBezTo>
                      <a:pt x="3800" y="6992"/>
                      <a:pt x="3800" y="6900"/>
                      <a:pt x="3770" y="6779"/>
                    </a:cubicBezTo>
                    <a:cubicBezTo>
                      <a:pt x="3739" y="6505"/>
                      <a:pt x="3709" y="6201"/>
                      <a:pt x="3648" y="5897"/>
                    </a:cubicBezTo>
                    <a:cubicBezTo>
                      <a:pt x="3283" y="3982"/>
                      <a:pt x="2341" y="2189"/>
                      <a:pt x="973" y="791"/>
                    </a:cubicBezTo>
                    <a:cubicBezTo>
                      <a:pt x="760" y="548"/>
                      <a:pt x="517" y="365"/>
                      <a:pt x="304" y="183"/>
                    </a:cubicBezTo>
                    <a:cubicBezTo>
                      <a:pt x="213" y="92"/>
                      <a:pt x="122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846;p62">
                <a:extLst>
                  <a:ext uri="{FF2B5EF4-FFF2-40B4-BE49-F238E27FC236}">
                    <a16:creationId xmlns:a16="http://schemas.microsoft.com/office/drawing/2014/main" id="{24C565C9-EABF-0252-396A-AFB37DBB4257}"/>
                  </a:ext>
                </a:extLst>
              </p:cNvPr>
              <p:cNvSpPr/>
              <p:nvPr/>
            </p:nvSpPr>
            <p:spPr>
              <a:xfrm>
                <a:off x="7783472" y="3748664"/>
                <a:ext cx="171397" cy="3437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341" extrusionOk="0">
                    <a:moveTo>
                      <a:pt x="6680" y="0"/>
                    </a:moveTo>
                    <a:cubicBezTo>
                      <a:pt x="6622" y="0"/>
                      <a:pt x="6321" y="233"/>
                      <a:pt x="5776" y="520"/>
                    </a:cubicBezTo>
                    <a:cubicBezTo>
                      <a:pt x="5442" y="672"/>
                      <a:pt x="5077" y="793"/>
                      <a:pt x="4743" y="884"/>
                    </a:cubicBezTo>
                    <a:cubicBezTo>
                      <a:pt x="4184" y="1038"/>
                      <a:pt x="3614" y="1119"/>
                      <a:pt x="3039" y="1119"/>
                    </a:cubicBezTo>
                    <a:cubicBezTo>
                      <a:pt x="2706" y="1119"/>
                      <a:pt x="2372" y="1092"/>
                      <a:pt x="2037" y="1036"/>
                    </a:cubicBezTo>
                    <a:cubicBezTo>
                      <a:pt x="1673" y="976"/>
                      <a:pt x="1308" y="884"/>
                      <a:pt x="973" y="763"/>
                    </a:cubicBezTo>
                    <a:cubicBezTo>
                      <a:pt x="405" y="592"/>
                      <a:pt x="76" y="395"/>
                      <a:pt x="11" y="395"/>
                    </a:cubicBezTo>
                    <a:cubicBezTo>
                      <a:pt x="6" y="395"/>
                      <a:pt x="3" y="396"/>
                      <a:pt x="1" y="398"/>
                    </a:cubicBezTo>
                    <a:cubicBezTo>
                      <a:pt x="1" y="398"/>
                      <a:pt x="92" y="459"/>
                      <a:pt x="244" y="550"/>
                    </a:cubicBezTo>
                    <a:cubicBezTo>
                      <a:pt x="457" y="702"/>
                      <a:pt x="670" y="824"/>
                      <a:pt x="913" y="915"/>
                    </a:cubicBezTo>
                    <a:cubicBezTo>
                      <a:pt x="1277" y="1067"/>
                      <a:pt x="1642" y="1158"/>
                      <a:pt x="2007" y="1249"/>
                    </a:cubicBezTo>
                    <a:cubicBezTo>
                      <a:pt x="2463" y="1310"/>
                      <a:pt x="2949" y="1340"/>
                      <a:pt x="3405" y="1340"/>
                    </a:cubicBezTo>
                    <a:cubicBezTo>
                      <a:pt x="3861" y="1310"/>
                      <a:pt x="4347" y="1219"/>
                      <a:pt x="4773" y="1067"/>
                    </a:cubicBezTo>
                    <a:cubicBezTo>
                      <a:pt x="5138" y="976"/>
                      <a:pt x="5502" y="824"/>
                      <a:pt x="5837" y="641"/>
                    </a:cubicBezTo>
                    <a:cubicBezTo>
                      <a:pt x="6050" y="520"/>
                      <a:pt x="6262" y="368"/>
                      <a:pt x="6475" y="216"/>
                    </a:cubicBezTo>
                    <a:cubicBezTo>
                      <a:pt x="6627" y="94"/>
                      <a:pt x="6688" y="3"/>
                      <a:pt x="6688" y="3"/>
                    </a:cubicBezTo>
                    <a:cubicBezTo>
                      <a:pt x="6686" y="1"/>
                      <a:pt x="6684" y="0"/>
                      <a:pt x="6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847;p62">
                <a:extLst>
                  <a:ext uri="{FF2B5EF4-FFF2-40B4-BE49-F238E27FC236}">
                    <a16:creationId xmlns:a16="http://schemas.microsoft.com/office/drawing/2014/main" id="{DC3122AA-F3D3-B3A2-4376-AA381B1A9C93}"/>
                  </a:ext>
                </a:extLst>
              </p:cNvPr>
              <p:cNvSpPr/>
              <p:nvPr/>
            </p:nvSpPr>
            <p:spPr>
              <a:xfrm>
                <a:off x="7759331" y="3807612"/>
                <a:ext cx="105970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238" extrusionOk="0">
                    <a:moveTo>
                      <a:pt x="1666" y="1"/>
                    </a:moveTo>
                    <a:cubicBezTo>
                      <a:pt x="1114" y="1"/>
                      <a:pt x="560" y="25"/>
                      <a:pt x="1" y="74"/>
                    </a:cubicBezTo>
                    <a:cubicBezTo>
                      <a:pt x="700" y="195"/>
                      <a:pt x="1399" y="226"/>
                      <a:pt x="2067" y="226"/>
                    </a:cubicBezTo>
                    <a:cubicBezTo>
                      <a:pt x="2255" y="234"/>
                      <a:pt x="2442" y="238"/>
                      <a:pt x="2629" y="238"/>
                    </a:cubicBezTo>
                    <a:cubicBezTo>
                      <a:pt x="3139" y="238"/>
                      <a:pt x="3645" y="210"/>
                      <a:pt x="4134" y="165"/>
                    </a:cubicBezTo>
                    <a:cubicBezTo>
                      <a:pt x="3314" y="56"/>
                      <a:pt x="2493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848;p62">
                <a:extLst>
                  <a:ext uri="{FF2B5EF4-FFF2-40B4-BE49-F238E27FC236}">
                    <a16:creationId xmlns:a16="http://schemas.microsoft.com/office/drawing/2014/main" id="{96905C41-0A2E-6AB1-CF61-EDB61E38C18E}"/>
                  </a:ext>
                </a:extLst>
              </p:cNvPr>
              <p:cNvSpPr/>
              <p:nvPr/>
            </p:nvSpPr>
            <p:spPr>
              <a:xfrm>
                <a:off x="7585627" y="3790004"/>
                <a:ext cx="18708" cy="57418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2403" extrusionOk="0">
                    <a:moveTo>
                      <a:pt x="699" y="1"/>
                    </a:moveTo>
                    <a:cubicBezTo>
                      <a:pt x="699" y="62"/>
                      <a:pt x="699" y="153"/>
                      <a:pt x="699" y="214"/>
                    </a:cubicBezTo>
                    <a:lnTo>
                      <a:pt x="699" y="882"/>
                    </a:lnTo>
                    <a:cubicBezTo>
                      <a:pt x="699" y="609"/>
                      <a:pt x="730" y="396"/>
                      <a:pt x="730" y="214"/>
                    </a:cubicBezTo>
                    <a:cubicBezTo>
                      <a:pt x="699" y="153"/>
                      <a:pt x="699" y="62"/>
                      <a:pt x="699" y="1"/>
                    </a:cubicBezTo>
                    <a:close/>
                    <a:moveTo>
                      <a:pt x="699" y="882"/>
                    </a:moveTo>
                    <a:lnTo>
                      <a:pt x="699" y="882"/>
                    </a:lnTo>
                    <a:cubicBezTo>
                      <a:pt x="669" y="1460"/>
                      <a:pt x="639" y="2281"/>
                      <a:pt x="578" y="3284"/>
                    </a:cubicBezTo>
                    <a:cubicBezTo>
                      <a:pt x="487" y="5320"/>
                      <a:pt x="365" y="8086"/>
                      <a:pt x="243" y="11187"/>
                    </a:cubicBezTo>
                    <a:cubicBezTo>
                      <a:pt x="122" y="14287"/>
                      <a:pt x="31" y="17083"/>
                      <a:pt x="31" y="19120"/>
                    </a:cubicBezTo>
                    <a:cubicBezTo>
                      <a:pt x="0" y="20153"/>
                      <a:pt x="31" y="20974"/>
                      <a:pt x="31" y="21521"/>
                    </a:cubicBezTo>
                    <a:lnTo>
                      <a:pt x="31" y="22190"/>
                    </a:lnTo>
                    <a:cubicBezTo>
                      <a:pt x="31" y="22250"/>
                      <a:pt x="31" y="22342"/>
                      <a:pt x="61" y="22402"/>
                    </a:cubicBezTo>
                    <a:cubicBezTo>
                      <a:pt x="61" y="22342"/>
                      <a:pt x="61" y="22250"/>
                      <a:pt x="61" y="22190"/>
                    </a:cubicBezTo>
                    <a:lnTo>
                      <a:pt x="61" y="21521"/>
                    </a:lnTo>
                    <a:cubicBezTo>
                      <a:pt x="61" y="20943"/>
                      <a:pt x="91" y="20123"/>
                      <a:pt x="91" y="19120"/>
                    </a:cubicBezTo>
                    <a:cubicBezTo>
                      <a:pt x="152" y="17114"/>
                      <a:pt x="243" y="14287"/>
                      <a:pt x="365" y="11217"/>
                    </a:cubicBezTo>
                    <a:cubicBezTo>
                      <a:pt x="487" y="8117"/>
                      <a:pt x="608" y="5320"/>
                      <a:pt x="669" y="3284"/>
                    </a:cubicBezTo>
                    <a:cubicBezTo>
                      <a:pt x="699" y="2250"/>
                      <a:pt x="699" y="143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849;p62">
                <a:extLst>
                  <a:ext uri="{FF2B5EF4-FFF2-40B4-BE49-F238E27FC236}">
                    <a16:creationId xmlns:a16="http://schemas.microsoft.com/office/drawing/2014/main" id="{FC6FC5CB-01C5-1177-86A4-4C819790AD1B}"/>
                  </a:ext>
                </a:extLst>
              </p:cNvPr>
              <p:cNvSpPr/>
              <p:nvPr/>
            </p:nvSpPr>
            <p:spPr>
              <a:xfrm>
                <a:off x="7078507" y="2299745"/>
                <a:ext cx="483001" cy="242024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9443" extrusionOk="0">
                    <a:moveTo>
                      <a:pt x="17873" y="0"/>
                    </a:moveTo>
                    <a:lnTo>
                      <a:pt x="4742" y="1915"/>
                    </a:lnTo>
                    <a:cubicBezTo>
                      <a:pt x="2919" y="2158"/>
                      <a:pt x="1338" y="3374"/>
                      <a:pt x="609" y="5076"/>
                    </a:cubicBezTo>
                    <a:cubicBezTo>
                      <a:pt x="213" y="6049"/>
                      <a:pt x="1" y="7143"/>
                      <a:pt x="487" y="7903"/>
                    </a:cubicBezTo>
                    <a:cubicBezTo>
                      <a:pt x="1235" y="9043"/>
                      <a:pt x="2141" y="9442"/>
                      <a:pt x="3098" y="9442"/>
                    </a:cubicBezTo>
                    <a:cubicBezTo>
                      <a:pt x="3774" y="9442"/>
                      <a:pt x="4476" y="9244"/>
                      <a:pt x="5168" y="8967"/>
                    </a:cubicBezTo>
                    <a:cubicBezTo>
                      <a:pt x="6870" y="8298"/>
                      <a:pt x="18846" y="3830"/>
                      <a:pt x="18846" y="3830"/>
                    </a:cubicBezTo>
                    <a:lnTo>
                      <a:pt x="17873" y="0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850;p62">
                <a:extLst>
                  <a:ext uri="{FF2B5EF4-FFF2-40B4-BE49-F238E27FC236}">
                    <a16:creationId xmlns:a16="http://schemas.microsoft.com/office/drawing/2014/main" id="{3A1744D1-9155-165D-5A35-8C2AFF1C9CE1}"/>
                  </a:ext>
                </a:extLst>
              </p:cNvPr>
              <p:cNvSpPr/>
              <p:nvPr/>
            </p:nvSpPr>
            <p:spPr>
              <a:xfrm>
                <a:off x="7526427" y="2162627"/>
                <a:ext cx="269550" cy="24932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728" extrusionOk="0">
                    <a:moveTo>
                      <a:pt x="6292" y="1"/>
                    </a:moveTo>
                    <a:lnTo>
                      <a:pt x="3405" y="2463"/>
                    </a:lnTo>
                    <a:lnTo>
                      <a:pt x="669" y="5320"/>
                    </a:lnTo>
                    <a:lnTo>
                      <a:pt x="0" y="5411"/>
                    </a:lnTo>
                    <a:lnTo>
                      <a:pt x="122" y="9727"/>
                    </a:lnTo>
                    <a:cubicBezTo>
                      <a:pt x="122" y="9727"/>
                      <a:pt x="2736" y="9180"/>
                      <a:pt x="3435" y="8755"/>
                    </a:cubicBezTo>
                    <a:cubicBezTo>
                      <a:pt x="4134" y="8329"/>
                      <a:pt x="7082" y="5198"/>
                      <a:pt x="7082" y="5198"/>
                    </a:cubicBezTo>
                    <a:cubicBezTo>
                      <a:pt x="7082" y="5198"/>
                      <a:pt x="8724" y="4894"/>
                      <a:pt x="9149" y="4469"/>
                    </a:cubicBezTo>
                    <a:cubicBezTo>
                      <a:pt x="9393" y="4256"/>
                      <a:pt x="9544" y="3952"/>
                      <a:pt x="9575" y="3648"/>
                    </a:cubicBezTo>
                    <a:lnTo>
                      <a:pt x="9575" y="3648"/>
                    </a:lnTo>
                    <a:lnTo>
                      <a:pt x="6900" y="4104"/>
                    </a:lnTo>
                    <a:lnTo>
                      <a:pt x="5745" y="4803"/>
                    </a:lnTo>
                    <a:cubicBezTo>
                      <a:pt x="5745" y="4803"/>
                      <a:pt x="6019" y="4469"/>
                      <a:pt x="6231" y="4134"/>
                    </a:cubicBezTo>
                    <a:cubicBezTo>
                      <a:pt x="6566" y="3739"/>
                      <a:pt x="6930" y="3374"/>
                      <a:pt x="7326" y="3040"/>
                    </a:cubicBezTo>
                    <a:lnTo>
                      <a:pt x="9332" y="2675"/>
                    </a:lnTo>
                    <a:cubicBezTo>
                      <a:pt x="9332" y="2675"/>
                      <a:pt x="10487" y="2493"/>
                      <a:pt x="10487" y="1703"/>
                    </a:cubicBezTo>
                    <a:lnTo>
                      <a:pt x="8937" y="1703"/>
                    </a:lnTo>
                    <a:cubicBezTo>
                      <a:pt x="8937" y="1703"/>
                      <a:pt x="10517" y="1460"/>
                      <a:pt x="10396" y="669"/>
                    </a:cubicBezTo>
                    <a:lnTo>
                      <a:pt x="9210" y="548"/>
                    </a:lnTo>
                    <a:cubicBezTo>
                      <a:pt x="9453" y="517"/>
                      <a:pt x="9605" y="305"/>
                      <a:pt x="9544" y="92"/>
                    </a:cubicBezTo>
                    <a:lnTo>
                      <a:pt x="629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851;p62">
                <a:extLst>
                  <a:ext uri="{FF2B5EF4-FFF2-40B4-BE49-F238E27FC236}">
                    <a16:creationId xmlns:a16="http://schemas.microsoft.com/office/drawing/2014/main" id="{896F8A6E-A8DF-6A78-2A70-4C89014F7C9E}"/>
                  </a:ext>
                </a:extLst>
              </p:cNvPr>
              <p:cNvSpPr/>
              <p:nvPr/>
            </p:nvSpPr>
            <p:spPr>
              <a:xfrm>
                <a:off x="7451646" y="2158731"/>
                <a:ext cx="345869" cy="255557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9971" extrusionOk="0">
                    <a:moveTo>
                      <a:pt x="3646" y="5350"/>
                    </a:moveTo>
                    <a:lnTo>
                      <a:pt x="3645" y="5351"/>
                    </a:lnTo>
                    <a:lnTo>
                      <a:pt x="3645" y="5351"/>
                    </a:lnTo>
                    <a:lnTo>
                      <a:pt x="3648" y="5350"/>
                    </a:lnTo>
                    <a:close/>
                    <a:moveTo>
                      <a:pt x="3645" y="5351"/>
                    </a:moveTo>
                    <a:lnTo>
                      <a:pt x="912" y="5745"/>
                    </a:lnTo>
                    <a:lnTo>
                      <a:pt x="183" y="5837"/>
                    </a:lnTo>
                    <a:lnTo>
                      <a:pt x="0" y="5867"/>
                    </a:lnTo>
                    <a:lnTo>
                      <a:pt x="152" y="5867"/>
                    </a:lnTo>
                    <a:lnTo>
                      <a:pt x="882" y="5776"/>
                    </a:lnTo>
                    <a:lnTo>
                      <a:pt x="3587" y="5411"/>
                    </a:lnTo>
                    <a:lnTo>
                      <a:pt x="3645" y="5351"/>
                    </a:lnTo>
                    <a:close/>
                    <a:moveTo>
                      <a:pt x="9241" y="1"/>
                    </a:moveTo>
                    <a:lnTo>
                      <a:pt x="9241" y="31"/>
                    </a:lnTo>
                    <a:lnTo>
                      <a:pt x="6353" y="2463"/>
                    </a:lnTo>
                    <a:lnTo>
                      <a:pt x="3617" y="5350"/>
                    </a:lnTo>
                    <a:lnTo>
                      <a:pt x="3646" y="5350"/>
                    </a:lnTo>
                    <a:lnTo>
                      <a:pt x="6353" y="2554"/>
                    </a:lnTo>
                    <a:lnTo>
                      <a:pt x="9239" y="123"/>
                    </a:lnTo>
                    <a:lnTo>
                      <a:pt x="9239" y="123"/>
                    </a:lnTo>
                    <a:lnTo>
                      <a:pt x="12352" y="241"/>
                    </a:lnTo>
                    <a:lnTo>
                      <a:pt x="12352" y="241"/>
                    </a:lnTo>
                    <a:cubicBezTo>
                      <a:pt x="12357" y="312"/>
                      <a:pt x="12328" y="378"/>
                      <a:pt x="12280" y="426"/>
                    </a:cubicBezTo>
                    <a:cubicBezTo>
                      <a:pt x="12219" y="487"/>
                      <a:pt x="12128" y="548"/>
                      <a:pt x="12037" y="548"/>
                    </a:cubicBezTo>
                    <a:lnTo>
                      <a:pt x="11520" y="669"/>
                    </a:lnTo>
                    <a:lnTo>
                      <a:pt x="12037" y="700"/>
                    </a:lnTo>
                    <a:lnTo>
                      <a:pt x="12098" y="704"/>
                    </a:lnTo>
                    <a:lnTo>
                      <a:pt x="12098" y="704"/>
                    </a:lnTo>
                    <a:lnTo>
                      <a:pt x="12098" y="730"/>
                    </a:lnTo>
                    <a:cubicBezTo>
                      <a:pt x="12121" y="724"/>
                      <a:pt x="12145" y="717"/>
                      <a:pt x="12168" y="709"/>
                    </a:cubicBezTo>
                    <a:lnTo>
                      <a:pt x="12168" y="709"/>
                    </a:lnTo>
                    <a:lnTo>
                      <a:pt x="13230" y="785"/>
                    </a:lnTo>
                    <a:lnTo>
                      <a:pt x="13230" y="785"/>
                    </a:lnTo>
                    <a:cubicBezTo>
                      <a:pt x="13234" y="895"/>
                      <a:pt x="13179" y="1017"/>
                      <a:pt x="13101" y="1095"/>
                    </a:cubicBezTo>
                    <a:cubicBezTo>
                      <a:pt x="12979" y="1216"/>
                      <a:pt x="12858" y="1308"/>
                      <a:pt x="12736" y="1368"/>
                    </a:cubicBezTo>
                    <a:cubicBezTo>
                      <a:pt x="12432" y="1520"/>
                      <a:pt x="12128" y="1612"/>
                      <a:pt x="11794" y="1672"/>
                    </a:cubicBezTo>
                    <a:lnTo>
                      <a:pt x="11794" y="1824"/>
                    </a:lnTo>
                    <a:lnTo>
                      <a:pt x="13275" y="1824"/>
                    </a:lnTo>
                    <a:cubicBezTo>
                      <a:pt x="13251" y="1968"/>
                      <a:pt x="13171" y="2094"/>
                      <a:pt x="13070" y="2219"/>
                    </a:cubicBezTo>
                    <a:cubicBezTo>
                      <a:pt x="12949" y="2341"/>
                      <a:pt x="12797" y="2432"/>
                      <a:pt x="12614" y="2523"/>
                    </a:cubicBezTo>
                    <a:cubicBezTo>
                      <a:pt x="12523" y="2554"/>
                      <a:pt x="12432" y="2584"/>
                      <a:pt x="12341" y="2615"/>
                    </a:cubicBezTo>
                    <a:cubicBezTo>
                      <a:pt x="12250" y="2645"/>
                      <a:pt x="12128" y="2645"/>
                      <a:pt x="12037" y="2675"/>
                    </a:cubicBezTo>
                    <a:lnTo>
                      <a:pt x="11399" y="2797"/>
                    </a:lnTo>
                    <a:lnTo>
                      <a:pt x="10213" y="3010"/>
                    </a:lnTo>
                    <a:lnTo>
                      <a:pt x="10183" y="3010"/>
                    </a:lnTo>
                    <a:cubicBezTo>
                      <a:pt x="9879" y="3283"/>
                      <a:pt x="9575" y="3557"/>
                      <a:pt x="9301" y="3830"/>
                    </a:cubicBezTo>
                    <a:cubicBezTo>
                      <a:pt x="9241" y="3922"/>
                      <a:pt x="9149" y="3982"/>
                      <a:pt x="9089" y="4074"/>
                    </a:cubicBezTo>
                    <a:lnTo>
                      <a:pt x="8937" y="4317"/>
                    </a:lnTo>
                    <a:lnTo>
                      <a:pt x="8602" y="4773"/>
                    </a:lnTo>
                    <a:lnTo>
                      <a:pt x="8359" y="5077"/>
                    </a:lnTo>
                    <a:lnTo>
                      <a:pt x="8693" y="4894"/>
                    </a:lnTo>
                    <a:lnTo>
                      <a:pt x="8704" y="4888"/>
                    </a:lnTo>
                    <a:lnTo>
                      <a:pt x="8754" y="4955"/>
                    </a:lnTo>
                    <a:lnTo>
                      <a:pt x="8873" y="4783"/>
                    </a:lnTo>
                    <a:lnTo>
                      <a:pt x="9818" y="4195"/>
                    </a:lnTo>
                    <a:lnTo>
                      <a:pt x="9788" y="4195"/>
                    </a:lnTo>
                    <a:lnTo>
                      <a:pt x="12398" y="3726"/>
                    </a:lnTo>
                    <a:lnTo>
                      <a:pt x="12398" y="3726"/>
                    </a:lnTo>
                    <a:cubicBezTo>
                      <a:pt x="12387" y="3822"/>
                      <a:pt x="12358" y="3917"/>
                      <a:pt x="12311" y="4013"/>
                    </a:cubicBezTo>
                    <a:cubicBezTo>
                      <a:pt x="12250" y="4134"/>
                      <a:pt x="12159" y="4256"/>
                      <a:pt x="12067" y="4347"/>
                    </a:cubicBezTo>
                    <a:cubicBezTo>
                      <a:pt x="11885" y="4530"/>
                      <a:pt x="11672" y="4651"/>
                      <a:pt x="11429" y="4742"/>
                    </a:cubicBezTo>
                    <a:cubicBezTo>
                      <a:pt x="10943" y="4925"/>
                      <a:pt x="10456" y="5046"/>
                      <a:pt x="9970" y="5137"/>
                    </a:cubicBezTo>
                    <a:cubicBezTo>
                      <a:pt x="8997" y="6141"/>
                      <a:pt x="8116" y="7052"/>
                      <a:pt x="7295" y="7843"/>
                    </a:cubicBezTo>
                    <a:cubicBezTo>
                      <a:pt x="7082" y="8055"/>
                      <a:pt x="6900" y="8238"/>
                      <a:pt x="6687" y="8420"/>
                    </a:cubicBezTo>
                    <a:cubicBezTo>
                      <a:pt x="6535" y="8572"/>
                      <a:pt x="6323" y="8724"/>
                      <a:pt x="6079" y="8815"/>
                    </a:cubicBezTo>
                    <a:cubicBezTo>
                      <a:pt x="5684" y="8998"/>
                      <a:pt x="5259" y="9119"/>
                      <a:pt x="4833" y="9241"/>
                    </a:cubicBezTo>
                    <a:cubicBezTo>
                      <a:pt x="4073" y="9454"/>
                      <a:pt x="3435" y="9575"/>
                      <a:pt x="3009" y="9697"/>
                    </a:cubicBezTo>
                    <a:lnTo>
                      <a:pt x="2553" y="9788"/>
                    </a:lnTo>
                    <a:lnTo>
                      <a:pt x="2432" y="9818"/>
                    </a:lnTo>
                    <a:lnTo>
                      <a:pt x="2402" y="9970"/>
                    </a:lnTo>
                    <a:lnTo>
                      <a:pt x="2584" y="9970"/>
                    </a:lnTo>
                    <a:lnTo>
                      <a:pt x="3040" y="9879"/>
                    </a:lnTo>
                    <a:cubicBezTo>
                      <a:pt x="3465" y="9788"/>
                      <a:pt x="4073" y="9636"/>
                      <a:pt x="4864" y="9454"/>
                    </a:cubicBezTo>
                    <a:cubicBezTo>
                      <a:pt x="5289" y="9332"/>
                      <a:pt x="5715" y="9210"/>
                      <a:pt x="6140" y="9058"/>
                    </a:cubicBezTo>
                    <a:cubicBezTo>
                      <a:pt x="6383" y="8937"/>
                      <a:pt x="6596" y="8785"/>
                      <a:pt x="6778" y="8633"/>
                    </a:cubicBezTo>
                    <a:cubicBezTo>
                      <a:pt x="6991" y="8451"/>
                      <a:pt x="7174" y="8268"/>
                      <a:pt x="7386" y="8055"/>
                    </a:cubicBezTo>
                    <a:cubicBezTo>
                      <a:pt x="8207" y="7265"/>
                      <a:pt x="9089" y="6353"/>
                      <a:pt x="10031" y="5350"/>
                    </a:cubicBezTo>
                    <a:lnTo>
                      <a:pt x="10000" y="5350"/>
                    </a:lnTo>
                    <a:cubicBezTo>
                      <a:pt x="10517" y="5259"/>
                      <a:pt x="11003" y="5137"/>
                      <a:pt x="11490" y="4955"/>
                    </a:cubicBezTo>
                    <a:cubicBezTo>
                      <a:pt x="11611" y="4925"/>
                      <a:pt x="11763" y="4864"/>
                      <a:pt x="11885" y="4803"/>
                    </a:cubicBezTo>
                    <a:cubicBezTo>
                      <a:pt x="11946" y="4773"/>
                      <a:pt x="12007" y="4712"/>
                      <a:pt x="12067" y="4682"/>
                    </a:cubicBezTo>
                    <a:lnTo>
                      <a:pt x="12128" y="4621"/>
                    </a:lnTo>
                    <a:lnTo>
                      <a:pt x="12219" y="4530"/>
                    </a:lnTo>
                    <a:cubicBezTo>
                      <a:pt x="12311" y="4438"/>
                      <a:pt x="12402" y="4317"/>
                      <a:pt x="12462" y="4195"/>
                    </a:cubicBezTo>
                    <a:cubicBezTo>
                      <a:pt x="12523" y="4043"/>
                      <a:pt x="12554" y="3891"/>
                      <a:pt x="12584" y="3739"/>
                    </a:cubicBezTo>
                    <a:lnTo>
                      <a:pt x="12584" y="3678"/>
                    </a:lnTo>
                    <a:lnTo>
                      <a:pt x="12493" y="3678"/>
                    </a:lnTo>
                    <a:lnTo>
                      <a:pt x="12457" y="3685"/>
                    </a:lnTo>
                    <a:lnTo>
                      <a:pt x="12457" y="3685"/>
                    </a:lnTo>
                    <a:lnTo>
                      <a:pt x="12402" y="3648"/>
                    </a:lnTo>
                    <a:cubicBezTo>
                      <a:pt x="12402" y="3663"/>
                      <a:pt x="12401" y="3679"/>
                      <a:pt x="12400" y="3694"/>
                    </a:cubicBezTo>
                    <a:lnTo>
                      <a:pt x="12400" y="3694"/>
                    </a:lnTo>
                    <a:lnTo>
                      <a:pt x="9818" y="4134"/>
                    </a:lnTo>
                    <a:lnTo>
                      <a:pt x="8962" y="4652"/>
                    </a:lnTo>
                    <a:lnTo>
                      <a:pt x="9089" y="4469"/>
                    </a:lnTo>
                    <a:lnTo>
                      <a:pt x="9271" y="4226"/>
                    </a:lnTo>
                    <a:cubicBezTo>
                      <a:pt x="9332" y="4165"/>
                      <a:pt x="9393" y="4104"/>
                      <a:pt x="9453" y="4013"/>
                    </a:cubicBezTo>
                    <a:cubicBezTo>
                      <a:pt x="9727" y="3739"/>
                      <a:pt x="10031" y="3466"/>
                      <a:pt x="10335" y="3192"/>
                    </a:cubicBezTo>
                    <a:lnTo>
                      <a:pt x="10304" y="3192"/>
                    </a:lnTo>
                    <a:lnTo>
                      <a:pt x="11520" y="2979"/>
                    </a:lnTo>
                    <a:lnTo>
                      <a:pt x="12128" y="2858"/>
                    </a:lnTo>
                    <a:cubicBezTo>
                      <a:pt x="12219" y="2827"/>
                      <a:pt x="12341" y="2827"/>
                      <a:pt x="12432" y="2797"/>
                    </a:cubicBezTo>
                    <a:cubicBezTo>
                      <a:pt x="12554" y="2767"/>
                      <a:pt x="12645" y="2736"/>
                      <a:pt x="12766" y="2675"/>
                    </a:cubicBezTo>
                    <a:cubicBezTo>
                      <a:pt x="12949" y="2615"/>
                      <a:pt x="13131" y="2493"/>
                      <a:pt x="13253" y="2341"/>
                    </a:cubicBezTo>
                    <a:cubicBezTo>
                      <a:pt x="13405" y="2189"/>
                      <a:pt x="13496" y="2007"/>
                      <a:pt x="13496" y="1794"/>
                    </a:cubicBezTo>
                    <a:lnTo>
                      <a:pt x="13496" y="1703"/>
                    </a:lnTo>
                    <a:lnTo>
                      <a:pt x="13435" y="1703"/>
                    </a:lnTo>
                    <a:lnTo>
                      <a:pt x="12462" y="1684"/>
                    </a:lnTo>
                    <a:lnTo>
                      <a:pt x="12462" y="1684"/>
                    </a:lnTo>
                    <a:cubicBezTo>
                      <a:pt x="12585" y="1637"/>
                      <a:pt x="12706" y="1581"/>
                      <a:pt x="12827" y="1520"/>
                    </a:cubicBezTo>
                    <a:cubicBezTo>
                      <a:pt x="13010" y="1460"/>
                      <a:pt x="13131" y="1338"/>
                      <a:pt x="13253" y="1216"/>
                    </a:cubicBezTo>
                    <a:cubicBezTo>
                      <a:pt x="13374" y="1095"/>
                      <a:pt x="13435" y="912"/>
                      <a:pt x="13405" y="700"/>
                    </a:cubicBezTo>
                    <a:lnTo>
                      <a:pt x="13405" y="639"/>
                    </a:lnTo>
                    <a:lnTo>
                      <a:pt x="13344" y="639"/>
                    </a:lnTo>
                    <a:lnTo>
                      <a:pt x="12383" y="592"/>
                    </a:lnTo>
                    <a:lnTo>
                      <a:pt x="12383" y="592"/>
                    </a:lnTo>
                    <a:cubicBezTo>
                      <a:pt x="12400" y="578"/>
                      <a:pt x="12416" y="563"/>
                      <a:pt x="12432" y="548"/>
                    </a:cubicBezTo>
                    <a:cubicBezTo>
                      <a:pt x="12523" y="426"/>
                      <a:pt x="12554" y="305"/>
                      <a:pt x="12523" y="153"/>
                    </a:cubicBezTo>
                    <a:lnTo>
                      <a:pt x="12523" y="92"/>
                    </a:lnTo>
                    <a:lnTo>
                      <a:pt x="12493" y="92"/>
                    </a:lnTo>
                    <a:lnTo>
                      <a:pt x="9271" y="1"/>
                    </a:ln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852;p62">
                <a:extLst>
                  <a:ext uri="{FF2B5EF4-FFF2-40B4-BE49-F238E27FC236}">
                    <a16:creationId xmlns:a16="http://schemas.microsoft.com/office/drawing/2014/main" id="{3D58EE61-AA56-8ABF-B1CE-6E6777E25611}"/>
                  </a:ext>
                </a:extLst>
              </p:cNvPr>
              <p:cNvSpPr/>
              <p:nvPr/>
            </p:nvSpPr>
            <p:spPr>
              <a:xfrm>
                <a:off x="7657282" y="2203916"/>
                <a:ext cx="98948" cy="44442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734" extrusionOk="0">
                    <a:moveTo>
                      <a:pt x="3253" y="1"/>
                    </a:moveTo>
                    <a:cubicBezTo>
                      <a:pt x="2888" y="1"/>
                      <a:pt x="2372" y="1"/>
                      <a:pt x="1794" y="61"/>
                    </a:cubicBezTo>
                    <a:lnTo>
                      <a:pt x="1764" y="61"/>
                    </a:lnTo>
                    <a:lnTo>
                      <a:pt x="1642" y="183"/>
                    </a:lnTo>
                    <a:cubicBezTo>
                      <a:pt x="1186" y="578"/>
                      <a:pt x="791" y="973"/>
                      <a:pt x="487" y="1247"/>
                    </a:cubicBezTo>
                    <a:cubicBezTo>
                      <a:pt x="305" y="1368"/>
                      <a:pt x="153" y="1551"/>
                      <a:pt x="1" y="1733"/>
                    </a:cubicBezTo>
                    <a:cubicBezTo>
                      <a:pt x="183" y="1612"/>
                      <a:pt x="365" y="1490"/>
                      <a:pt x="517" y="1338"/>
                    </a:cubicBezTo>
                    <a:cubicBezTo>
                      <a:pt x="821" y="1095"/>
                      <a:pt x="1247" y="730"/>
                      <a:pt x="1703" y="304"/>
                    </a:cubicBezTo>
                    <a:lnTo>
                      <a:pt x="1855" y="213"/>
                    </a:lnTo>
                    <a:lnTo>
                      <a:pt x="1824" y="213"/>
                    </a:lnTo>
                    <a:cubicBezTo>
                      <a:pt x="2372" y="183"/>
                      <a:pt x="2888" y="153"/>
                      <a:pt x="3253" y="122"/>
                    </a:cubicBezTo>
                    <a:cubicBezTo>
                      <a:pt x="3466" y="122"/>
                      <a:pt x="3648" y="92"/>
                      <a:pt x="3861" y="31"/>
                    </a:cubicBezTo>
                    <a:cubicBezTo>
                      <a:pt x="3648" y="1"/>
                      <a:pt x="3466" y="1"/>
                      <a:pt x="325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853;p62">
                <a:extLst>
                  <a:ext uri="{FF2B5EF4-FFF2-40B4-BE49-F238E27FC236}">
                    <a16:creationId xmlns:a16="http://schemas.microsoft.com/office/drawing/2014/main" id="{ED2AC24C-CC19-7818-08C0-CC5E1B7D70FA}"/>
                  </a:ext>
                </a:extLst>
              </p:cNvPr>
              <p:cNvSpPr/>
              <p:nvPr/>
            </p:nvSpPr>
            <p:spPr>
              <a:xfrm>
                <a:off x="7662740" y="2172751"/>
                <a:ext cx="101280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460" extrusionOk="0">
                    <a:moveTo>
                      <a:pt x="1520" y="1"/>
                    </a:moveTo>
                    <a:lnTo>
                      <a:pt x="1520" y="31"/>
                    </a:lnTo>
                    <a:cubicBezTo>
                      <a:pt x="1095" y="396"/>
                      <a:pt x="700" y="761"/>
                      <a:pt x="456" y="1004"/>
                    </a:cubicBezTo>
                    <a:cubicBezTo>
                      <a:pt x="274" y="1125"/>
                      <a:pt x="122" y="1308"/>
                      <a:pt x="0" y="1460"/>
                    </a:cubicBezTo>
                    <a:cubicBezTo>
                      <a:pt x="183" y="1369"/>
                      <a:pt x="335" y="1247"/>
                      <a:pt x="487" y="1125"/>
                    </a:cubicBezTo>
                    <a:cubicBezTo>
                      <a:pt x="760" y="882"/>
                      <a:pt x="1156" y="548"/>
                      <a:pt x="1581" y="153"/>
                    </a:cubicBezTo>
                    <a:lnTo>
                      <a:pt x="3314" y="153"/>
                    </a:lnTo>
                    <a:cubicBezTo>
                      <a:pt x="3376" y="162"/>
                      <a:pt x="3438" y="165"/>
                      <a:pt x="3501" y="165"/>
                    </a:cubicBezTo>
                    <a:cubicBezTo>
                      <a:pt x="3651" y="165"/>
                      <a:pt x="3801" y="144"/>
                      <a:pt x="3952" y="122"/>
                    </a:cubicBezTo>
                    <a:cubicBezTo>
                      <a:pt x="3739" y="62"/>
                      <a:pt x="3526" y="62"/>
                      <a:pt x="3314" y="62"/>
                    </a:cubicBezTo>
                    <a:cubicBezTo>
                      <a:pt x="2888" y="31"/>
                      <a:pt x="2341" y="1"/>
                      <a:pt x="173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854;p62">
                <a:extLst>
                  <a:ext uri="{FF2B5EF4-FFF2-40B4-BE49-F238E27FC236}">
                    <a16:creationId xmlns:a16="http://schemas.microsoft.com/office/drawing/2014/main" id="{EA9E327B-5787-1B3E-A8AE-D15F73A9E8C5}"/>
                  </a:ext>
                </a:extLst>
              </p:cNvPr>
              <p:cNvSpPr/>
              <p:nvPr/>
            </p:nvSpPr>
            <p:spPr>
              <a:xfrm>
                <a:off x="7424378" y="1297910"/>
                <a:ext cx="6155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0214" extrusionOk="0">
                    <a:moveTo>
                      <a:pt x="1429" y="0"/>
                    </a:moveTo>
                    <a:cubicBezTo>
                      <a:pt x="1186" y="0"/>
                      <a:pt x="578" y="1399"/>
                      <a:pt x="517" y="1611"/>
                    </a:cubicBezTo>
                    <a:cubicBezTo>
                      <a:pt x="61" y="3040"/>
                      <a:pt x="0" y="4529"/>
                      <a:pt x="274" y="5988"/>
                    </a:cubicBezTo>
                    <a:cubicBezTo>
                      <a:pt x="578" y="7417"/>
                      <a:pt x="973" y="8815"/>
                      <a:pt x="1520" y="10213"/>
                    </a:cubicBezTo>
                    <a:lnTo>
                      <a:pt x="1520" y="10183"/>
                    </a:lnTo>
                    <a:cubicBezTo>
                      <a:pt x="1915" y="8785"/>
                      <a:pt x="2189" y="7326"/>
                      <a:pt x="2280" y="5836"/>
                    </a:cubicBezTo>
                    <a:cubicBezTo>
                      <a:pt x="2402" y="4317"/>
                      <a:pt x="2067" y="2797"/>
                      <a:pt x="1277" y="1459"/>
                    </a:cubicBezTo>
                    <a:cubicBezTo>
                      <a:pt x="1216" y="1338"/>
                      <a:pt x="1581" y="0"/>
                      <a:pt x="14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855;p62">
                <a:extLst>
                  <a:ext uri="{FF2B5EF4-FFF2-40B4-BE49-F238E27FC236}">
                    <a16:creationId xmlns:a16="http://schemas.microsoft.com/office/drawing/2014/main" id="{5DCD08EF-87D5-1538-B30E-8173B0418EE1}"/>
                  </a:ext>
                </a:extLst>
              </p:cNvPr>
              <p:cNvSpPr/>
              <p:nvPr/>
            </p:nvSpPr>
            <p:spPr>
              <a:xfrm>
                <a:off x="7449314" y="1235579"/>
                <a:ext cx="326392" cy="634189"/>
              </a:xfrm>
              <a:custGeom>
                <a:avLst/>
                <a:gdLst/>
                <a:ahLst/>
                <a:cxnLst/>
                <a:rect l="l" t="t" r="r" b="b"/>
                <a:pathLst>
                  <a:path w="12736" h="24744" extrusionOk="0">
                    <a:moveTo>
                      <a:pt x="5623" y="1"/>
                    </a:moveTo>
                    <a:cubicBezTo>
                      <a:pt x="1945" y="122"/>
                      <a:pt x="0" y="3314"/>
                      <a:pt x="243" y="6992"/>
                    </a:cubicBezTo>
                    <a:lnTo>
                      <a:pt x="638" y="20700"/>
                    </a:lnTo>
                    <a:cubicBezTo>
                      <a:pt x="699" y="22961"/>
                      <a:pt x="2552" y="24743"/>
                      <a:pt x="4806" y="24743"/>
                    </a:cubicBezTo>
                    <a:cubicBezTo>
                      <a:pt x="4825" y="24743"/>
                      <a:pt x="4844" y="24743"/>
                      <a:pt x="4863" y="24743"/>
                    </a:cubicBezTo>
                    <a:cubicBezTo>
                      <a:pt x="7204" y="24743"/>
                      <a:pt x="9058" y="22798"/>
                      <a:pt x="9028" y="20487"/>
                    </a:cubicBezTo>
                    <a:cubicBezTo>
                      <a:pt x="8997" y="19454"/>
                      <a:pt x="8997" y="18633"/>
                      <a:pt x="8997" y="18633"/>
                    </a:cubicBezTo>
                    <a:cubicBezTo>
                      <a:pt x="8997" y="18633"/>
                      <a:pt x="12553" y="18147"/>
                      <a:pt x="12675" y="14621"/>
                    </a:cubicBezTo>
                    <a:cubicBezTo>
                      <a:pt x="12736" y="12919"/>
                      <a:pt x="12584" y="9393"/>
                      <a:pt x="12402" y="6202"/>
                    </a:cubicBezTo>
                    <a:cubicBezTo>
                      <a:pt x="12189" y="2767"/>
                      <a:pt x="9423" y="62"/>
                      <a:pt x="5988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856;p62">
                <a:extLst>
                  <a:ext uri="{FF2B5EF4-FFF2-40B4-BE49-F238E27FC236}">
                    <a16:creationId xmlns:a16="http://schemas.microsoft.com/office/drawing/2014/main" id="{53CFB3AD-56E0-DAC9-EC76-EB0F1BFE7036}"/>
                  </a:ext>
                </a:extLst>
              </p:cNvPr>
              <p:cNvSpPr/>
              <p:nvPr/>
            </p:nvSpPr>
            <p:spPr>
              <a:xfrm>
                <a:off x="7563023" y="1676510"/>
                <a:ext cx="117656" cy="6112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385" extrusionOk="0">
                    <a:moveTo>
                      <a:pt x="1" y="1"/>
                    </a:moveTo>
                    <a:cubicBezTo>
                      <a:pt x="1" y="1"/>
                      <a:pt x="982" y="2384"/>
                      <a:pt x="4184" y="2384"/>
                    </a:cubicBezTo>
                    <a:cubicBezTo>
                      <a:pt x="4316" y="2384"/>
                      <a:pt x="4451" y="2380"/>
                      <a:pt x="4591" y="2372"/>
                    </a:cubicBezTo>
                    <a:lnTo>
                      <a:pt x="4560" y="1460"/>
                    </a:lnTo>
                    <a:cubicBezTo>
                      <a:pt x="2919" y="1429"/>
                      <a:pt x="1338" y="913"/>
                      <a:pt x="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857;p62">
                <a:extLst>
                  <a:ext uri="{FF2B5EF4-FFF2-40B4-BE49-F238E27FC236}">
                    <a16:creationId xmlns:a16="http://schemas.microsoft.com/office/drawing/2014/main" id="{0E4DE3B5-8C40-526C-F5FF-6F03CC61F64F}"/>
                  </a:ext>
                </a:extLst>
              </p:cNvPr>
              <p:cNvSpPr/>
              <p:nvPr/>
            </p:nvSpPr>
            <p:spPr>
              <a:xfrm>
                <a:off x="7608205" y="1563484"/>
                <a:ext cx="47078" cy="37112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1448" extrusionOk="0">
                    <a:moveTo>
                      <a:pt x="643" y="1"/>
                    </a:moveTo>
                    <a:cubicBezTo>
                      <a:pt x="525" y="1"/>
                      <a:pt x="408" y="47"/>
                      <a:pt x="305" y="155"/>
                    </a:cubicBezTo>
                    <a:lnTo>
                      <a:pt x="308" y="153"/>
                    </a:lnTo>
                    <a:lnTo>
                      <a:pt x="308" y="153"/>
                    </a:lnTo>
                    <a:cubicBezTo>
                      <a:pt x="212" y="241"/>
                      <a:pt x="136" y="357"/>
                      <a:pt x="92" y="490"/>
                    </a:cubicBezTo>
                    <a:cubicBezTo>
                      <a:pt x="1" y="702"/>
                      <a:pt x="31" y="946"/>
                      <a:pt x="153" y="1128"/>
                    </a:cubicBezTo>
                    <a:cubicBezTo>
                      <a:pt x="244" y="1250"/>
                      <a:pt x="396" y="1341"/>
                      <a:pt x="548" y="1402"/>
                    </a:cubicBezTo>
                    <a:cubicBezTo>
                      <a:pt x="639" y="1432"/>
                      <a:pt x="738" y="1447"/>
                      <a:pt x="840" y="1447"/>
                    </a:cubicBezTo>
                    <a:cubicBezTo>
                      <a:pt x="943" y="1447"/>
                      <a:pt x="1049" y="1432"/>
                      <a:pt x="1156" y="1402"/>
                    </a:cubicBezTo>
                    <a:cubicBezTo>
                      <a:pt x="1837" y="1099"/>
                      <a:pt x="1220" y="1"/>
                      <a:pt x="643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858;p62">
                <a:extLst>
                  <a:ext uri="{FF2B5EF4-FFF2-40B4-BE49-F238E27FC236}">
                    <a16:creationId xmlns:a16="http://schemas.microsoft.com/office/drawing/2014/main" id="{D38B9D62-27C1-1A64-5910-9D716A83A642}"/>
                  </a:ext>
                </a:extLst>
              </p:cNvPr>
              <p:cNvSpPr/>
              <p:nvPr/>
            </p:nvSpPr>
            <p:spPr>
              <a:xfrm>
                <a:off x="7717276" y="1452866"/>
                <a:ext cx="25730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6" extrusionOk="0">
                    <a:moveTo>
                      <a:pt x="539" y="0"/>
                    </a:moveTo>
                    <a:cubicBezTo>
                      <a:pt x="521" y="0"/>
                      <a:pt x="504" y="1"/>
                      <a:pt x="487" y="3"/>
                    </a:cubicBezTo>
                    <a:cubicBezTo>
                      <a:pt x="213" y="3"/>
                      <a:pt x="0" y="216"/>
                      <a:pt x="0" y="490"/>
                    </a:cubicBezTo>
                    <a:cubicBezTo>
                      <a:pt x="0" y="763"/>
                      <a:pt x="243" y="976"/>
                      <a:pt x="517" y="976"/>
                    </a:cubicBezTo>
                    <a:cubicBezTo>
                      <a:pt x="790" y="945"/>
                      <a:pt x="1003" y="733"/>
                      <a:pt x="1003" y="459"/>
                    </a:cubicBezTo>
                    <a:cubicBezTo>
                      <a:pt x="1003" y="203"/>
                      <a:pt x="790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859;p62">
                <a:extLst>
                  <a:ext uri="{FF2B5EF4-FFF2-40B4-BE49-F238E27FC236}">
                    <a16:creationId xmlns:a16="http://schemas.microsoft.com/office/drawing/2014/main" id="{FC5D9AE6-B69E-5995-8078-563A8863B5EC}"/>
                  </a:ext>
                </a:extLst>
              </p:cNvPr>
              <p:cNvSpPr/>
              <p:nvPr/>
            </p:nvSpPr>
            <p:spPr>
              <a:xfrm>
                <a:off x="7694673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60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8" y="499"/>
                      <a:pt x="79" y="502"/>
                      <a:pt x="94" y="502"/>
                    </a:cubicBezTo>
                    <a:cubicBezTo>
                      <a:pt x="212" y="502"/>
                      <a:pt x="578" y="310"/>
                      <a:pt x="1065" y="310"/>
                    </a:cubicBezTo>
                    <a:cubicBezTo>
                      <a:pt x="1562" y="310"/>
                      <a:pt x="1909" y="561"/>
                      <a:pt x="2013" y="561"/>
                    </a:cubicBezTo>
                    <a:cubicBezTo>
                      <a:pt x="2024" y="561"/>
                      <a:pt x="2032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5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60;p62">
                <a:extLst>
                  <a:ext uri="{FF2B5EF4-FFF2-40B4-BE49-F238E27FC236}">
                    <a16:creationId xmlns:a16="http://schemas.microsoft.com/office/drawing/2014/main" id="{60047B86-E48D-5A30-EB8A-6078E2CCA6E3}"/>
                  </a:ext>
                </a:extLst>
              </p:cNvPr>
              <p:cNvSpPr/>
              <p:nvPr/>
            </p:nvSpPr>
            <p:spPr>
              <a:xfrm>
                <a:off x="7587959" y="1452149"/>
                <a:ext cx="25730" cy="249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487" y="1"/>
                    </a:moveTo>
                    <a:cubicBezTo>
                      <a:pt x="213" y="1"/>
                      <a:pt x="0" y="214"/>
                      <a:pt x="0" y="487"/>
                    </a:cubicBezTo>
                    <a:cubicBezTo>
                      <a:pt x="0" y="761"/>
                      <a:pt x="244" y="973"/>
                      <a:pt x="517" y="973"/>
                    </a:cubicBezTo>
                    <a:cubicBezTo>
                      <a:pt x="791" y="973"/>
                      <a:pt x="1004" y="730"/>
                      <a:pt x="1004" y="487"/>
                    </a:cubicBezTo>
                    <a:cubicBezTo>
                      <a:pt x="1004" y="214"/>
                      <a:pt x="760" y="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61;p62">
                <a:extLst>
                  <a:ext uri="{FF2B5EF4-FFF2-40B4-BE49-F238E27FC236}">
                    <a16:creationId xmlns:a16="http://schemas.microsoft.com/office/drawing/2014/main" id="{7E2B6C90-BE7A-5030-6426-95502E1E9C59}"/>
                  </a:ext>
                </a:extLst>
              </p:cNvPr>
              <p:cNvSpPr/>
              <p:nvPr/>
            </p:nvSpPr>
            <p:spPr>
              <a:xfrm>
                <a:off x="7560691" y="1424751"/>
                <a:ext cx="52998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62" extrusionOk="0">
                    <a:moveTo>
                      <a:pt x="957" y="0"/>
                    </a:moveTo>
                    <a:cubicBezTo>
                      <a:pt x="714" y="0"/>
                      <a:pt x="459" y="86"/>
                      <a:pt x="274" y="219"/>
                    </a:cubicBezTo>
                    <a:cubicBezTo>
                      <a:pt x="92" y="340"/>
                      <a:pt x="1" y="432"/>
                      <a:pt x="61" y="492"/>
                    </a:cubicBezTo>
                    <a:cubicBezTo>
                      <a:pt x="65" y="499"/>
                      <a:pt x="73" y="502"/>
                      <a:pt x="86" y="502"/>
                    </a:cubicBezTo>
                    <a:cubicBezTo>
                      <a:pt x="188" y="502"/>
                      <a:pt x="578" y="310"/>
                      <a:pt x="1064" y="310"/>
                    </a:cubicBezTo>
                    <a:cubicBezTo>
                      <a:pt x="1557" y="337"/>
                      <a:pt x="1902" y="562"/>
                      <a:pt x="2010" y="562"/>
                    </a:cubicBezTo>
                    <a:cubicBezTo>
                      <a:pt x="2022" y="562"/>
                      <a:pt x="2031" y="559"/>
                      <a:pt x="2037" y="553"/>
                    </a:cubicBezTo>
                    <a:cubicBezTo>
                      <a:pt x="2068" y="523"/>
                      <a:pt x="2007" y="401"/>
                      <a:pt x="1855" y="280"/>
                    </a:cubicBezTo>
                    <a:cubicBezTo>
                      <a:pt x="1612" y="97"/>
                      <a:pt x="1338" y="6"/>
                      <a:pt x="1064" y="6"/>
                    </a:cubicBezTo>
                    <a:cubicBezTo>
                      <a:pt x="1029" y="2"/>
                      <a:pt x="993" y="0"/>
                      <a:pt x="9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62;p62">
                <a:extLst>
                  <a:ext uri="{FF2B5EF4-FFF2-40B4-BE49-F238E27FC236}">
                    <a16:creationId xmlns:a16="http://schemas.microsoft.com/office/drawing/2014/main" id="{6BA4AFB3-E221-4957-3015-04D26F6BAE1D}"/>
                  </a:ext>
                </a:extLst>
              </p:cNvPr>
              <p:cNvSpPr/>
              <p:nvPr/>
            </p:nvSpPr>
            <p:spPr>
              <a:xfrm>
                <a:off x="7652618" y="1427211"/>
                <a:ext cx="41312" cy="11741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581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1"/>
                    </a:cubicBezTo>
                    <a:cubicBezTo>
                      <a:pt x="0" y="32"/>
                      <a:pt x="395" y="1278"/>
                      <a:pt x="912" y="2798"/>
                    </a:cubicBezTo>
                    <a:lnTo>
                      <a:pt x="1307" y="3861"/>
                    </a:lnTo>
                    <a:cubicBezTo>
                      <a:pt x="1368" y="3983"/>
                      <a:pt x="1399" y="4135"/>
                      <a:pt x="1368" y="4257"/>
                    </a:cubicBezTo>
                    <a:cubicBezTo>
                      <a:pt x="1368" y="4378"/>
                      <a:pt x="1216" y="4409"/>
                      <a:pt x="1095" y="4409"/>
                    </a:cubicBezTo>
                    <a:cubicBezTo>
                      <a:pt x="791" y="4409"/>
                      <a:pt x="487" y="4439"/>
                      <a:pt x="183" y="4530"/>
                    </a:cubicBezTo>
                    <a:cubicBezTo>
                      <a:pt x="361" y="4566"/>
                      <a:pt x="539" y="4580"/>
                      <a:pt x="717" y="4580"/>
                    </a:cubicBezTo>
                    <a:cubicBezTo>
                      <a:pt x="843" y="4580"/>
                      <a:pt x="969" y="4573"/>
                      <a:pt x="1095" y="4560"/>
                    </a:cubicBezTo>
                    <a:cubicBezTo>
                      <a:pt x="1186" y="4560"/>
                      <a:pt x="1277" y="4560"/>
                      <a:pt x="1338" y="4530"/>
                    </a:cubicBezTo>
                    <a:cubicBezTo>
                      <a:pt x="1459" y="4500"/>
                      <a:pt x="1520" y="4439"/>
                      <a:pt x="1581" y="4317"/>
                    </a:cubicBezTo>
                    <a:cubicBezTo>
                      <a:pt x="1611" y="4135"/>
                      <a:pt x="1611" y="3953"/>
                      <a:pt x="1520" y="3770"/>
                    </a:cubicBezTo>
                    <a:lnTo>
                      <a:pt x="1125" y="2706"/>
                    </a:lnTo>
                    <a:cubicBezTo>
                      <a:pt x="615" y="1205"/>
                      <a:pt x="13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63;p62">
                <a:extLst>
                  <a:ext uri="{FF2B5EF4-FFF2-40B4-BE49-F238E27FC236}">
                    <a16:creationId xmlns:a16="http://schemas.microsoft.com/office/drawing/2014/main" id="{396A312D-9232-1C0D-C54B-7C3131C264DA}"/>
                  </a:ext>
                </a:extLst>
              </p:cNvPr>
              <p:cNvSpPr/>
              <p:nvPr/>
            </p:nvSpPr>
            <p:spPr>
              <a:xfrm>
                <a:off x="7613664" y="1551874"/>
                <a:ext cx="45976" cy="4131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12" extrusionOk="0">
                    <a:moveTo>
                      <a:pt x="92" y="0"/>
                    </a:moveTo>
                    <a:cubicBezTo>
                      <a:pt x="61" y="0"/>
                      <a:pt x="1" y="152"/>
                      <a:pt x="1" y="396"/>
                    </a:cubicBezTo>
                    <a:cubicBezTo>
                      <a:pt x="31" y="730"/>
                      <a:pt x="213" y="1034"/>
                      <a:pt x="456" y="1247"/>
                    </a:cubicBezTo>
                    <a:cubicBezTo>
                      <a:pt x="700" y="1459"/>
                      <a:pt x="1034" y="1611"/>
                      <a:pt x="1399" y="1611"/>
                    </a:cubicBezTo>
                    <a:cubicBezTo>
                      <a:pt x="1672" y="1611"/>
                      <a:pt x="1794" y="1581"/>
                      <a:pt x="1794" y="1490"/>
                    </a:cubicBezTo>
                    <a:cubicBezTo>
                      <a:pt x="1794" y="1399"/>
                      <a:pt x="1156" y="1459"/>
                      <a:pt x="669" y="1034"/>
                    </a:cubicBezTo>
                    <a:cubicBezTo>
                      <a:pt x="183" y="608"/>
                      <a:pt x="18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64;p62">
                <a:extLst>
                  <a:ext uri="{FF2B5EF4-FFF2-40B4-BE49-F238E27FC236}">
                    <a16:creationId xmlns:a16="http://schemas.microsoft.com/office/drawing/2014/main" id="{D13E7A8E-2769-37D2-04AE-8815D0B612A6}"/>
                  </a:ext>
                </a:extLst>
              </p:cNvPr>
              <p:cNvSpPr/>
              <p:nvPr/>
            </p:nvSpPr>
            <p:spPr>
              <a:xfrm>
                <a:off x="7399442" y="1480059"/>
                <a:ext cx="63121" cy="9434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681" extrusionOk="0">
                    <a:moveTo>
                      <a:pt x="1579" y="0"/>
                    </a:moveTo>
                    <a:cubicBezTo>
                      <a:pt x="884" y="0"/>
                      <a:pt x="1" y="294"/>
                      <a:pt x="1" y="1769"/>
                    </a:cubicBezTo>
                    <a:cubicBezTo>
                      <a:pt x="21" y="3388"/>
                      <a:pt x="1134" y="3681"/>
                      <a:pt x="1856" y="3681"/>
                    </a:cubicBezTo>
                    <a:cubicBezTo>
                      <a:pt x="2205" y="3681"/>
                      <a:pt x="2463" y="3613"/>
                      <a:pt x="2463" y="3593"/>
                    </a:cubicBezTo>
                    <a:cubicBezTo>
                      <a:pt x="2463" y="3532"/>
                      <a:pt x="2402" y="128"/>
                      <a:pt x="2402" y="128"/>
                    </a:cubicBezTo>
                    <a:cubicBezTo>
                      <a:pt x="2379" y="116"/>
                      <a:pt x="2016" y="0"/>
                      <a:pt x="1579" y="0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65;p62">
                <a:extLst>
                  <a:ext uri="{FF2B5EF4-FFF2-40B4-BE49-F238E27FC236}">
                    <a16:creationId xmlns:a16="http://schemas.microsoft.com/office/drawing/2014/main" id="{7DD31E78-8880-975F-DAC3-4813379AB87B}"/>
                  </a:ext>
                </a:extLst>
              </p:cNvPr>
              <p:cNvSpPr/>
              <p:nvPr/>
            </p:nvSpPr>
            <p:spPr>
              <a:xfrm>
                <a:off x="7415024" y="1499384"/>
                <a:ext cx="28857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122" extrusionOk="0">
                    <a:moveTo>
                      <a:pt x="663" y="0"/>
                    </a:moveTo>
                    <a:cubicBezTo>
                      <a:pt x="643" y="0"/>
                      <a:pt x="625" y="4"/>
                      <a:pt x="609" y="12"/>
                    </a:cubicBezTo>
                    <a:cubicBezTo>
                      <a:pt x="396" y="42"/>
                      <a:pt x="244" y="194"/>
                      <a:pt x="153" y="377"/>
                    </a:cubicBezTo>
                    <a:cubicBezTo>
                      <a:pt x="61" y="589"/>
                      <a:pt x="1" y="833"/>
                      <a:pt x="31" y="1076"/>
                    </a:cubicBezTo>
                    <a:cubicBezTo>
                      <a:pt x="1" y="1501"/>
                      <a:pt x="244" y="1927"/>
                      <a:pt x="639" y="2109"/>
                    </a:cubicBezTo>
                    <a:cubicBezTo>
                      <a:pt x="672" y="2117"/>
                      <a:pt x="706" y="2121"/>
                      <a:pt x="742" y="2121"/>
                    </a:cubicBezTo>
                    <a:cubicBezTo>
                      <a:pt x="840" y="2121"/>
                      <a:pt x="945" y="2093"/>
                      <a:pt x="1034" y="2048"/>
                    </a:cubicBezTo>
                    <a:cubicBezTo>
                      <a:pt x="1095" y="1988"/>
                      <a:pt x="1125" y="1927"/>
                      <a:pt x="1095" y="1927"/>
                    </a:cubicBezTo>
                    <a:cubicBezTo>
                      <a:pt x="1095" y="1927"/>
                      <a:pt x="1064" y="1957"/>
                      <a:pt x="1004" y="1988"/>
                    </a:cubicBezTo>
                    <a:cubicBezTo>
                      <a:pt x="943" y="2003"/>
                      <a:pt x="890" y="2010"/>
                      <a:pt x="837" y="2010"/>
                    </a:cubicBezTo>
                    <a:cubicBezTo>
                      <a:pt x="783" y="2010"/>
                      <a:pt x="730" y="2003"/>
                      <a:pt x="669" y="1988"/>
                    </a:cubicBezTo>
                    <a:cubicBezTo>
                      <a:pt x="365" y="1775"/>
                      <a:pt x="183" y="1441"/>
                      <a:pt x="183" y="1045"/>
                    </a:cubicBezTo>
                    <a:cubicBezTo>
                      <a:pt x="183" y="863"/>
                      <a:pt x="213" y="650"/>
                      <a:pt x="305" y="468"/>
                    </a:cubicBezTo>
                    <a:cubicBezTo>
                      <a:pt x="335" y="286"/>
                      <a:pt x="457" y="164"/>
                      <a:pt x="609" y="134"/>
                    </a:cubicBezTo>
                    <a:cubicBezTo>
                      <a:pt x="637" y="126"/>
                      <a:pt x="664" y="123"/>
                      <a:pt x="689" y="123"/>
                    </a:cubicBezTo>
                    <a:cubicBezTo>
                      <a:pt x="770" y="123"/>
                      <a:pt x="829" y="162"/>
                      <a:pt x="852" y="255"/>
                    </a:cubicBezTo>
                    <a:cubicBezTo>
                      <a:pt x="913" y="316"/>
                      <a:pt x="852" y="346"/>
                      <a:pt x="913" y="346"/>
                    </a:cubicBezTo>
                    <a:cubicBezTo>
                      <a:pt x="943" y="346"/>
                      <a:pt x="943" y="316"/>
                      <a:pt x="943" y="225"/>
                    </a:cubicBezTo>
                    <a:cubicBezTo>
                      <a:pt x="913" y="164"/>
                      <a:pt x="882" y="103"/>
                      <a:pt x="821" y="73"/>
                    </a:cubicBezTo>
                    <a:cubicBezTo>
                      <a:pt x="777" y="28"/>
                      <a:pt x="716" y="0"/>
                      <a:pt x="66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66;p62">
                <a:extLst>
                  <a:ext uri="{FF2B5EF4-FFF2-40B4-BE49-F238E27FC236}">
                    <a16:creationId xmlns:a16="http://schemas.microsoft.com/office/drawing/2014/main" id="{A0B16E24-9E86-3EA1-CB5D-453F7012B142}"/>
                  </a:ext>
                </a:extLst>
              </p:cNvPr>
              <p:cNvSpPr/>
              <p:nvPr/>
            </p:nvSpPr>
            <p:spPr>
              <a:xfrm>
                <a:off x="7427479" y="1225942"/>
                <a:ext cx="309298" cy="302998"/>
              </a:xfrm>
              <a:custGeom>
                <a:avLst/>
                <a:gdLst/>
                <a:ahLst/>
                <a:cxnLst/>
                <a:rect l="l" t="t" r="r" b="b"/>
                <a:pathLst>
                  <a:path w="12069" h="11822" extrusionOk="0">
                    <a:moveTo>
                      <a:pt x="6131" y="0"/>
                    </a:moveTo>
                    <a:cubicBezTo>
                      <a:pt x="5641" y="0"/>
                      <a:pt x="5186" y="51"/>
                      <a:pt x="4803" y="164"/>
                    </a:cubicBezTo>
                    <a:cubicBezTo>
                      <a:pt x="3223" y="650"/>
                      <a:pt x="1886" y="1471"/>
                      <a:pt x="1095" y="2960"/>
                    </a:cubicBezTo>
                    <a:cubicBezTo>
                      <a:pt x="335" y="4450"/>
                      <a:pt x="1" y="6152"/>
                      <a:pt x="123" y="7824"/>
                    </a:cubicBezTo>
                    <a:cubicBezTo>
                      <a:pt x="92" y="8340"/>
                      <a:pt x="244" y="8857"/>
                      <a:pt x="487" y="9283"/>
                    </a:cubicBezTo>
                    <a:cubicBezTo>
                      <a:pt x="822" y="9830"/>
                      <a:pt x="1490" y="10134"/>
                      <a:pt x="1490" y="10863"/>
                    </a:cubicBezTo>
                    <a:cubicBezTo>
                      <a:pt x="1460" y="11106"/>
                      <a:pt x="1551" y="11380"/>
                      <a:pt x="1703" y="11593"/>
                    </a:cubicBezTo>
                    <a:cubicBezTo>
                      <a:pt x="1846" y="11755"/>
                      <a:pt x="1998" y="11821"/>
                      <a:pt x="2146" y="11821"/>
                    </a:cubicBezTo>
                    <a:cubicBezTo>
                      <a:pt x="2472" y="11821"/>
                      <a:pt x="2782" y="11501"/>
                      <a:pt x="2949" y="11167"/>
                    </a:cubicBezTo>
                    <a:cubicBezTo>
                      <a:pt x="3466" y="10225"/>
                      <a:pt x="3527" y="9100"/>
                      <a:pt x="3557" y="8037"/>
                    </a:cubicBezTo>
                    <a:cubicBezTo>
                      <a:pt x="3618" y="7155"/>
                      <a:pt x="3557" y="6304"/>
                      <a:pt x="3375" y="5453"/>
                    </a:cubicBezTo>
                    <a:cubicBezTo>
                      <a:pt x="3314" y="5179"/>
                      <a:pt x="3284" y="4906"/>
                      <a:pt x="3284" y="4632"/>
                    </a:cubicBezTo>
                    <a:cubicBezTo>
                      <a:pt x="3284" y="4176"/>
                      <a:pt x="3436" y="3720"/>
                      <a:pt x="3679" y="3356"/>
                    </a:cubicBezTo>
                    <a:cubicBezTo>
                      <a:pt x="3740" y="3264"/>
                      <a:pt x="3800" y="3204"/>
                      <a:pt x="3892" y="3143"/>
                    </a:cubicBezTo>
                    <a:cubicBezTo>
                      <a:pt x="4279" y="2796"/>
                      <a:pt x="4776" y="2627"/>
                      <a:pt x="5282" y="2627"/>
                    </a:cubicBezTo>
                    <a:cubicBezTo>
                      <a:pt x="5530" y="2627"/>
                      <a:pt x="5779" y="2668"/>
                      <a:pt x="6019" y="2748"/>
                    </a:cubicBezTo>
                    <a:cubicBezTo>
                      <a:pt x="7001" y="3075"/>
                      <a:pt x="7857" y="3559"/>
                      <a:pt x="8847" y="3559"/>
                    </a:cubicBezTo>
                    <a:cubicBezTo>
                      <a:pt x="9236" y="3559"/>
                      <a:pt x="9646" y="3484"/>
                      <a:pt x="10092" y="3295"/>
                    </a:cubicBezTo>
                    <a:cubicBezTo>
                      <a:pt x="10336" y="3143"/>
                      <a:pt x="10579" y="2930"/>
                      <a:pt x="10761" y="2687"/>
                    </a:cubicBezTo>
                    <a:cubicBezTo>
                      <a:pt x="10898" y="2550"/>
                      <a:pt x="11065" y="2482"/>
                      <a:pt x="11232" y="2482"/>
                    </a:cubicBezTo>
                    <a:cubicBezTo>
                      <a:pt x="11399" y="2482"/>
                      <a:pt x="11567" y="2550"/>
                      <a:pt x="11703" y="2687"/>
                    </a:cubicBezTo>
                    <a:cubicBezTo>
                      <a:pt x="12068" y="2474"/>
                      <a:pt x="10822" y="1167"/>
                      <a:pt x="9849" y="772"/>
                    </a:cubicBezTo>
                    <a:cubicBezTo>
                      <a:pt x="8786" y="316"/>
                      <a:pt x="7351" y="0"/>
                      <a:pt x="6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67;p62">
                <a:extLst>
                  <a:ext uri="{FF2B5EF4-FFF2-40B4-BE49-F238E27FC236}">
                    <a16:creationId xmlns:a16="http://schemas.microsoft.com/office/drawing/2014/main" id="{B874A574-A8A4-D059-BD71-DA6E8A3356F0}"/>
                  </a:ext>
                </a:extLst>
              </p:cNvPr>
              <p:cNvSpPr/>
              <p:nvPr/>
            </p:nvSpPr>
            <p:spPr>
              <a:xfrm>
                <a:off x="7429042" y="1557410"/>
                <a:ext cx="3352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38" extrusionOk="0">
                    <a:moveTo>
                      <a:pt x="811" y="0"/>
                    </a:moveTo>
                    <a:cubicBezTo>
                      <a:pt x="731" y="0"/>
                      <a:pt x="608" y="21"/>
                      <a:pt x="457" y="88"/>
                    </a:cubicBezTo>
                    <a:cubicBezTo>
                      <a:pt x="305" y="180"/>
                      <a:pt x="183" y="332"/>
                      <a:pt x="122" y="484"/>
                    </a:cubicBezTo>
                    <a:cubicBezTo>
                      <a:pt x="31" y="666"/>
                      <a:pt x="1" y="909"/>
                      <a:pt x="62" y="1122"/>
                    </a:cubicBezTo>
                    <a:cubicBezTo>
                      <a:pt x="122" y="1335"/>
                      <a:pt x="244" y="1517"/>
                      <a:pt x="457" y="1608"/>
                    </a:cubicBezTo>
                    <a:cubicBezTo>
                      <a:pt x="582" y="1683"/>
                      <a:pt x="707" y="1738"/>
                      <a:pt x="849" y="1738"/>
                    </a:cubicBezTo>
                    <a:cubicBezTo>
                      <a:pt x="879" y="1738"/>
                      <a:pt x="911" y="1735"/>
                      <a:pt x="943" y="1730"/>
                    </a:cubicBezTo>
                    <a:cubicBezTo>
                      <a:pt x="1065" y="1730"/>
                      <a:pt x="1186" y="1669"/>
                      <a:pt x="1277" y="1578"/>
                    </a:cubicBezTo>
                    <a:cubicBezTo>
                      <a:pt x="1308" y="1487"/>
                      <a:pt x="1308" y="1426"/>
                      <a:pt x="1308" y="1426"/>
                    </a:cubicBezTo>
                    <a:cubicBezTo>
                      <a:pt x="1277" y="1426"/>
                      <a:pt x="1277" y="1487"/>
                      <a:pt x="1217" y="1517"/>
                    </a:cubicBezTo>
                    <a:cubicBezTo>
                      <a:pt x="1150" y="1561"/>
                      <a:pt x="1083" y="1590"/>
                      <a:pt x="1016" y="1590"/>
                    </a:cubicBezTo>
                    <a:cubicBezTo>
                      <a:pt x="992" y="1590"/>
                      <a:pt x="967" y="1586"/>
                      <a:pt x="943" y="1578"/>
                    </a:cubicBezTo>
                    <a:cubicBezTo>
                      <a:pt x="609" y="1578"/>
                      <a:pt x="335" y="1365"/>
                      <a:pt x="244" y="1061"/>
                    </a:cubicBezTo>
                    <a:cubicBezTo>
                      <a:pt x="153" y="757"/>
                      <a:pt x="274" y="423"/>
                      <a:pt x="548" y="210"/>
                    </a:cubicBezTo>
                    <a:cubicBezTo>
                      <a:pt x="761" y="58"/>
                      <a:pt x="913" y="28"/>
                      <a:pt x="913" y="28"/>
                    </a:cubicBezTo>
                    <a:cubicBezTo>
                      <a:pt x="913" y="14"/>
                      <a:pt x="876" y="0"/>
                      <a:pt x="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68;p62">
                <a:extLst>
                  <a:ext uri="{FF2B5EF4-FFF2-40B4-BE49-F238E27FC236}">
                    <a16:creationId xmlns:a16="http://schemas.microsoft.com/office/drawing/2014/main" id="{CB56F739-5A1A-F067-8C8D-1B9399AEA3ED}"/>
                  </a:ext>
                </a:extLst>
              </p:cNvPr>
              <p:cNvSpPr/>
              <p:nvPr/>
            </p:nvSpPr>
            <p:spPr>
              <a:xfrm>
                <a:off x="7793595" y="2524825"/>
                <a:ext cx="31983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62" extrusionOk="0">
                    <a:moveTo>
                      <a:pt x="1182" y="1"/>
                    </a:moveTo>
                    <a:cubicBezTo>
                      <a:pt x="1138" y="1"/>
                      <a:pt x="930" y="321"/>
                      <a:pt x="639" y="641"/>
                    </a:cubicBezTo>
                    <a:cubicBezTo>
                      <a:pt x="305" y="1006"/>
                      <a:pt x="1" y="1218"/>
                      <a:pt x="31" y="1249"/>
                    </a:cubicBezTo>
                    <a:cubicBezTo>
                      <a:pt x="31" y="1257"/>
                      <a:pt x="39" y="1262"/>
                      <a:pt x="54" y="1262"/>
                    </a:cubicBezTo>
                    <a:cubicBezTo>
                      <a:pt x="144" y="1262"/>
                      <a:pt x="479" y="1105"/>
                      <a:pt x="791" y="793"/>
                    </a:cubicBezTo>
                    <a:cubicBezTo>
                      <a:pt x="1126" y="428"/>
                      <a:pt x="1247" y="33"/>
                      <a:pt x="1186" y="3"/>
                    </a:cubicBezTo>
                    <a:cubicBezTo>
                      <a:pt x="1185" y="1"/>
                      <a:pt x="1183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69;p62">
                <a:extLst>
                  <a:ext uri="{FF2B5EF4-FFF2-40B4-BE49-F238E27FC236}">
                    <a16:creationId xmlns:a16="http://schemas.microsoft.com/office/drawing/2014/main" id="{B1F6D39C-173B-383E-CFEF-292320181523}"/>
                  </a:ext>
                </a:extLst>
              </p:cNvPr>
              <p:cNvSpPr/>
              <p:nvPr/>
            </p:nvSpPr>
            <p:spPr>
              <a:xfrm>
                <a:off x="7765559" y="2004492"/>
                <a:ext cx="640329" cy="371686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14502" extrusionOk="0">
                    <a:moveTo>
                      <a:pt x="24226" y="0"/>
                    </a:moveTo>
                    <a:lnTo>
                      <a:pt x="11338" y="213"/>
                    </a:lnTo>
                    <a:cubicBezTo>
                      <a:pt x="11004" y="213"/>
                      <a:pt x="10761" y="426"/>
                      <a:pt x="10670" y="730"/>
                    </a:cubicBezTo>
                    <a:lnTo>
                      <a:pt x="7721" y="12614"/>
                    </a:lnTo>
                    <a:cubicBezTo>
                      <a:pt x="7660" y="12918"/>
                      <a:pt x="7417" y="13101"/>
                      <a:pt x="7113" y="13131"/>
                    </a:cubicBezTo>
                    <a:lnTo>
                      <a:pt x="1" y="13891"/>
                    </a:lnTo>
                    <a:cubicBezTo>
                      <a:pt x="30" y="14237"/>
                      <a:pt x="305" y="14501"/>
                      <a:pt x="645" y="14501"/>
                    </a:cubicBezTo>
                    <a:cubicBezTo>
                      <a:pt x="663" y="14501"/>
                      <a:pt x="681" y="14501"/>
                      <a:pt x="700" y="14499"/>
                    </a:cubicBezTo>
                    <a:lnTo>
                      <a:pt x="21339" y="13162"/>
                    </a:lnTo>
                    <a:cubicBezTo>
                      <a:pt x="21612" y="13131"/>
                      <a:pt x="21886" y="12918"/>
                      <a:pt x="21946" y="12645"/>
                    </a:cubicBezTo>
                    <a:lnTo>
                      <a:pt x="24895" y="851"/>
                    </a:lnTo>
                    <a:cubicBezTo>
                      <a:pt x="24986" y="426"/>
                      <a:pt x="24652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870;p62">
                <a:extLst>
                  <a:ext uri="{FF2B5EF4-FFF2-40B4-BE49-F238E27FC236}">
                    <a16:creationId xmlns:a16="http://schemas.microsoft.com/office/drawing/2014/main" id="{9ED590EC-2D3D-AB5B-FE2F-326A68FCEBD9}"/>
                  </a:ext>
                </a:extLst>
              </p:cNvPr>
              <p:cNvSpPr/>
              <p:nvPr/>
            </p:nvSpPr>
            <p:spPr>
              <a:xfrm>
                <a:off x="7767891" y="2020075"/>
                <a:ext cx="306941" cy="344929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3458" extrusionOk="0">
                    <a:moveTo>
                      <a:pt x="11977" y="0"/>
                    </a:moveTo>
                    <a:cubicBezTo>
                      <a:pt x="11916" y="0"/>
                      <a:pt x="11855" y="31"/>
                      <a:pt x="11794" y="61"/>
                    </a:cubicBezTo>
                    <a:cubicBezTo>
                      <a:pt x="11612" y="183"/>
                      <a:pt x="11460" y="335"/>
                      <a:pt x="11339" y="517"/>
                    </a:cubicBezTo>
                    <a:cubicBezTo>
                      <a:pt x="11187" y="821"/>
                      <a:pt x="11065" y="1125"/>
                      <a:pt x="11004" y="1459"/>
                    </a:cubicBezTo>
                    <a:lnTo>
                      <a:pt x="10670" y="2736"/>
                    </a:lnTo>
                    <a:lnTo>
                      <a:pt x="8755" y="10122"/>
                    </a:lnTo>
                    <a:cubicBezTo>
                      <a:pt x="8572" y="10851"/>
                      <a:pt x="8390" y="11551"/>
                      <a:pt x="8208" y="12219"/>
                    </a:cubicBezTo>
                    <a:cubicBezTo>
                      <a:pt x="8147" y="12371"/>
                      <a:pt x="8086" y="12523"/>
                      <a:pt x="7965" y="12645"/>
                    </a:cubicBezTo>
                    <a:cubicBezTo>
                      <a:pt x="7843" y="12766"/>
                      <a:pt x="7721" y="12827"/>
                      <a:pt x="7539" y="12888"/>
                    </a:cubicBezTo>
                    <a:cubicBezTo>
                      <a:pt x="7235" y="12949"/>
                      <a:pt x="6901" y="12979"/>
                      <a:pt x="6597" y="12979"/>
                    </a:cubicBezTo>
                    <a:lnTo>
                      <a:pt x="3162" y="13192"/>
                    </a:lnTo>
                    <a:lnTo>
                      <a:pt x="852" y="13374"/>
                    </a:lnTo>
                    <a:lnTo>
                      <a:pt x="214" y="13405"/>
                    </a:lnTo>
                    <a:lnTo>
                      <a:pt x="1" y="13435"/>
                    </a:lnTo>
                    <a:cubicBezTo>
                      <a:pt x="46" y="13450"/>
                      <a:pt x="84" y="13458"/>
                      <a:pt x="119" y="13458"/>
                    </a:cubicBezTo>
                    <a:cubicBezTo>
                      <a:pt x="153" y="13458"/>
                      <a:pt x="183" y="13450"/>
                      <a:pt x="214" y="13435"/>
                    </a:cubicBezTo>
                    <a:lnTo>
                      <a:pt x="852" y="13405"/>
                    </a:lnTo>
                    <a:lnTo>
                      <a:pt x="3162" y="13313"/>
                    </a:lnTo>
                    <a:lnTo>
                      <a:pt x="6597" y="13101"/>
                    </a:lnTo>
                    <a:cubicBezTo>
                      <a:pt x="6931" y="13101"/>
                      <a:pt x="7265" y="13070"/>
                      <a:pt x="7600" y="13009"/>
                    </a:cubicBezTo>
                    <a:cubicBezTo>
                      <a:pt x="7752" y="12949"/>
                      <a:pt x="7934" y="12858"/>
                      <a:pt x="8056" y="12736"/>
                    </a:cubicBezTo>
                    <a:cubicBezTo>
                      <a:pt x="8177" y="12614"/>
                      <a:pt x="8269" y="12432"/>
                      <a:pt x="8329" y="12280"/>
                    </a:cubicBezTo>
                    <a:cubicBezTo>
                      <a:pt x="8542" y="11581"/>
                      <a:pt x="8694" y="10882"/>
                      <a:pt x="8907" y="10152"/>
                    </a:cubicBezTo>
                    <a:lnTo>
                      <a:pt x="10731" y="2766"/>
                    </a:lnTo>
                    <a:cubicBezTo>
                      <a:pt x="11004" y="1824"/>
                      <a:pt x="11126" y="1003"/>
                      <a:pt x="11399" y="547"/>
                    </a:cubicBezTo>
                    <a:cubicBezTo>
                      <a:pt x="11490" y="365"/>
                      <a:pt x="11612" y="213"/>
                      <a:pt x="11794" y="91"/>
                    </a:cubicBezTo>
                    <a:cubicBezTo>
                      <a:pt x="11916" y="31"/>
                      <a:pt x="1197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871;p62">
                <a:extLst>
                  <a:ext uri="{FF2B5EF4-FFF2-40B4-BE49-F238E27FC236}">
                    <a16:creationId xmlns:a16="http://schemas.microsoft.com/office/drawing/2014/main" id="{5488C413-F901-5C1D-ADC7-40BC6C2882FF}"/>
                  </a:ext>
                </a:extLst>
              </p:cNvPr>
              <p:cNvSpPr/>
              <p:nvPr/>
            </p:nvSpPr>
            <p:spPr>
              <a:xfrm>
                <a:off x="8087288" y="2012284"/>
                <a:ext cx="300687" cy="7817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305" extrusionOk="0">
                    <a:moveTo>
                      <a:pt x="10365" y="0"/>
                    </a:moveTo>
                    <a:cubicBezTo>
                      <a:pt x="9210" y="0"/>
                      <a:pt x="7629" y="31"/>
                      <a:pt x="5867" y="91"/>
                    </a:cubicBezTo>
                    <a:lnTo>
                      <a:pt x="1368" y="243"/>
                    </a:lnTo>
                    <a:lnTo>
                      <a:pt x="0" y="304"/>
                    </a:lnTo>
                    <a:lnTo>
                      <a:pt x="1368" y="304"/>
                    </a:lnTo>
                    <a:cubicBezTo>
                      <a:pt x="2523" y="274"/>
                      <a:pt x="4104" y="243"/>
                      <a:pt x="5867" y="183"/>
                    </a:cubicBezTo>
                    <a:cubicBezTo>
                      <a:pt x="7629" y="122"/>
                      <a:pt x="9240" y="61"/>
                      <a:pt x="10365" y="31"/>
                    </a:cubicBez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872;p62">
                <a:extLst>
                  <a:ext uri="{FF2B5EF4-FFF2-40B4-BE49-F238E27FC236}">
                    <a16:creationId xmlns:a16="http://schemas.microsoft.com/office/drawing/2014/main" id="{EB52BE11-8FF2-30D2-2ED6-F06FD1374291}"/>
                  </a:ext>
                </a:extLst>
              </p:cNvPr>
              <p:cNvSpPr/>
              <p:nvPr/>
            </p:nvSpPr>
            <p:spPr>
              <a:xfrm>
                <a:off x="8213068" y="2068977"/>
                <a:ext cx="23013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57" extrusionOk="0">
                    <a:moveTo>
                      <a:pt x="489" y="1"/>
                    </a:moveTo>
                    <a:cubicBezTo>
                      <a:pt x="171" y="1"/>
                      <a:pt x="1" y="361"/>
                      <a:pt x="199" y="615"/>
                    </a:cubicBezTo>
                    <a:cubicBezTo>
                      <a:pt x="275" y="713"/>
                      <a:pt x="378" y="756"/>
                      <a:pt x="481" y="756"/>
                    </a:cubicBezTo>
                    <a:cubicBezTo>
                      <a:pt x="665" y="756"/>
                      <a:pt x="848" y="617"/>
                      <a:pt x="867" y="402"/>
                    </a:cubicBezTo>
                    <a:cubicBezTo>
                      <a:pt x="898" y="220"/>
                      <a:pt x="746" y="38"/>
                      <a:pt x="563" y="7"/>
                    </a:cubicBezTo>
                    <a:cubicBezTo>
                      <a:pt x="538" y="3"/>
                      <a:pt x="51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873;p62">
                <a:extLst>
                  <a:ext uri="{FF2B5EF4-FFF2-40B4-BE49-F238E27FC236}">
                    <a16:creationId xmlns:a16="http://schemas.microsoft.com/office/drawing/2014/main" id="{41779CD4-E0F8-1040-CDBD-9B8B6E4F32BE}"/>
                  </a:ext>
                </a:extLst>
              </p:cNvPr>
              <p:cNvSpPr/>
              <p:nvPr/>
            </p:nvSpPr>
            <p:spPr>
              <a:xfrm>
                <a:off x="7886316" y="2349595"/>
                <a:ext cx="313168" cy="151781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5922" extrusionOk="0">
                    <a:moveTo>
                      <a:pt x="11642" y="1"/>
                    </a:moveTo>
                    <a:lnTo>
                      <a:pt x="0" y="730"/>
                    </a:lnTo>
                    <a:cubicBezTo>
                      <a:pt x="0" y="730"/>
                      <a:pt x="1277" y="5411"/>
                      <a:pt x="3982" y="5897"/>
                    </a:cubicBezTo>
                    <a:cubicBezTo>
                      <a:pt x="4077" y="5914"/>
                      <a:pt x="4177" y="5921"/>
                      <a:pt x="4282" y="5921"/>
                    </a:cubicBezTo>
                    <a:cubicBezTo>
                      <a:pt x="6905" y="5921"/>
                      <a:pt x="12219" y="973"/>
                      <a:pt x="12219" y="973"/>
                    </a:cubicBezTo>
                    <a:lnTo>
                      <a:pt x="11642" y="1"/>
                    </a:ln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874;p62">
                <a:extLst>
                  <a:ext uri="{FF2B5EF4-FFF2-40B4-BE49-F238E27FC236}">
                    <a16:creationId xmlns:a16="http://schemas.microsoft.com/office/drawing/2014/main" id="{3B76F3C1-F8D4-B362-45CC-3FCD48F3E9DE}"/>
                  </a:ext>
                </a:extLst>
              </p:cNvPr>
              <p:cNvSpPr/>
              <p:nvPr/>
            </p:nvSpPr>
            <p:spPr>
              <a:xfrm>
                <a:off x="8063915" y="2277345"/>
                <a:ext cx="250073" cy="136147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5312" extrusionOk="0">
                    <a:moveTo>
                      <a:pt x="7325" y="1"/>
                    </a:moveTo>
                    <a:cubicBezTo>
                      <a:pt x="7128" y="1"/>
                      <a:pt x="6809" y="540"/>
                      <a:pt x="6809" y="540"/>
                    </a:cubicBezTo>
                    <a:cubicBezTo>
                      <a:pt x="6839" y="297"/>
                      <a:pt x="6566" y="84"/>
                      <a:pt x="6566" y="84"/>
                    </a:cubicBezTo>
                    <a:cubicBezTo>
                      <a:pt x="6554" y="82"/>
                      <a:pt x="6541" y="81"/>
                      <a:pt x="6529" y="81"/>
                    </a:cubicBezTo>
                    <a:cubicBezTo>
                      <a:pt x="5896" y="81"/>
                      <a:pt x="5107" y="2333"/>
                      <a:pt x="5107" y="2333"/>
                    </a:cubicBezTo>
                    <a:lnTo>
                      <a:pt x="4651" y="2272"/>
                    </a:lnTo>
                    <a:cubicBezTo>
                      <a:pt x="4651" y="2272"/>
                      <a:pt x="5107" y="1361"/>
                      <a:pt x="5320" y="905"/>
                    </a:cubicBezTo>
                    <a:cubicBezTo>
                      <a:pt x="5502" y="449"/>
                      <a:pt x="5441" y="388"/>
                      <a:pt x="5228" y="266"/>
                    </a:cubicBezTo>
                    <a:cubicBezTo>
                      <a:pt x="5209" y="255"/>
                      <a:pt x="5187" y="250"/>
                      <a:pt x="5163" y="250"/>
                    </a:cubicBezTo>
                    <a:cubicBezTo>
                      <a:pt x="4928" y="250"/>
                      <a:pt x="4499" y="767"/>
                      <a:pt x="4195" y="1209"/>
                    </a:cubicBezTo>
                    <a:cubicBezTo>
                      <a:pt x="3921" y="1573"/>
                      <a:pt x="3557" y="1908"/>
                      <a:pt x="3192" y="2181"/>
                    </a:cubicBezTo>
                    <a:cubicBezTo>
                      <a:pt x="3192" y="2181"/>
                      <a:pt x="2026" y="2337"/>
                      <a:pt x="1417" y="2337"/>
                    </a:cubicBezTo>
                    <a:cubicBezTo>
                      <a:pt x="1366" y="2337"/>
                      <a:pt x="1319" y="2336"/>
                      <a:pt x="1277" y="2333"/>
                    </a:cubicBezTo>
                    <a:cubicBezTo>
                      <a:pt x="760" y="2333"/>
                      <a:pt x="0" y="3367"/>
                      <a:pt x="0" y="3367"/>
                    </a:cubicBezTo>
                    <a:lnTo>
                      <a:pt x="1672" y="5312"/>
                    </a:lnTo>
                    <a:cubicBezTo>
                      <a:pt x="1672" y="5312"/>
                      <a:pt x="5411" y="3762"/>
                      <a:pt x="5867" y="3610"/>
                    </a:cubicBezTo>
                    <a:cubicBezTo>
                      <a:pt x="6292" y="3458"/>
                      <a:pt x="8572" y="2516"/>
                      <a:pt x="8572" y="2516"/>
                    </a:cubicBezTo>
                    <a:cubicBezTo>
                      <a:pt x="8572" y="2516"/>
                      <a:pt x="9393" y="1087"/>
                      <a:pt x="9545" y="783"/>
                    </a:cubicBezTo>
                    <a:cubicBezTo>
                      <a:pt x="9697" y="509"/>
                      <a:pt x="9757" y="114"/>
                      <a:pt x="9423" y="23"/>
                    </a:cubicBezTo>
                    <a:cubicBezTo>
                      <a:pt x="9416" y="21"/>
                      <a:pt x="9409" y="20"/>
                      <a:pt x="9402" y="20"/>
                    </a:cubicBezTo>
                    <a:cubicBezTo>
                      <a:pt x="9033" y="20"/>
                      <a:pt x="7660" y="2212"/>
                      <a:pt x="7660" y="2212"/>
                    </a:cubicBezTo>
                    <a:lnTo>
                      <a:pt x="7174" y="2303"/>
                    </a:lnTo>
                    <a:cubicBezTo>
                      <a:pt x="7174" y="2303"/>
                      <a:pt x="7265" y="1938"/>
                      <a:pt x="7386" y="1361"/>
                    </a:cubicBezTo>
                    <a:cubicBezTo>
                      <a:pt x="7508" y="783"/>
                      <a:pt x="7569" y="205"/>
                      <a:pt x="7386" y="23"/>
                    </a:cubicBezTo>
                    <a:cubicBezTo>
                      <a:pt x="7368" y="8"/>
                      <a:pt x="7347" y="1"/>
                      <a:pt x="7325" y="1"/>
                    </a:cubicBezTo>
                    <a:close/>
                  </a:path>
                </a:pathLst>
              </a:custGeom>
              <a:solidFill>
                <a:srgbClr val="DB8C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875;p62">
                <a:extLst>
                  <a:ext uri="{FF2B5EF4-FFF2-40B4-BE49-F238E27FC236}">
                    <a16:creationId xmlns:a16="http://schemas.microsoft.com/office/drawing/2014/main" id="{CC74CA02-4B80-848A-C22C-191A6E8A99C0}"/>
                  </a:ext>
                </a:extLst>
              </p:cNvPr>
              <p:cNvSpPr/>
              <p:nvPr/>
            </p:nvSpPr>
            <p:spPr>
              <a:xfrm>
                <a:off x="8065479" y="2356618"/>
                <a:ext cx="1248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007" extrusionOk="0">
                    <a:moveTo>
                      <a:pt x="182" y="0"/>
                    </a:moveTo>
                    <a:cubicBezTo>
                      <a:pt x="152" y="0"/>
                      <a:pt x="91" y="30"/>
                      <a:pt x="61" y="122"/>
                    </a:cubicBezTo>
                    <a:cubicBezTo>
                      <a:pt x="0" y="274"/>
                      <a:pt x="0" y="426"/>
                      <a:pt x="61" y="578"/>
                    </a:cubicBezTo>
                    <a:cubicBezTo>
                      <a:pt x="144" y="856"/>
                      <a:pt x="355" y="1007"/>
                      <a:pt x="414" y="1007"/>
                    </a:cubicBezTo>
                    <a:cubicBezTo>
                      <a:pt x="419" y="1007"/>
                      <a:pt x="423" y="1006"/>
                      <a:pt x="426" y="1003"/>
                    </a:cubicBezTo>
                    <a:cubicBezTo>
                      <a:pt x="486" y="942"/>
                      <a:pt x="365" y="760"/>
                      <a:pt x="243" y="486"/>
                    </a:cubicBezTo>
                    <a:cubicBezTo>
                      <a:pt x="152" y="243"/>
                      <a:pt x="182" y="30"/>
                      <a:pt x="182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876;p62">
                <a:extLst>
                  <a:ext uri="{FF2B5EF4-FFF2-40B4-BE49-F238E27FC236}">
                    <a16:creationId xmlns:a16="http://schemas.microsoft.com/office/drawing/2014/main" id="{C8EBFAA4-61DD-2B75-2852-A3F6673299AB}"/>
                  </a:ext>
                </a:extLst>
              </p:cNvPr>
              <p:cNvSpPr/>
              <p:nvPr/>
            </p:nvSpPr>
            <p:spPr>
              <a:xfrm>
                <a:off x="7970426" y="2359719"/>
                <a:ext cx="99742" cy="8416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284" extrusionOk="0">
                    <a:moveTo>
                      <a:pt x="3891" y="1"/>
                    </a:moveTo>
                    <a:lnTo>
                      <a:pt x="3891" y="1"/>
                    </a:lnTo>
                    <a:cubicBezTo>
                      <a:pt x="3618" y="31"/>
                      <a:pt x="3375" y="92"/>
                      <a:pt x="3132" y="213"/>
                    </a:cubicBezTo>
                    <a:cubicBezTo>
                      <a:pt x="2524" y="396"/>
                      <a:pt x="1946" y="669"/>
                      <a:pt x="1429" y="1065"/>
                    </a:cubicBezTo>
                    <a:cubicBezTo>
                      <a:pt x="913" y="1429"/>
                      <a:pt x="487" y="1946"/>
                      <a:pt x="214" y="2523"/>
                    </a:cubicBezTo>
                    <a:cubicBezTo>
                      <a:pt x="62" y="2736"/>
                      <a:pt x="1" y="3010"/>
                      <a:pt x="1" y="3283"/>
                    </a:cubicBezTo>
                    <a:cubicBezTo>
                      <a:pt x="31" y="3283"/>
                      <a:pt x="92" y="2979"/>
                      <a:pt x="335" y="2584"/>
                    </a:cubicBezTo>
                    <a:cubicBezTo>
                      <a:pt x="609" y="2037"/>
                      <a:pt x="1034" y="1581"/>
                      <a:pt x="1551" y="1216"/>
                    </a:cubicBezTo>
                    <a:cubicBezTo>
                      <a:pt x="2037" y="852"/>
                      <a:pt x="2615" y="548"/>
                      <a:pt x="3192" y="335"/>
                    </a:cubicBezTo>
                    <a:cubicBezTo>
                      <a:pt x="3436" y="244"/>
                      <a:pt x="3679" y="122"/>
                      <a:pt x="3891" y="1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877;p62">
                <a:extLst>
                  <a:ext uri="{FF2B5EF4-FFF2-40B4-BE49-F238E27FC236}">
                    <a16:creationId xmlns:a16="http://schemas.microsoft.com/office/drawing/2014/main" id="{26900A00-3389-81CD-F92C-2F89D01CF60D}"/>
                  </a:ext>
                </a:extLst>
              </p:cNvPr>
              <p:cNvSpPr/>
              <p:nvPr/>
            </p:nvSpPr>
            <p:spPr>
              <a:xfrm>
                <a:off x="8138697" y="2334807"/>
                <a:ext cx="45207" cy="1871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30" extrusionOk="0">
                    <a:moveTo>
                      <a:pt x="1733" y="0"/>
                    </a:moveTo>
                    <a:lnTo>
                      <a:pt x="1733" y="0"/>
                    </a:lnTo>
                    <a:cubicBezTo>
                      <a:pt x="1429" y="91"/>
                      <a:pt x="1155" y="182"/>
                      <a:pt x="851" y="334"/>
                    </a:cubicBezTo>
                    <a:cubicBezTo>
                      <a:pt x="578" y="426"/>
                      <a:pt x="274" y="547"/>
                      <a:pt x="0" y="729"/>
                    </a:cubicBezTo>
                    <a:cubicBezTo>
                      <a:pt x="335" y="729"/>
                      <a:pt x="669" y="669"/>
                      <a:pt x="943" y="517"/>
                    </a:cubicBezTo>
                    <a:cubicBezTo>
                      <a:pt x="1429" y="334"/>
                      <a:pt x="1763" y="61"/>
                      <a:pt x="1733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878;p62">
                <a:extLst>
                  <a:ext uri="{FF2B5EF4-FFF2-40B4-BE49-F238E27FC236}">
                    <a16:creationId xmlns:a16="http://schemas.microsoft.com/office/drawing/2014/main" id="{FDDB4E9F-609B-09AD-FDB1-0058E16414F4}"/>
                  </a:ext>
                </a:extLst>
              </p:cNvPr>
              <p:cNvSpPr/>
              <p:nvPr/>
            </p:nvSpPr>
            <p:spPr>
              <a:xfrm>
                <a:off x="8180752" y="2289622"/>
                <a:ext cx="60020" cy="704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748" extrusionOk="0">
                    <a:moveTo>
                      <a:pt x="2341" y="0"/>
                    </a:moveTo>
                    <a:cubicBezTo>
                      <a:pt x="2311" y="0"/>
                      <a:pt x="2189" y="182"/>
                      <a:pt x="2098" y="547"/>
                    </a:cubicBezTo>
                    <a:cubicBezTo>
                      <a:pt x="2007" y="973"/>
                      <a:pt x="1855" y="1398"/>
                      <a:pt x="1612" y="1793"/>
                    </a:cubicBezTo>
                    <a:cubicBezTo>
                      <a:pt x="1338" y="2158"/>
                      <a:pt x="973" y="2401"/>
                      <a:pt x="548" y="2523"/>
                    </a:cubicBezTo>
                    <a:cubicBezTo>
                      <a:pt x="335" y="2584"/>
                      <a:pt x="183" y="2644"/>
                      <a:pt x="1" y="2736"/>
                    </a:cubicBezTo>
                    <a:cubicBezTo>
                      <a:pt x="58" y="2744"/>
                      <a:pt x="112" y="2748"/>
                      <a:pt x="166" y="2748"/>
                    </a:cubicBezTo>
                    <a:cubicBezTo>
                      <a:pt x="311" y="2748"/>
                      <a:pt x="445" y="2719"/>
                      <a:pt x="578" y="2675"/>
                    </a:cubicBezTo>
                    <a:cubicBezTo>
                      <a:pt x="1064" y="2553"/>
                      <a:pt x="1490" y="2280"/>
                      <a:pt x="1794" y="1915"/>
                    </a:cubicBezTo>
                    <a:cubicBezTo>
                      <a:pt x="2037" y="1489"/>
                      <a:pt x="2189" y="1034"/>
                      <a:pt x="2220" y="547"/>
                    </a:cubicBezTo>
                    <a:cubicBezTo>
                      <a:pt x="2280" y="365"/>
                      <a:pt x="2311" y="182"/>
                      <a:pt x="2341" y="0"/>
                    </a:cubicBezTo>
                    <a:close/>
                  </a:path>
                </a:pathLst>
              </a:custGeom>
              <a:solidFill>
                <a:srgbClr val="C56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B426A28-C1EB-58EB-03BC-A208768CEEE8}"/>
              </a:ext>
            </a:extLst>
          </p:cNvPr>
          <p:cNvSpPr/>
          <p:nvPr/>
        </p:nvSpPr>
        <p:spPr>
          <a:xfrm>
            <a:off x="6099112" y="2053077"/>
            <a:ext cx="751725" cy="141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52F1FE0-F054-557D-AAA1-08EDD1404A47}"/>
              </a:ext>
            </a:extLst>
          </p:cNvPr>
          <p:cNvSpPr/>
          <p:nvPr/>
        </p:nvSpPr>
        <p:spPr>
          <a:xfrm>
            <a:off x="6105630" y="2262151"/>
            <a:ext cx="751725" cy="141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BF69EFE-038C-448E-7C47-CCC777423F7D}"/>
              </a:ext>
            </a:extLst>
          </p:cNvPr>
          <p:cNvSpPr/>
          <p:nvPr/>
        </p:nvSpPr>
        <p:spPr>
          <a:xfrm>
            <a:off x="6104230" y="2471108"/>
            <a:ext cx="751725" cy="141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8BA80CC-8E4B-F160-015E-5A8462D82A6A}"/>
              </a:ext>
            </a:extLst>
          </p:cNvPr>
          <p:cNvSpPr/>
          <p:nvPr/>
        </p:nvSpPr>
        <p:spPr>
          <a:xfrm>
            <a:off x="6110043" y="2688250"/>
            <a:ext cx="751725" cy="141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A258834-29B1-DDC7-3EAE-E6EC4773FB25}"/>
              </a:ext>
            </a:extLst>
          </p:cNvPr>
          <p:cNvSpPr/>
          <p:nvPr/>
        </p:nvSpPr>
        <p:spPr>
          <a:xfrm>
            <a:off x="6105630" y="2896118"/>
            <a:ext cx="751725" cy="141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9"/>
          <p:cNvGrpSpPr/>
          <p:nvPr/>
        </p:nvGrpSpPr>
        <p:grpSpPr>
          <a:xfrm>
            <a:off x="999933" y="1045935"/>
            <a:ext cx="1017825" cy="1017825"/>
            <a:chOff x="830022" y="1275185"/>
            <a:chExt cx="1017825" cy="1017825"/>
          </a:xfrm>
        </p:grpSpPr>
        <p:sp>
          <p:nvSpPr>
            <p:cNvPr id="772" name="Google Shape;772;p39"/>
            <p:cNvSpPr/>
            <p:nvPr/>
          </p:nvSpPr>
          <p:spPr>
            <a:xfrm>
              <a:off x="830022" y="1275185"/>
              <a:ext cx="1017825" cy="101782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57017" y="1288683"/>
              <a:ext cx="990830" cy="99083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rgbClr val="CE45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4767771" y="1383017"/>
            <a:ext cx="3849829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Requirement</a:t>
            </a:r>
            <a:endParaRPr sz="6000"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title" idx="2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1"/>
          </p:nvPr>
        </p:nvSpPr>
        <p:spPr>
          <a:xfrm>
            <a:off x="5137667" y="3061630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Library dan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endParaRPr lang="en-ID" dirty="0"/>
          </a:p>
        </p:txBody>
      </p:sp>
      <p:cxnSp>
        <p:nvCxnSpPr>
          <p:cNvPr id="777" name="Google Shape;777;p3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39"/>
          <p:cNvGrpSpPr/>
          <p:nvPr/>
        </p:nvGrpSpPr>
        <p:grpSpPr>
          <a:xfrm>
            <a:off x="1009925" y="538996"/>
            <a:ext cx="3638520" cy="4074544"/>
            <a:chOff x="1009925" y="538996"/>
            <a:chExt cx="3638520" cy="4074544"/>
          </a:xfrm>
        </p:grpSpPr>
        <p:grpSp>
          <p:nvGrpSpPr>
            <p:cNvPr id="779" name="Google Shape;779;p39"/>
            <p:cNvGrpSpPr/>
            <p:nvPr/>
          </p:nvGrpSpPr>
          <p:grpSpPr>
            <a:xfrm>
              <a:off x="1009925" y="3084550"/>
              <a:ext cx="1344002" cy="1510231"/>
              <a:chOff x="999957" y="3084550"/>
              <a:chExt cx="1344002" cy="1510231"/>
            </a:xfrm>
          </p:grpSpPr>
          <p:grpSp>
            <p:nvGrpSpPr>
              <p:cNvPr id="780" name="Google Shape;780;p39"/>
              <p:cNvGrpSpPr/>
              <p:nvPr/>
            </p:nvGrpSpPr>
            <p:grpSpPr>
              <a:xfrm>
                <a:off x="999957" y="3084550"/>
                <a:ext cx="1344002" cy="1510231"/>
                <a:chOff x="1132421" y="3084550"/>
                <a:chExt cx="1344002" cy="1510231"/>
              </a:xfrm>
            </p:grpSpPr>
            <p:sp>
              <p:nvSpPr>
                <p:cNvPr id="781" name="Google Shape;781;p39"/>
                <p:cNvSpPr/>
                <p:nvPr/>
              </p:nvSpPr>
              <p:spPr>
                <a:xfrm>
                  <a:off x="1172702" y="4337853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3" y="10475"/>
                      </a:lnTo>
                      <a:cubicBezTo>
                        <a:pt x="2269" y="9341"/>
                        <a:pt x="2269" y="8240"/>
                        <a:pt x="2403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1639521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1" y="1"/>
                      </a:moveTo>
                      <a:lnTo>
                        <a:pt x="1" y="10475"/>
                      </a:lnTo>
                      <a:lnTo>
                        <a:pt x="2402" y="10475"/>
                      </a:lnTo>
                      <a:cubicBezTo>
                        <a:pt x="2269" y="9341"/>
                        <a:pt x="2269" y="8240"/>
                        <a:pt x="2402" y="7139"/>
                      </a:cubicBezTo>
                      <a:cubicBezTo>
                        <a:pt x="2636" y="5905"/>
                        <a:pt x="5271" y="2736"/>
                        <a:pt x="5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1969272" y="4340345"/>
                  <a:ext cx="127424" cy="25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2" h="10476" extrusionOk="0">
                      <a:moveTo>
                        <a:pt x="67" y="1"/>
                      </a:moveTo>
                      <a:cubicBezTo>
                        <a:pt x="1" y="2736"/>
                        <a:pt x="2603" y="5905"/>
                        <a:pt x="2836" y="7139"/>
                      </a:cubicBezTo>
                      <a:cubicBezTo>
                        <a:pt x="2970" y="8240"/>
                        <a:pt x="2970" y="9341"/>
                        <a:pt x="2836" y="10475"/>
                      </a:cubicBezTo>
                      <a:lnTo>
                        <a:pt x="5271" y="10475"/>
                      </a:lnTo>
                      <a:lnTo>
                        <a:pt x="52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1132421" y="3084550"/>
                  <a:ext cx="1344002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5" h="51938" extrusionOk="0">
                      <a:moveTo>
                        <a:pt x="0" y="0"/>
                      </a:moveTo>
                      <a:lnTo>
                        <a:pt x="0" y="51937"/>
                      </a:lnTo>
                      <a:lnTo>
                        <a:pt x="57875" y="51937"/>
                      </a:lnTo>
                      <a:lnTo>
                        <a:pt x="57875" y="0"/>
                      </a:lnTo>
                      <a:close/>
                    </a:path>
                  </a:pathLst>
                </a:custGeom>
                <a:solidFill>
                  <a:srgbClr val="E061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2153897" y="3084550"/>
                  <a:ext cx="322466" cy="126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2" h="51938" extrusionOk="0">
                      <a:moveTo>
                        <a:pt x="1" y="0"/>
                      </a:moveTo>
                      <a:lnTo>
                        <a:pt x="434" y="51937"/>
                      </a:lnTo>
                      <a:lnTo>
                        <a:pt x="15612" y="51937"/>
                      </a:lnTo>
                      <a:lnTo>
                        <a:pt x="1561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1195276" y="3176886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1195276" y="3561722"/>
                  <a:ext cx="898181" cy="3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44" extrusionOk="0">
                      <a:moveTo>
                        <a:pt x="1" y="1"/>
                      </a:moveTo>
                      <a:lnTo>
                        <a:pt x="1" y="13243"/>
                      </a:lnTo>
                      <a:lnTo>
                        <a:pt x="37161" y="13243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1195276" y="3947358"/>
                  <a:ext cx="898181" cy="32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1" h="13211" extrusionOk="0">
                      <a:moveTo>
                        <a:pt x="1" y="1"/>
                      </a:moveTo>
                      <a:lnTo>
                        <a:pt x="1" y="13210"/>
                      </a:lnTo>
                      <a:lnTo>
                        <a:pt x="37161" y="13210"/>
                      </a:lnTo>
                      <a:lnTo>
                        <a:pt x="371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" name="Google Shape;789;p39"/>
              <p:cNvSpPr/>
              <p:nvPr/>
            </p:nvSpPr>
            <p:spPr>
              <a:xfrm>
                <a:off x="1454849" y="3321105"/>
                <a:ext cx="76619" cy="66499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38" extrusionOk="0">
                    <a:moveTo>
                      <a:pt x="1802" y="1"/>
                    </a:moveTo>
                    <a:cubicBezTo>
                      <a:pt x="601" y="1"/>
                      <a:pt x="1" y="1468"/>
                      <a:pt x="834" y="2336"/>
                    </a:cubicBezTo>
                    <a:cubicBezTo>
                      <a:pt x="1113" y="2614"/>
                      <a:pt x="1453" y="2738"/>
                      <a:pt x="1787" y="2738"/>
                    </a:cubicBezTo>
                    <a:cubicBezTo>
                      <a:pt x="2493" y="2738"/>
                      <a:pt x="3169" y="2184"/>
                      <a:pt x="3169" y="1368"/>
                    </a:cubicBezTo>
                    <a:cubicBezTo>
                      <a:pt x="3169" y="634"/>
                      <a:pt x="2569" y="1"/>
                      <a:pt x="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454849" y="3709997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2"/>
                      <a:pt x="1452" y="2722"/>
                      <a:pt x="1786" y="2722"/>
                    </a:cubicBezTo>
                    <a:cubicBezTo>
                      <a:pt x="2492" y="2722"/>
                      <a:pt x="3169" y="2184"/>
                      <a:pt x="3169" y="1368"/>
                    </a:cubicBezTo>
                    <a:cubicBezTo>
                      <a:pt x="3169" y="600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1454849" y="4098864"/>
                <a:ext cx="76619" cy="6613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723" extrusionOk="0">
                    <a:moveTo>
                      <a:pt x="1802" y="0"/>
                    </a:moveTo>
                    <a:cubicBezTo>
                      <a:pt x="601" y="0"/>
                      <a:pt x="1" y="1468"/>
                      <a:pt x="834" y="2335"/>
                    </a:cubicBezTo>
                    <a:cubicBezTo>
                      <a:pt x="1112" y="2603"/>
                      <a:pt x="1452" y="2723"/>
                      <a:pt x="1786" y="2723"/>
                    </a:cubicBezTo>
                    <a:cubicBezTo>
                      <a:pt x="2492" y="2723"/>
                      <a:pt x="3169" y="2184"/>
                      <a:pt x="3169" y="1368"/>
                    </a:cubicBezTo>
                    <a:cubicBezTo>
                      <a:pt x="3169" y="601"/>
                      <a:pt x="2569" y="0"/>
                      <a:pt x="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9"/>
            <p:cNvSpPr/>
            <p:nvPr/>
          </p:nvSpPr>
          <p:spPr>
            <a:xfrm>
              <a:off x="1997503" y="2877130"/>
              <a:ext cx="125781" cy="207440"/>
            </a:xfrm>
            <a:custGeom>
              <a:avLst/>
              <a:gdLst/>
              <a:ahLst/>
              <a:cxnLst/>
              <a:rect l="l" t="t" r="r" b="b"/>
              <a:pathLst>
                <a:path w="5204" h="8541" extrusionOk="0">
                  <a:moveTo>
                    <a:pt x="968" y="1"/>
                  </a:moveTo>
                  <a:lnTo>
                    <a:pt x="0" y="8474"/>
                  </a:lnTo>
                  <a:lnTo>
                    <a:pt x="5204" y="854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204712" y="806353"/>
              <a:ext cx="2443732" cy="3365446"/>
            </a:xfrm>
            <a:custGeom>
              <a:avLst/>
              <a:gdLst/>
              <a:ahLst/>
              <a:cxnLst/>
              <a:rect l="l" t="t" r="r" b="b"/>
              <a:pathLst>
                <a:path w="101106" h="138567" extrusionOk="0">
                  <a:moveTo>
                    <a:pt x="0" y="1"/>
                  </a:moveTo>
                  <a:lnTo>
                    <a:pt x="0" y="138567"/>
                  </a:lnTo>
                  <a:lnTo>
                    <a:pt x="101106" y="138567"/>
                  </a:lnTo>
                  <a:lnTo>
                    <a:pt x="101106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407885" y="942460"/>
              <a:ext cx="2143806" cy="3029234"/>
            </a:xfrm>
            <a:custGeom>
              <a:avLst/>
              <a:gdLst/>
              <a:ahLst/>
              <a:cxnLst/>
              <a:rect l="l" t="t" r="r" b="b"/>
              <a:pathLst>
                <a:path w="88697" h="124724" extrusionOk="0">
                  <a:moveTo>
                    <a:pt x="0" y="1"/>
                  </a:moveTo>
                  <a:lnTo>
                    <a:pt x="0" y="124723"/>
                  </a:lnTo>
                  <a:lnTo>
                    <a:pt x="88697" y="124723"/>
                  </a:lnTo>
                  <a:lnTo>
                    <a:pt x="88697" y="109212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393359" y="901949"/>
              <a:ext cx="2124470" cy="3013034"/>
            </a:xfrm>
            <a:custGeom>
              <a:avLst/>
              <a:gdLst/>
              <a:ahLst/>
              <a:cxnLst/>
              <a:rect l="l" t="t" r="r" b="b"/>
              <a:pathLst>
                <a:path w="87897" h="124057" extrusionOk="0">
                  <a:moveTo>
                    <a:pt x="1" y="1"/>
                  </a:moveTo>
                  <a:lnTo>
                    <a:pt x="1" y="124056"/>
                  </a:lnTo>
                  <a:lnTo>
                    <a:pt x="87897" y="124056"/>
                  </a:lnTo>
                  <a:lnTo>
                    <a:pt x="87897" y="108645"/>
                  </a:lnTo>
                  <a:lnTo>
                    <a:pt x="87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353865" y="910061"/>
              <a:ext cx="2143806" cy="2970896"/>
            </a:xfrm>
            <a:custGeom>
              <a:avLst/>
              <a:gdLst/>
              <a:ahLst/>
              <a:cxnLst/>
              <a:rect l="l" t="t" r="r" b="b"/>
              <a:pathLst>
                <a:path w="88697" h="122322" extrusionOk="0">
                  <a:moveTo>
                    <a:pt x="0" y="1"/>
                  </a:moveTo>
                  <a:lnTo>
                    <a:pt x="0" y="122321"/>
                  </a:lnTo>
                  <a:lnTo>
                    <a:pt x="69983" y="122321"/>
                  </a:lnTo>
                  <a:lnTo>
                    <a:pt x="80091" y="114082"/>
                  </a:lnTo>
                  <a:lnTo>
                    <a:pt x="88697" y="107111"/>
                  </a:lnTo>
                  <a:lnTo>
                    <a:pt x="886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987554" y="702646"/>
              <a:ext cx="877226" cy="302234"/>
            </a:xfrm>
            <a:custGeom>
              <a:avLst/>
              <a:gdLst/>
              <a:ahLst/>
              <a:cxnLst/>
              <a:rect l="l" t="t" r="r" b="b"/>
              <a:pathLst>
                <a:path w="36294" h="12444" extrusionOk="0">
                  <a:moveTo>
                    <a:pt x="6111" y="1"/>
                  </a:moveTo>
                  <a:cubicBezTo>
                    <a:pt x="2737" y="1"/>
                    <a:pt x="1" y="2757"/>
                    <a:pt x="1" y="6139"/>
                  </a:cubicBezTo>
                  <a:lnTo>
                    <a:pt x="1" y="12443"/>
                  </a:lnTo>
                  <a:lnTo>
                    <a:pt x="36293" y="12443"/>
                  </a:lnTo>
                  <a:lnTo>
                    <a:pt x="36293" y="5872"/>
                  </a:lnTo>
                  <a:cubicBezTo>
                    <a:pt x="36293" y="2636"/>
                    <a:pt x="33658" y="1"/>
                    <a:pt x="30423" y="1"/>
                  </a:cubicBezTo>
                  <a:lnTo>
                    <a:pt x="6172" y="1"/>
                  </a:lnTo>
                  <a:cubicBezTo>
                    <a:pt x="6152" y="1"/>
                    <a:pt x="6131" y="1"/>
                    <a:pt x="6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170570" y="538996"/>
              <a:ext cx="505540" cy="163698"/>
            </a:xfrm>
            <a:custGeom>
              <a:avLst/>
              <a:gdLst/>
              <a:ahLst/>
              <a:cxnLst/>
              <a:rect l="l" t="t" r="r" b="b"/>
              <a:pathLst>
                <a:path w="20916" h="6740" extrusionOk="0">
                  <a:moveTo>
                    <a:pt x="1" y="1"/>
                  </a:moveTo>
                  <a:lnTo>
                    <a:pt x="1335" y="6739"/>
                  </a:lnTo>
                  <a:lnTo>
                    <a:pt x="19748" y="6739"/>
                  </a:lnTo>
                  <a:lnTo>
                    <a:pt x="20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77994" y="1383206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0"/>
                  </a:moveTo>
                  <a:lnTo>
                    <a:pt x="0" y="14944"/>
                  </a:lnTo>
                  <a:lnTo>
                    <a:pt x="14944" y="14944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3092380" y="146826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67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092380" y="1543600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68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092380" y="161896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00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00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092380" y="1694304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7994" y="1942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34"/>
                  </a:moveTo>
                  <a:lnTo>
                    <a:pt x="14511" y="14544"/>
                  </a:lnTo>
                  <a:lnTo>
                    <a:pt x="434" y="14544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649754" y="1965693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092380" y="2027286"/>
              <a:ext cx="1123107" cy="5683"/>
            </a:xfrm>
            <a:custGeom>
              <a:avLst/>
              <a:gdLst/>
              <a:ahLst/>
              <a:cxnLst/>
              <a:rect l="l" t="t" r="r" b="b"/>
              <a:pathLst>
                <a:path w="46467" h="234" extrusionOk="0">
                  <a:moveTo>
                    <a:pt x="23250" y="0"/>
                  </a:moveTo>
                  <a:cubicBezTo>
                    <a:pt x="10408" y="0"/>
                    <a:pt x="0" y="67"/>
                    <a:pt x="0" y="134"/>
                  </a:cubicBezTo>
                  <a:cubicBezTo>
                    <a:pt x="0" y="167"/>
                    <a:pt x="10408" y="234"/>
                    <a:pt x="23250" y="234"/>
                  </a:cubicBezTo>
                  <a:cubicBezTo>
                    <a:pt x="36059" y="234"/>
                    <a:pt x="46467" y="167"/>
                    <a:pt x="46467" y="134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092380" y="2103427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092380" y="2178767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092380" y="22541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77994" y="2484207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649754" y="2506891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39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2"/>
                  </a:lnTo>
                  <a:lnTo>
                    <a:pt x="14677" y="2135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092380" y="256928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92380" y="2644626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4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092380" y="271996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092380" y="279530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77994" y="3006752"/>
              <a:ext cx="361221" cy="362977"/>
            </a:xfrm>
            <a:custGeom>
              <a:avLst/>
              <a:gdLst/>
              <a:ahLst/>
              <a:cxnLst/>
              <a:rect l="l" t="t" r="r" b="b"/>
              <a:pathLst>
                <a:path w="14945" h="14945" extrusionOk="0">
                  <a:moveTo>
                    <a:pt x="14511" y="401"/>
                  </a:moveTo>
                  <a:lnTo>
                    <a:pt x="14511" y="14511"/>
                  </a:lnTo>
                  <a:lnTo>
                    <a:pt x="434" y="14511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14945"/>
                  </a:lnTo>
                  <a:lnTo>
                    <a:pt x="14944" y="14945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649754" y="3029437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76" y="1"/>
                  </a:moveTo>
                  <a:lnTo>
                    <a:pt x="5304" y="7340"/>
                  </a:lnTo>
                  <a:lnTo>
                    <a:pt x="2002" y="4704"/>
                  </a:lnTo>
                  <a:lnTo>
                    <a:pt x="0" y="6839"/>
                  </a:lnTo>
                  <a:lnTo>
                    <a:pt x="5137" y="11543"/>
                  </a:lnTo>
                  <a:lnTo>
                    <a:pt x="14677" y="2136"/>
                  </a:lnTo>
                  <a:lnTo>
                    <a:pt x="12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92380" y="309183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67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92380" y="3167171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7"/>
                    <a:pt x="10408" y="201"/>
                    <a:pt x="23250" y="201"/>
                  </a:cubicBezTo>
                  <a:cubicBezTo>
                    <a:pt x="36059" y="201"/>
                    <a:pt x="46467" y="167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92380" y="3242511"/>
              <a:ext cx="1123107" cy="4906"/>
            </a:xfrm>
            <a:custGeom>
              <a:avLst/>
              <a:gdLst/>
              <a:ahLst/>
              <a:cxnLst/>
              <a:rect l="l" t="t" r="r" b="b"/>
              <a:pathLst>
                <a:path w="46467" h="202" extrusionOk="0">
                  <a:moveTo>
                    <a:pt x="23250" y="1"/>
                  </a:moveTo>
                  <a:cubicBezTo>
                    <a:pt x="10408" y="1"/>
                    <a:pt x="0" y="34"/>
                    <a:pt x="0" y="101"/>
                  </a:cubicBezTo>
                  <a:cubicBezTo>
                    <a:pt x="0" y="168"/>
                    <a:pt x="10408" y="201"/>
                    <a:pt x="23250" y="201"/>
                  </a:cubicBezTo>
                  <a:cubicBezTo>
                    <a:pt x="36059" y="201"/>
                    <a:pt x="46467" y="168"/>
                    <a:pt x="46467" y="101"/>
                  </a:cubicBezTo>
                  <a:cubicBezTo>
                    <a:pt x="46467" y="34"/>
                    <a:pt x="36059" y="1"/>
                    <a:pt x="23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92380" y="3317875"/>
              <a:ext cx="1123107" cy="4882"/>
            </a:xfrm>
            <a:custGeom>
              <a:avLst/>
              <a:gdLst/>
              <a:ahLst/>
              <a:cxnLst/>
              <a:rect l="l" t="t" r="r" b="b"/>
              <a:pathLst>
                <a:path w="46467" h="201" extrusionOk="0">
                  <a:moveTo>
                    <a:pt x="23250" y="0"/>
                  </a:moveTo>
                  <a:cubicBezTo>
                    <a:pt x="10408" y="0"/>
                    <a:pt x="0" y="33"/>
                    <a:pt x="0" y="100"/>
                  </a:cubicBezTo>
                  <a:cubicBezTo>
                    <a:pt x="0" y="167"/>
                    <a:pt x="10408" y="200"/>
                    <a:pt x="23250" y="200"/>
                  </a:cubicBezTo>
                  <a:cubicBezTo>
                    <a:pt x="36059" y="200"/>
                    <a:pt x="46467" y="167"/>
                    <a:pt x="46467" y="100"/>
                  </a:cubicBezTo>
                  <a:cubicBezTo>
                    <a:pt x="46467" y="33"/>
                    <a:pt x="36059" y="0"/>
                    <a:pt x="23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876841" y="3389159"/>
              <a:ext cx="235464" cy="489369"/>
            </a:xfrm>
            <a:custGeom>
              <a:avLst/>
              <a:gdLst/>
              <a:ahLst/>
              <a:cxnLst/>
              <a:rect l="l" t="t" r="r" b="b"/>
              <a:pathLst>
                <a:path w="9742" h="20149" extrusionOk="0">
                  <a:moveTo>
                    <a:pt x="9741" y="1"/>
                  </a:moveTo>
                  <a:lnTo>
                    <a:pt x="1" y="20148"/>
                  </a:lnTo>
                  <a:lnTo>
                    <a:pt x="6972" y="20148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045354" y="3391588"/>
              <a:ext cx="452317" cy="489369"/>
            </a:xfrm>
            <a:custGeom>
              <a:avLst/>
              <a:gdLst/>
              <a:ahLst/>
              <a:cxnLst/>
              <a:rect l="l" t="t" r="r" b="b"/>
              <a:pathLst>
                <a:path w="18714" h="20149" extrusionOk="0">
                  <a:moveTo>
                    <a:pt x="2769" y="1"/>
                  </a:moveTo>
                  <a:lnTo>
                    <a:pt x="0" y="20148"/>
                  </a:lnTo>
                  <a:lnTo>
                    <a:pt x="18714" y="4938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13195" y="538996"/>
              <a:ext cx="62915" cy="163698"/>
            </a:xfrm>
            <a:custGeom>
              <a:avLst/>
              <a:gdLst/>
              <a:ahLst/>
              <a:cxnLst/>
              <a:rect l="l" t="t" r="r" b="b"/>
              <a:pathLst>
                <a:path w="2603" h="6740" extrusionOk="0">
                  <a:moveTo>
                    <a:pt x="1135" y="1"/>
                  </a:moveTo>
                  <a:lnTo>
                    <a:pt x="1" y="6739"/>
                  </a:lnTo>
                  <a:lnTo>
                    <a:pt x="1435" y="6739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CE4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085385" y="1716940"/>
              <a:ext cx="263646" cy="542340"/>
            </a:xfrm>
            <a:custGeom>
              <a:avLst/>
              <a:gdLst/>
              <a:ahLst/>
              <a:cxnLst/>
              <a:rect l="l" t="t" r="r" b="b"/>
              <a:pathLst>
                <a:path w="10908" h="22330" extrusionOk="0">
                  <a:moveTo>
                    <a:pt x="5979" y="1"/>
                  </a:moveTo>
                  <a:cubicBezTo>
                    <a:pt x="3883" y="1"/>
                    <a:pt x="1799" y="619"/>
                    <a:pt x="0" y="1837"/>
                  </a:cubicBezTo>
                  <a:lnTo>
                    <a:pt x="167" y="12611"/>
                  </a:lnTo>
                  <a:lnTo>
                    <a:pt x="167" y="18415"/>
                  </a:lnTo>
                  <a:cubicBezTo>
                    <a:pt x="167" y="20350"/>
                    <a:pt x="1201" y="22151"/>
                    <a:pt x="3136" y="22318"/>
                  </a:cubicBezTo>
                  <a:cubicBezTo>
                    <a:pt x="3235" y="22326"/>
                    <a:pt x="3333" y="22330"/>
                    <a:pt x="3431" y="22330"/>
                  </a:cubicBezTo>
                  <a:cubicBezTo>
                    <a:pt x="5406" y="22330"/>
                    <a:pt x="7077" y="20750"/>
                    <a:pt x="7172" y="18716"/>
                  </a:cubicBezTo>
                  <a:cubicBezTo>
                    <a:pt x="7239" y="16681"/>
                    <a:pt x="7305" y="14613"/>
                    <a:pt x="7305" y="14613"/>
                  </a:cubicBezTo>
                  <a:cubicBezTo>
                    <a:pt x="7305" y="14613"/>
                    <a:pt x="10408" y="14313"/>
                    <a:pt x="10641" y="11277"/>
                  </a:cubicBezTo>
                  <a:cubicBezTo>
                    <a:pt x="10908" y="8242"/>
                    <a:pt x="10775" y="1136"/>
                    <a:pt x="10775" y="1136"/>
                  </a:cubicBezTo>
                  <a:cubicBezTo>
                    <a:pt x="9255" y="376"/>
                    <a:pt x="7613" y="1"/>
                    <a:pt x="5979" y="1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045069" y="1653258"/>
              <a:ext cx="364435" cy="440430"/>
            </a:xfrm>
            <a:custGeom>
              <a:avLst/>
              <a:gdLst/>
              <a:ahLst/>
              <a:cxnLst/>
              <a:rect l="l" t="t" r="r" b="b"/>
              <a:pathLst>
                <a:path w="15078" h="18134" extrusionOk="0">
                  <a:moveTo>
                    <a:pt x="9066" y="0"/>
                  </a:moveTo>
                  <a:cubicBezTo>
                    <a:pt x="8358" y="0"/>
                    <a:pt x="7626" y="247"/>
                    <a:pt x="7005" y="589"/>
                  </a:cubicBezTo>
                  <a:cubicBezTo>
                    <a:pt x="6005" y="1090"/>
                    <a:pt x="5104" y="1790"/>
                    <a:pt x="4037" y="2124"/>
                  </a:cubicBezTo>
                  <a:cubicBezTo>
                    <a:pt x="3203" y="2391"/>
                    <a:pt x="2235" y="2458"/>
                    <a:pt x="1501" y="2925"/>
                  </a:cubicBezTo>
                  <a:cubicBezTo>
                    <a:pt x="834" y="3425"/>
                    <a:pt x="367" y="4125"/>
                    <a:pt x="234" y="4959"/>
                  </a:cubicBezTo>
                  <a:cubicBezTo>
                    <a:pt x="67" y="5760"/>
                    <a:pt x="0" y="6560"/>
                    <a:pt x="67" y="7394"/>
                  </a:cubicBezTo>
                  <a:lnTo>
                    <a:pt x="200" y="14166"/>
                  </a:lnTo>
                  <a:cubicBezTo>
                    <a:pt x="234" y="15100"/>
                    <a:pt x="267" y="16134"/>
                    <a:pt x="834" y="16901"/>
                  </a:cubicBezTo>
                  <a:cubicBezTo>
                    <a:pt x="1455" y="17803"/>
                    <a:pt x="2623" y="18134"/>
                    <a:pt x="3756" y="18134"/>
                  </a:cubicBezTo>
                  <a:cubicBezTo>
                    <a:pt x="3963" y="18134"/>
                    <a:pt x="4169" y="18123"/>
                    <a:pt x="4370" y="18102"/>
                  </a:cubicBezTo>
                  <a:cubicBezTo>
                    <a:pt x="5704" y="17969"/>
                    <a:pt x="6972" y="17402"/>
                    <a:pt x="7906" y="16434"/>
                  </a:cubicBezTo>
                  <a:cubicBezTo>
                    <a:pt x="8506" y="15834"/>
                    <a:pt x="8873" y="15100"/>
                    <a:pt x="9007" y="14299"/>
                  </a:cubicBezTo>
                  <a:cubicBezTo>
                    <a:pt x="9040" y="13699"/>
                    <a:pt x="8640" y="13165"/>
                    <a:pt x="8073" y="13032"/>
                  </a:cubicBezTo>
                  <a:cubicBezTo>
                    <a:pt x="7439" y="12898"/>
                    <a:pt x="6905" y="12498"/>
                    <a:pt x="6572" y="11898"/>
                  </a:cubicBezTo>
                  <a:cubicBezTo>
                    <a:pt x="6205" y="11130"/>
                    <a:pt x="6438" y="10196"/>
                    <a:pt x="7172" y="9696"/>
                  </a:cubicBezTo>
                  <a:cubicBezTo>
                    <a:pt x="7424" y="9540"/>
                    <a:pt x="7701" y="9466"/>
                    <a:pt x="7975" y="9466"/>
                  </a:cubicBezTo>
                  <a:cubicBezTo>
                    <a:pt x="8463" y="9466"/>
                    <a:pt x="8941" y="9702"/>
                    <a:pt x="9240" y="10130"/>
                  </a:cubicBezTo>
                  <a:lnTo>
                    <a:pt x="9274" y="10130"/>
                  </a:lnTo>
                  <a:cubicBezTo>
                    <a:pt x="9807" y="10096"/>
                    <a:pt x="9841" y="9596"/>
                    <a:pt x="9941" y="9262"/>
                  </a:cubicBezTo>
                  <a:cubicBezTo>
                    <a:pt x="10308" y="8195"/>
                    <a:pt x="9974" y="7428"/>
                    <a:pt x="10007" y="7094"/>
                  </a:cubicBezTo>
                  <a:lnTo>
                    <a:pt x="10007" y="7094"/>
                  </a:lnTo>
                  <a:cubicBezTo>
                    <a:pt x="10487" y="7329"/>
                    <a:pt x="11017" y="7442"/>
                    <a:pt x="11549" y="7442"/>
                  </a:cubicBezTo>
                  <a:cubicBezTo>
                    <a:pt x="12981" y="7442"/>
                    <a:pt x="14425" y="6627"/>
                    <a:pt x="14911" y="5193"/>
                  </a:cubicBezTo>
                  <a:cubicBezTo>
                    <a:pt x="15078" y="4659"/>
                    <a:pt x="15078" y="4125"/>
                    <a:pt x="14911" y="3625"/>
                  </a:cubicBezTo>
                  <a:cubicBezTo>
                    <a:pt x="14411" y="2157"/>
                    <a:pt x="13076" y="2291"/>
                    <a:pt x="12076" y="1724"/>
                  </a:cubicBezTo>
                  <a:cubicBezTo>
                    <a:pt x="11408" y="1323"/>
                    <a:pt x="10908" y="623"/>
                    <a:pt x="10208" y="256"/>
                  </a:cubicBezTo>
                  <a:cubicBezTo>
                    <a:pt x="9849" y="77"/>
                    <a:pt x="9461" y="0"/>
                    <a:pt x="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932993" y="1581610"/>
              <a:ext cx="158869" cy="170717"/>
            </a:xfrm>
            <a:custGeom>
              <a:avLst/>
              <a:gdLst/>
              <a:ahLst/>
              <a:cxnLst/>
              <a:rect l="l" t="t" r="r" b="b"/>
              <a:pathLst>
                <a:path w="6573" h="7029" extrusionOk="0">
                  <a:moveTo>
                    <a:pt x="3559" y="1"/>
                  </a:moveTo>
                  <a:cubicBezTo>
                    <a:pt x="3518" y="1"/>
                    <a:pt x="3477" y="2"/>
                    <a:pt x="3436" y="4"/>
                  </a:cubicBezTo>
                  <a:cubicBezTo>
                    <a:pt x="2002" y="104"/>
                    <a:pt x="768" y="1071"/>
                    <a:pt x="368" y="2439"/>
                  </a:cubicBezTo>
                  <a:cubicBezTo>
                    <a:pt x="1" y="3840"/>
                    <a:pt x="501" y="5307"/>
                    <a:pt x="1602" y="6208"/>
                  </a:cubicBezTo>
                  <a:cubicBezTo>
                    <a:pt x="2306" y="6747"/>
                    <a:pt x="3165" y="7028"/>
                    <a:pt x="4026" y="7028"/>
                  </a:cubicBezTo>
                  <a:cubicBezTo>
                    <a:pt x="4507" y="7028"/>
                    <a:pt x="4989" y="6940"/>
                    <a:pt x="5445" y="6761"/>
                  </a:cubicBezTo>
                  <a:lnTo>
                    <a:pt x="5445" y="6761"/>
                  </a:lnTo>
                  <a:cubicBezTo>
                    <a:pt x="5442" y="6766"/>
                    <a:pt x="5440" y="6770"/>
                    <a:pt x="5438" y="6775"/>
                  </a:cubicBezTo>
                  <a:lnTo>
                    <a:pt x="5571" y="6708"/>
                  </a:lnTo>
                  <a:lnTo>
                    <a:pt x="5571" y="6708"/>
                  </a:lnTo>
                  <a:cubicBezTo>
                    <a:pt x="5529" y="6727"/>
                    <a:pt x="5487" y="6744"/>
                    <a:pt x="5445" y="6761"/>
                  </a:cubicBezTo>
                  <a:lnTo>
                    <a:pt x="5445" y="6761"/>
                  </a:lnTo>
                  <a:cubicBezTo>
                    <a:pt x="5908" y="5798"/>
                    <a:pt x="6239" y="4768"/>
                    <a:pt x="6405" y="3706"/>
                  </a:cubicBezTo>
                  <a:cubicBezTo>
                    <a:pt x="6572" y="2605"/>
                    <a:pt x="6205" y="1505"/>
                    <a:pt x="5471" y="737"/>
                  </a:cubicBezTo>
                  <a:cubicBezTo>
                    <a:pt x="4936" y="265"/>
                    <a:pt x="4252" y="1"/>
                    <a:pt x="3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043450" y="1719369"/>
              <a:ext cx="35506" cy="34100"/>
            </a:xfrm>
            <a:custGeom>
              <a:avLst/>
              <a:gdLst/>
              <a:ahLst/>
              <a:cxnLst/>
              <a:rect l="l" t="t" r="r" b="b"/>
              <a:pathLst>
                <a:path w="1469" h="1404" extrusionOk="0">
                  <a:moveTo>
                    <a:pt x="1461" y="1"/>
                  </a:moveTo>
                  <a:cubicBezTo>
                    <a:pt x="1390" y="1"/>
                    <a:pt x="1221" y="450"/>
                    <a:pt x="835" y="836"/>
                  </a:cubicBezTo>
                  <a:cubicBezTo>
                    <a:pt x="468" y="1237"/>
                    <a:pt x="1" y="1370"/>
                    <a:pt x="1" y="1403"/>
                  </a:cubicBezTo>
                  <a:cubicBezTo>
                    <a:pt x="801" y="1403"/>
                    <a:pt x="1402" y="770"/>
                    <a:pt x="1468" y="2"/>
                  </a:cubicBezTo>
                  <a:cubicBezTo>
                    <a:pt x="1466" y="1"/>
                    <a:pt x="1464" y="1"/>
                    <a:pt x="1461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968475" y="1669992"/>
              <a:ext cx="86287" cy="90034"/>
            </a:xfrm>
            <a:custGeom>
              <a:avLst/>
              <a:gdLst/>
              <a:ahLst/>
              <a:cxnLst/>
              <a:rect l="l" t="t" r="r" b="b"/>
              <a:pathLst>
                <a:path w="3570" h="3707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101" y="201"/>
                    <a:pt x="834" y="434"/>
                    <a:pt x="634" y="734"/>
                  </a:cubicBezTo>
                  <a:cubicBezTo>
                    <a:pt x="401" y="1035"/>
                    <a:pt x="234" y="1368"/>
                    <a:pt x="134" y="1735"/>
                  </a:cubicBezTo>
                  <a:cubicBezTo>
                    <a:pt x="0" y="2202"/>
                    <a:pt x="67" y="2703"/>
                    <a:pt x="367" y="3136"/>
                  </a:cubicBezTo>
                  <a:cubicBezTo>
                    <a:pt x="648" y="3480"/>
                    <a:pt x="1076" y="3706"/>
                    <a:pt x="1540" y="3706"/>
                  </a:cubicBezTo>
                  <a:cubicBezTo>
                    <a:pt x="1571" y="3706"/>
                    <a:pt x="1603" y="3705"/>
                    <a:pt x="1635" y="3703"/>
                  </a:cubicBezTo>
                  <a:cubicBezTo>
                    <a:pt x="2035" y="3670"/>
                    <a:pt x="2402" y="3570"/>
                    <a:pt x="2736" y="3403"/>
                  </a:cubicBezTo>
                  <a:cubicBezTo>
                    <a:pt x="3036" y="3236"/>
                    <a:pt x="3336" y="3036"/>
                    <a:pt x="3570" y="2769"/>
                  </a:cubicBezTo>
                  <a:cubicBezTo>
                    <a:pt x="3567" y="2767"/>
                    <a:pt x="3564" y="2766"/>
                    <a:pt x="3560" y="2766"/>
                  </a:cubicBezTo>
                  <a:cubicBezTo>
                    <a:pt x="3493" y="2766"/>
                    <a:pt x="3168" y="2989"/>
                    <a:pt x="2669" y="3270"/>
                  </a:cubicBezTo>
                  <a:cubicBezTo>
                    <a:pt x="2335" y="3436"/>
                    <a:pt x="2002" y="3503"/>
                    <a:pt x="1635" y="3503"/>
                  </a:cubicBezTo>
                  <a:cubicBezTo>
                    <a:pt x="1603" y="3505"/>
                    <a:pt x="1572" y="3507"/>
                    <a:pt x="1541" y="3507"/>
                  </a:cubicBezTo>
                  <a:cubicBezTo>
                    <a:pt x="1144" y="3507"/>
                    <a:pt x="782" y="3312"/>
                    <a:pt x="534" y="3003"/>
                  </a:cubicBezTo>
                  <a:cubicBezTo>
                    <a:pt x="301" y="2669"/>
                    <a:pt x="234" y="2202"/>
                    <a:pt x="334" y="1802"/>
                  </a:cubicBezTo>
                  <a:cubicBezTo>
                    <a:pt x="401" y="1435"/>
                    <a:pt x="567" y="1135"/>
                    <a:pt x="768" y="834"/>
                  </a:cubicBezTo>
                  <a:cubicBezTo>
                    <a:pt x="968" y="568"/>
                    <a:pt x="1168" y="30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928957" y="1745818"/>
              <a:ext cx="123388" cy="123696"/>
            </a:xfrm>
            <a:custGeom>
              <a:avLst/>
              <a:gdLst/>
              <a:ahLst/>
              <a:cxnLst/>
              <a:rect l="l" t="t" r="r" b="b"/>
              <a:pathLst>
                <a:path w="5105" h="5093" extrusionOk="0">
                  <a:moveTo>
                    <a:pt x="4854" y="0"/>
                  </a:moveTo>
                  <a:cubicBezTo>
                    <a:pt x="4816" y="0"/>
                    <a:pt x="4777" y="4"/>
                    <a:pt x="4738" y="14"/>
                  </a:cubicBezTo>
                  <a:cubicBezTo>
                    <a:pt x="4371" y="81"/>
                    <a:pt x="4070" y="281"/>
                    <a:pt x="3837" y="548"/>
                  </a:cubicBezTo>
                  <a:cubicBezTo>
                    <a:pt x="3503" y="948"/>
                    <a:pt x="3303" y="1415"/>
                    <a:pt x="3270" y="1949"/>
                  </a:cubicBezTo>
                  <a:cubicBezTo>
                    <a:pt x="3203" y="2549"/>
                    <a:pt x="3103" y="3150"/>
                    <a:pt x="2936" y="3717"/>
                  </a:cubicBezTo>
                  <a:cubicBezTo>
                    <a:pt x="2803" y="4284"/>
                    <a:pt x="2336" y="4718"/>
                    <a:pt x="1802" y="4884"/>
                  </a:cubicBezTo>
                  <a:cubicBezTo>
                    <a:pt x="1749" y="4892"/>
                    <a:pt x="1696" y="4896"/>
                    <a:pt x="1643" y="4896"/>
                  </a:cubicBezTo>
                  <a:cubicBezTo>
                    <a:pt x="1231" y="4896"/>
                    <a:pt x="838" y="4672"/>
                    <a:pt x="601" y="4317"/>
                  </a:cubicBezTo>
                  <a:cubicBezTo>
                    <a:pt x="401" y="4050"/>
                    <a:pt x="234" y="3750"/>
                    <a:pt x="134" y="3450"/>
                  </a:cubicBezTo>
                  <a:cubicBezTo>
                    <a:pt x="101" y="3350"/>
                    <a:pt x="68" y="3216"/>
                    <a:pt x="1" y="3116"/>
                  </a:cubicBezTo>
                  <a:lnTo>
                    <a:pt x="1" y="3116"/>
                  </a:lnTo>
                  <a:cubicBezTo>
                    <a:pt x="1" y="3250"/>
                    <a:pt x="1" y="3350"/>
                    <a:pt x="68" y="3483"/>
                  </a:cubicBezTo>
                  <a:cubicBezTo>
                    <a:pt x="134" y="3817"/>
                    <a:pt x="268" y="4150"/>
                    <a:pt x="468" y="4417"/>
                  </a:cubicBezTo>
                  <a:cubicBezTo>
                    <a:pt x="601" y="4617"/>
                    <a:pt x="801" y="4784"/>
                    <a:pt x="1002" y="4918"/>
                  </a:cubicBezTo>
                  <a:cubicBezTo>
                    <a:pt x="1195" y="5028"/>
                    <a:pt x="1434" y="5093"/>
                    <a:pt x="1681" y="5093"/>
                  </a:cubicBezTo>
                  <a:cubicBezTo>
                    <a:pt x="1733" y="5093"/>
                    <a:pt x="1784" y="5090"/>
                    <a:pt x="1836" y="5084"/>
                  </a:cubicBezTo>
                  <a:cubicBezTo>
                    <a:pt x="2469" y="4918"/>
                    <a:pt x="2970" y="4417"/>
                    <a:pt x="3136" y="3784"/>
                  </a:cubicBezTo>
                  <a:cubicBezTo>
                    <a:pt x="3303" y="3183"/>
                    <a:pt x="3403" y="2583"/>
                    <a:pt x="3470" y="1982"/>
                  </a:cubicBezTo>
                  <a:cubicBezTo>
                    <a:pt x="3503" y="1482"/>
                    <a:pt x="3670" y="1015"/>
                    <a:pt x="3970" y="648"/>
                  </a:cubicBezTo>
                  <a:cubicBezTo>
                    <a:pt x="4171" y="381"/>
                    <a:pt x="4437" y="181"/>
                    <a:pt x="4738" y="114"/>
                  </a:cubicBezTo>
                  <a:cubicBezTo>
                    <a:pt x="4971" y="48"/>
                    <a:pt x="5105" y="48"/>
                    <a:pt x="5105" y="48"/>
                  </a:cubicBezTo>
                  <a:cubicBezTo>
                    <a:pt x="5034" y="24"/>
                    <a:pt x="4946" y="0"/>
                    <a:pt x="4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854803" y="2446124"/>
              <a:ext cx="197541" cy="338252"/>
            </a:xfrm>
            <a:custGeom>
              <a:avLst/>
              <a:gdLst/>
              <a:ahLst/>
              <a:cxnLst/>
              <a:rect l="l" t="t" r="r" b="b"/>
              <a:pathLst>
                <a:path w="8173" h="13927" extrusionOk="0">
                  <a:moveTo>
                    <a:pt x="1568" y="1"/>
                  </a:moveTo>
                  <a:cubicBezTo>
                    <a:pt x="1568" y="1"/>
                    <a:pt x="0" y="11442"/>
                    <a:pt x="1568" y="12877"/>
                  </a:cubicBezTo>
                  <a:cubicBezTo>
                    <a:pt x="2500" y="13749"/>
                    <a:pt x="3397" y="13926"/>
                    <a:pt x="3971" y="13926"/>
                  </a:cubicBezTo>
                  <a:cubicBezTo>
                    <a:pt x="4362" y="13926"/>
                    <a:pt x="4603" y="13844"/>
                    <a:pt x="4603" y="13844"/>
                  </a:cubicBezTo>
                  <a:lnTo>
                    <a:pt x="7605" y="113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73127" y="1500660"/>
              <a:ext cx="354767" cy="280351"/>
            </a:xfrm>
            <a:custGeom>
              <a:avLst/>
              <a:gdLst/>
              <a:ahLst/>
              <a:cxnLst/>
              <a:rect l="l" t="t" r="r" b="b"/>
              <a:pathLst>
                <a:path w="14678" h="11543" extrusionOk="0">
                  <a:moveTo>
                    <a:pt x="12843" y="1"/>
                  </a:moveTo>
                  <a:lnTo>
                    <a:pt x="5271" y="7339"/>
                  </a:lnTo>
                  <a:lnTo>
                    <a:pt x="1969" y="4704"/>
                  </a:lnTo>
                  <a:lnTo>
                    <a:pt x="1" y="6839"/>
                  </a:lnTo>
                  <a:lnTo>
                    <a:pt x="5138" y="11543"/>
                  </a:lnTo>
                  <a:lnTo>
                    <a:pt x="14678" y="2136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489314" y="1680533"/>
              <a:ext cx="428123" cy="614109"/>
            </a:xfrm>
            <a:custGeom>
              <a:avLst/>
              <a:gdLst/>
              <a:ahLst/>
              <a:cxnLst/>
              <a:rect l="l" t="t" r="r" b="b"/>
              <a:pathLst>
                <a:path w="17713" h="25285" extrusionOk="0">
                  <a:moveTo>
                    <a:pt x="16912" y="0"/>
                  </a:moveTo>
                  <a:lnTo>
                    <a:pt x="14043" y="1868"/>
                  </a:lnTo>
                  <a:cubicBezTo>
                    <a:pt x="13935" y="942"/>
                    <a:pt x="13336" y="16"/>
                    <a:pt x="13139" y="16"/>
                  </a:cubicBezTo>
                  <a:cubicBezTo>
                    <a:pt x="13094" y="16"/>
                    <a:pt x="13070" y="63"/>
                    <a:pt x="13076" y="167"/>
                  </a:cubicBezTo>
                  <a:cubicBezTo>
                    <a:pt x="13143" y="734"/>
                    <a:pt x="13076" y="3703"/>
                    <a:pt x="13076" y="3703"/>
                  </a:cubicBezTo>
                  <a:lnTo>
                    <a:pt x="7972" y="14511"/>
                  </a:lnTo>
                  <a:cubicBezTo>
                    <a:pt x="7272" y="16212"/>
                    <a:pt x="5871" y="17279"/>
                    <a:pt x="4804" y="17546"/>
                  </a:cubicBezTo>
                  <a:lnTo>
                    <a:pt x="0" y="18980"/>
                  </a:lnTo>
                  <a:lnTo>
                    <a:pt x="1868" y="25285"/>
                  </a:lnTo>
                  <a:lnTo>
                    <a:pt x="8540" y="23083"/>
                  </a:lnTo>
                  <a:cubicBezTo>
                    <a:pt x="10274" y="22516"/>
                    <a:pt x="11608" y="21149"/>
                    <a:pt x="12209" y="19414"/>
                  </a:cubicBezTo>
                  <a:lnTo>
                    <a:pt x="16779" y="5437"/>
                  </a:lnTo>
                  <a:cubicBezTo>
                    <a:pt x="17079" y="4570"/>
                    <a:pt x="17312" y="3636"/>
                    <a:pt x="17513" y="2702"/>
                  </a:cubicBezTo>
                  <a:cubicBezTo>
                    <a:pt x="17713" y="1535"/>
                    <a:pt x="16912" y="0"/>
                    <a:pt x="16912" y="0"/>
                  </a:cubicBezTo>
                  <a:close/>
                </a:path>
              </a:pathLst>
            </a:custGeom>
            <a:solidFill>
              <a:srgbClr val="D19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182138" y="4475714"/>
              <a:ext cx="270100" cy="118717"/>
            </a:xfrm>
            <a:custGeom>
              <a:avLst/>
              <a:gdLst/>
              <a:ahLst/>
              <a:cxnLst/>
              <a:rect l="l" t="t" r="r" b="b"/>
              <a:pathLst>
                <a:path w="11175" h="4888" extrusionOk="0">
                  <a:moveTo>
                    <a:pt x="5971" y="0"/>
                  </a:moveTo>
                  <a:lnTo>
                    <a:pt x="0" y="101"/>
                  </a:lnTo>
                  <a:lnTo>
                    <a:pt x="33" y="4771"/>
                  </a:lnTo>
                  <a:lnTo>
                    <a:pt x="434" y="4804"/>
                  </a:lnTo>
                  <a:cubicBezTo>
                    <a:pt x="1268" y="4837"/>
                    <a:pt x="3369" y="4887"/>
                    <a:pt x="5400" y="4887"/>
                  </a:cubicBezTo>
                  <a:cubicBezTo>
                    <a:pt x="7430" y="4887"/>
                    <a:pt x="9390" y="4837"/>
                    <a:pt x="9940" y="4670"/>
                  </a:cubicBezTo>
                  <a:cubicBezTo>
                    <a:pt x="11175" y="4270"/>
                    <a:pt x="6071" y="3203"/>
                    <a:pt x="6071" y="3203"/>
                  </a:cubicBezTo>
                  <a:lnTo>
                    <a:pt x="5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682254" y="4370277"/>
              <a:ext cx="203560" cy="243264"/>
            </a:xfrm>
            <a:custGeom>
              <a:avLst/>
              <a:gdLst/>
              <a:ahLst/>
              <a:cxnLst/>
              <a:rect l="l" t="t" r="r" b="b"/>
              <a:pathLst>
                <a:path w="8422" h="10016" extrusionOk="0">
                  <a:moveTo>
                    <a:pt x="3003" y="0"/>
                  </a:moveTo>
                  <a:lnTo>
                    <a:pt x="1" y="3603"/>
                  </a:lnTo>
                  <a:lnTo>
                    <a:pt x="267" y="3836"/>
                  </a:lnTo>
                  <a:cubicBezTo>
                    <a:pt x="1468" y="4970"/>
                    <a:pt x="6505" y="9507"/>
                    <a:pt x="7573" y="9974"/>
                  </a:cubicBezTo>
                  <a:cubicBezTo>
                    <a:pt x="7641" y="10002"/>
                    <a:pt x="7695" y="10016"/>
                    <a:pt x="7736" y="10016"/>
                  </a:cubicBezTo>
                  <a:cubicBezTo>
                    <a:pt x="8421" y="10016"/>
                    <a:pt x="5571" y="6305"/>
                    <a:pt x="5571" y="6305"/>
                  </a:cubicBezTo>
                  <a:lnTo>
                    <a:pt x="7606" y="3836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94339" y="2886869"/>
              <a:ext cx="803048" cy="1637366"/>
            </a:xfrm>
            <a:custGeom>
              <a:avLst/>
              <a:gdLst/>
              <a:ahLst/>
              <a:cxnLst/>
              <a:rect l="l" t="t" r="r" b="b"/>
              <a:pathLst>
                <a:path w="33225" h="67416" extrusionOk="0">
                  <a:moveTo>
                    <a:pt x="30056" y="0"/>
                  </a:moveTo>
                  <a:lnTo>
                    <a:pt x="17547" y="400"/>
                  </a:lnTo>
                  <a:cubicBezTo>
                    <a:pt x="17547" y="400"/>
                    <a:pt x="15545" y="8840"/>
                    <a:pt x="16112" y="10508"/>
                  </a:cubicBezTo>
                  <a:cubicBezTo>
                    <a:pt x="16680" y="12175"/>
                    <a:pt x="20349" y="13143"/>
                    <a:pt x="20349" y="13143"/>
                  </a:cubicBezTo>
                  <a:lnTo>
                    <a:pt x="20215" y="36293"/>
                  </a:lnTo>
                  <a:lnTo>
                    <a:pt x="1" y="61311"/>
                  </a:lnTo>
                  <a:lnTo>
                    <a:pt x="7473" y="67415"/>
                  </a:lnTo>
                  <a:cubicBezTo>
                    <a:pt x="7473" y="67415"/>
                    <a:pt x="29355" y="42364"/>
                    <a:pt x="31290" y="37794"/>
                  </a:cubicBezTo>
                  <a:cubicBezTo>
                    <a:pt x="33225" y="33257"/>
                    <a:pt x="30056" y="0"/>
                    <a:pt x="30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55568" y="2813132"/>
              <a:ext cx="437018" cy="1707848"/>
            </a:xfrm>
            <a:custGeom>
              <a:avLst/>
              <a:gdLst/>
              <a:ahLst/>
              <a:cxnLst/>
              <a:rect l="l" t="t" r="r" b="b"/>
              <a:pathLst>
                <a:path w="18081" h="70318" extrusionOk="0">
                  <a:moveTo>
                    <a:pt x="17080" y="1"/>
                  </a:moveTo>
                  <a:lnTo>
                    <a:pt x="434" y="1635"/>
                  </a:lnTo>
                  <a:lnTo>
                    <a:pt x="201" y="6272"/>
                  </a:lnTo>
                  <a:cubicBezTo>
                    <a:pt x="1" y="10241"/>
                    <a:pt x="1535" y="12043"/>
                    <a:pt x="2603" y="13077"/>
                  </a:cubicBezTo>
                  <a:lnTo>
                    <a:pt x="7773" y="70318"/>
                  </a:lnTo>
                  <a:lnTo>
                    <a:pt x="18080" y="70251"/>
                  </a:lnTo>
                  <a:lnTo>
                    <a:pt x="17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106340" y="3158258"/>
              <a:ext cx="96777" cy="704872"/>
            </a:xfrm>
            <a:custGeom>
              <a:avLst/>
              <a:gdLst/>
              <a:ahLst/>
              <a:cxnLst/>
              <a:rect l="l" t="t" r="r" b="b"/>
              <a:pathLst>
                <a:path w="4004" h="29022" extrusionOk="0">
                  <a:moveTo>
                    <a:pt x="1969" y="1"/>
                  </a:moveTo>
                  <a:cubicBezTo>
                    <a:pt x="1935" y="101"/>
                    <a:pt x="1935" y="201"/>
                    <a:pt x="1969" y="301"/>
                  </a:cubicBezTo>
                  <a:cubicBezTo>
                    <a:pt x="1969" y="534"/>
                    <a:pt x="2002" y="835"/>
                    <a:pt x="2002" y="1202"/>
                  </a:cubicBezTo>
                  <a:cubicBezTo>
                    <a:pt x="2002" y="1969"/>
                    <a:pt x="2069" y="3070"/>
                    <a:pt x="2169" y="4437"/>
                  </a:cubicBezTo>
                  <a:cubicBezTo>
                    <a:pt x="2335" y="7206"/>
                    <a:pt x="2636" y="10975"/>
                    <a:pt x="3036" y="15145"/>
                  </a:cubicBezTo>
                  <a:cubicBezTo>
                    <a:pt x="3301" y="18321"/>
                    <a:pt x="3598" y="21267"/>
                    <a:pt x="3798" y="23691"/>
                  </a:cubicBezTo>
                  <a:lnTo>
                    <a:pt x="3798" y="23691"/>
                  </a:lnTo>
                  <a:lnTo>
                    <a:pt x="1035" y="27554"/>
                  </a:lnTo>
                  <a:lnTo>
                    <a:pt x="267" y="28621"/>
                  </a:lnTo>
                  <a:cubicBezTo>
                    <a:pt x="167" y="28755"/>
                    <a:pt x="101" y="28855"/>
                    <a:pt x="67" y="28921"/>
                  </a:cubicBezTo>
                  <a:cubicBezTo>
                    <a:pt x="34" y="28955"/>
                    <a:pt x="0" y="28988"/>
                    <a:pt x="0" y="29022"/>
                  </a:cubicBezTo>
                  <a:cubicBezTo>
                    <a:pt x="0" y="29022"/>
                    <a:pt x="34" y="29022"/>
                    <a:pt x="101" y="28955"/>
                  </a:cubicBezTo>
                  <a:lnTo>
                    <a:pt x="334" y="28655"/>
                  </a:lnTo>
                  <a:lnTo>
                    <a:pt x="1135" y="27621"/>
                  </a:lnTo>
                  <a:lnTo>
                    <a:pt x="4003" y="23784"/>
                  </a:lnTo>
                  <a:lnTo>
                    <a:pt x="4003" y="23751"/>
                  </a:lnTo>
                  <a:cubicBezTo>
                    <a:pt x="3803" y="21283"/>
                    <a:pt x="3503" y="18347"/>
                    <a:pt x="3236" y="15145"/>
                  </a:cubicBezTo>
                  <a:cubicBezTo>
                    <a:pt x="2869" y="10942"/>
                    <a:pt x="2536" y="7173"/>
                    <a:pt x="2335" y="4437"/>
                  </a:cubicBezTo>
                  <a:cubicBezTo>
                    <a:pt x="2202" y="3070"/>
                    <a:pt x="2135" y="1969"/>
                    <a:pt x="2069" y="1202"/>
                  </a:cubicBezTo>
                  <a:cubicBezTo>
                    <a:pt x="2035" y="835"/>
                    <a:pt x="2002" y="534"/>
                    <a:pt x="2002" y="301"/>
                  </a:cubicBezTo>
                  <a:cubicBezTo>
                    <a:pt x="2002" y="201"/>
                    <a:pt x="1969" y="101"/>
                    <a:pt x="1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052320" y="3130716"/>
              <a:ext cx="130639" cy="27566"/>
            </a:xfrm>
            <a:custGeom>
              <a:avLst/>
              <a:gdLst/>
              <a:ahLst/>
              <a:cxnLst/>
              <a:rect l="l" t="t" r="r" b="b"/>
              <a:pathLst>
                <a:path w="5405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301"/>
                    <a:pt x="1768" y="568"/>
                    <a:pt x="2669" y="701"/>
                  </a:cubicBezTo>
                  <a:cubicBezTo>
                    <a:pt x="3570" y="935"/>
                    <a:pt x="4470" y="1068"/>
                    <a:pt x="5404" y="1135"/>
                  </a:cubicBezTo>
                  <a:cubicBezTo>
                    <a:pt x="4504" y="868"/>
                    <a:pt x="3603" y="668"/>
                    <a:pt x="2702" y="501"/>
                  </a:cubicBezTo>
                  <a:cubicBezTo>
                    <a:pt x="1802" y="267"/>
                    <a:pt x="901" y="1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216797" y="3717817"/>
              <a:ext cx="136270" cy="23777"/>
            </a:xfrm>
            <a:custGeom>
              <a:avLst/>
              <a:gdLst/>
              <a:ahLst/>
              <a:cxnLst/>
              <a:rect l="l" t="t" r="r" b="b"/>
              <a:pathLst>
                <a:path w="5638" h="979" extrusionOk="0">
                  <a:moveTo>
                    <a:pt x="2417" y="0"/>
                  </a:moveTo>
                  <a:cubicBezTo>
                    <a:pt x="1869" y="0"/>
                    <a:pt x="1324" y="55"/>
                    <a:pt x="801" y="212"/>
                  </a:cubicBezTo>
                  <a:cubicBezTo>
                    <a:pt x="501" y="245"/>
                    <a:pt x="234" y="345"/>
                    <a:pt x="0" y="512"/>
                  </a:cubicBezTo>
                  <a:cubicBezTo>
                    <a:pt x="787" y="315"/>
                    <a:pt x="1596" y="237"/>
                    <a:pt x="2410" y="237"/>
                  </a:cubicBezTo>
                  <a:cubicBezTo>
                    <a:pt x="2563" y="237"/>
                    <a:pt x="2716" y="240"/>
                    <a:pt x="2869" y="245"/>
                  </a:cubicBezTo>
                  <a:cubicBezTo>
                    <a:pt x="3803" y="345"/>
                    <a:pt x="4737" y="579"/>
                    <a:pt x="5638" y="979"/>
                  </a:cubicBezTo>
                  <a:cubicBezTo>
                    <a:pt x="5404" y="779"/>
                    <a:pt x="5171" y="612"/>
                    <a:pt x="4904" y="512"/>
                  </a:cubicBezTo>
                  <a:cubicBezTo>
                    <a:pt x="4270" y="245"/>
                    <a:pt x="3570" y="78"/>
                    <a:pt x="2869" y="12"/>
                  </a:cubicBezTo>
                  <a:cubicBezTo>
                    <a:pt x="2718" y="4"/>
                    <a:pt x="2568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122462" y="3820165"/>
              <a:ext cx="319310" cy="418085"/>
            </a:xfrm>
            <a:custGeom>
              <a:avLst/>
              <a:gdLst/>
              <a:ahLst/>
              <a:cxnLst/>
              <a:rect l="l" t="t" r="r" b="b"/>
              <a:pathLst>
                <a:path w="13211" h="17214" extrusionOk="0">
                  <a:moveTo>
                    <a:pt x="13176" y="0"/>
                  </a:moveTo>
                  <a:cubicBezTo>
                    <a:pt x="13084" y="0"/>
                    <a:pt x="10125" y="3791"/>
                    <a:pt x="6539" y="8540"/>
                  </a:cubicBezTo>
                  <a:cubicBezTo>
                    <a:pt x="2903" y="13310"/>
                    <a:pt x="1" y="17180"/>
                    <a:pt x="67" y="17213"/>
                  </a:cubicBezTo>
                  <a:cubicBezTo>
                    <a:pt x="67" y="17213"/>
                    <a:pt x="68" y="17213"/>
                    <a:pt x="68" y="17213"/>
                  </a:cubicBezTo>
                  <a:cubicBezTo>
                    <a:pt x="126" y="17213"/>
                    <a:pt x="3085" y="13390"/>
                    <a:pt x="6705" y="8673"/>
                  </a:cubicBezTo>
                  <a:cubicBezTo>
                    <a:pt x="10308" y="3903"/>
                    <a:pt x="13210" y="34"/>
                    <a:pt x="13177" y="1"/>
                  </a:cubicBezTo>
                  <a:cubicBezTo>
                    <a:pt x="13176" y="0"/>
                    <a:pt x="13176" y="0"/>
                    <a:pt x="131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281283" y="2926555"/>
              <a:ext cx="125805" cy="48915"/>
            </a:xfrm>
            <a:custGeom>
              <a:avLst/>
              <a:gdLst/>
              <a:ahLst/>
              <a:cxnLst/>
              <a:rect l="l" t="t" r="r" b="b"/>
              <a:pathLst>
                <a:path w="5205" h="2014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01"/>
                    <a:pt x="201" y="601"/>
                    <a:pt x="435" y="868"/>
                  </a:cubicBezTo>
                  <a:cubicBezTo>
                    <a:pt x="1000" y="1621"/>
                    <a:pt x="1863" y="2013"/>
                    <a:pt x="2735" y="2013"/>
                  </a:cubicBezTo>
                  <a:cubicBezTo>
                    <a:pt x="3408" y="2013"/>
                    <a:pt x="4086" y="1781"/>
                    <a:pt x="4638" y="1302"/>
                  </a:cubicBezTo>
                  <a:cubicBezTo>
                    <a:pt x="4871" y="1101"/>
                    <a:pt x="5071" y="835"/>
                    <a:pt x="5205" y="534"/>
                  </a:cubicBezTo>
                  <a:lnTo>
                    <a:pt x="5205" y="534"/>
                  </a:lnTo>
                  <a:cubicBezTo>
                    <a:pt x="4971" y="768"/>
                    <a:pt x="4771" y="968"/>
                    <a:pt x="4504" y="1168"/>
                  </a:cubicBezTo>
                  <a:cubicBezTo>
                    <a:pt x="3982" y="1589"/>
                    <a:pt x="3353" y="1795"/>
                    <a:pt x="2726" y="1795"/>
                  </a:cubicBezTo>
                  <a:cubicBezTo>
                    <a:pt x="1911" y="1795"/>
                    <a:pt x="1100" y="1447"/>
                    <a:pt x="535" y="768"/>
                  </a:cubicBezTo>
                  <a:cubicBezTo>
                    <a:pt x="335" y="501"/>
                    <a:pt x="168" y="2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976523" y="1757500"/>
              <a:ext cx="90323" cy="303837"/>
            </a:xfrm>
            <a:custGeom>
              <a:avLst/>
              <a:gdLst/>
              <a:ahLst/>
              <a:cxnLst/>
              <a:rect l="l" t="t" r="r" b="b"/>
              <a:pathLst>
                <a:path w="3737" h="12510" extrusionOk="0">
                  <a:moveTo>
                    <a:pt x="3270" y="0"/>
                  </a:moveTo>
                  <a:lnTo>
                    <a:pt x="3270" y="0"/>
                  </a:lnTo>
                  <a:cubicBezTo>
                    <a:pt x="1" y="3603"/>
                    <a:pt x="234" y="9173"/>
                    <a:pt x="3737" y="1250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862054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64546" y="2220906"/>
              <a:ext cx="159643" cy="318215"/>
            </a:xfrm>
            <a:custGeom>
              <a:avLst/>
              <a:gdLst/>
              <a:ahLst/>
              <a:cxnLst/>
              <a:rect l="l" t="t" r="r" b="b"/>
              <a:pathLst>
                <a:path w="6605" h="13102" extrusionOk="0">
                  <a:moveTo>
                    <a:pt x="2702" y="0"/>
                  </a:moveTo>
                  <a:cubicBezTo>
                    <a:pt x="2702" y="0"/>
                    <a:pt x="467" y="2502"/>
                    <a:pt x="0" y="12176"/>
                  </a:cubicBezTo>
                  <a:cubicBezTo>
                    <a:pt x="0" y="12176"/>
                    <a:pt x="4912" y="13102"/>
                    <a:pt x="6178" y="13102"/>
                  </a:cubicBezTo>
                  <a:cubicBezTo>
                    <a:pt x="6354" y="13102"/>
                    <a:pt x="6459" y="13084"/>
                    <a:pt x="6472" y="13043"/>
                  </a:cubicBezTo>
                  <a:cubicBezTo>
                    <a:pt x="6605" y="12676"/>
                    <a:pt x="2702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901548" y="2105054"/>
              <a:ext cx="704676" cy="798840"/>
            </a:xfrm>
            <a:custGeom>
              <a:avLst/>
              <a:gdLst/>
              <a:ahLst/>
              <a:cxnLst/>
              <a:rect l="l" t="t" r="r" b="b"/>
              <a:pathLst>
                <a:path w="29155" h="32891" extrusionOk="0">
                  <a:moveTo>
                    <a:pt x="26787" y="0"/>
                  </a:moveTo>
                  <a:cubicBezTo>
                    <a:pt x="22450" y="734"/>
                    <a:pt x="15879" y="1568"/>
                    <a:pt x="15879" y="1568"/>
                  </a:cubicBezTo>
                  <a:lnTo>
                    <a:pt x="14911" y="1635"/>
                  </a:lnTo>
                  <a:cubicBezTo>
                    <a:pt x="14911" y="1635"/>
                    <a:pt x="8140" y="2002"/>
                    <a:pt x="7973" y="2002"/>
                  </a:cubicBezTo>
                  <a:cubicBezTo>
                    <a:pt x="5138" y="2369"/>
                    <a:pt x="1869" y="2569"/>
                    <a:pt x="635" y="5604"/>
                  </a:cubicBezTo>
                  <a:cubicBezTo>
                    <a:pt x="1" y="7239"/>
                    <a:pt x="601" y="9674"/>
                    <a:pt x="1669" y="12176"/>
                  </a:cubicBezTo>
                  <a:lnTo>
                    <a:pt x="4170" y="19881"/>
                  </a:lnTo>
                  <a:cubicBezTo>
                    <a:pt x="5171" y="24151"/>
                    <a:pt x="3570" y="23918"/>
                    <a:pt x="2703" y="28187"/>
                  </a:cubicBezTo>
                  <a:cubicBezTo>
                    <a:pt x="2569" y="28854"/>
                    <a:pt x="2102" y="32324"/>
                    <a:pt x="2102" y="32891"/>
                  </a:cubicBezTo>
                  <a:lnTo>
                    <a:pt x="21650" y="32891"/>
                  </a:lnTo>
                  <a:lnTo>
                    <a:pt x="21349" y="29855"/>
                  </a:lnTo>
                  <a:cubicBezTo>
                    <a:pt x="21349" y="29855"/>
                    <a:pt x="19081" y="18213"/>
                    <a:pt x="19114" y="18080"/>
                  </a:cubicBezTo>
                  <a:lnTo>
                    <a:pt x="19481" y="17346"/>
                  </a:lnTo>
                  <a:cubicBezTo>
                    <a:pt x="20382" y="15378"/>
                    <a:pt x="20415" y="13143"/>
                    <a:pt x="19548" y="11175"/>
                  </a:cubicBezTo>
                  <a:lnTo>
                    <a:pt x="29155" y="7906"/>
                  </a:lnTo>
                  <a:lnTo>
                    <a:pt x="26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338542" y="2300302"/>
              <a:ext cx="264468" cy="94818"/>
            </a:xfrm>
            <a:custGeom>
              <a:avLst/>
              <a:gdLst/>
              <a:ahLst/>
              <a:cxnLst/>
              <a:rect l="l" t="t" r="r" b="b"/>
              <a:pathLst>
                <a:path w="10942" h="3904" extrusionOk="0">
                  <a:moveTo>
                    <a:pt x="10941" y="0"/>
                  </a:moveTo>
                  <a:lnTo>
                    <a:pt x="10941" y="0"/>
                  </a:lnTo>
                  <a:cubicBezTo>
                    <a:pt x="10808" y="34"/>
                    <a:pt x="10675" y="67"/>
                    <a:pt x="10508" y="101"/>
                  </a:cubicBezTo>
                  <a:cubicBezTo>
                    <a:pt x="10241" y="201"/>
                    <a:pt x="9841" y="301"/>
                    <a:pt x="9307" y="467"/>
                  </a:cubicBezTo>
                  <a:cubicBezTo>
                    <a:pt x="8306" y="768"/>
                    <a:pt x="6905" y="1168"/>
                    <a:pt x="5371" y="1668"/>
                  </a:cubicBezTo>
                  <a:cubicBezTo>
                    <a:pt x="4070" y="2069"/>
                    <a:pt x="2769" y="2569"/>
                    <a:pt x="1501" y="3103"/>
                  </a:cubicBezTo>
                  <a:cubicBezTo>
                    <a:pt x="1001" y="3336"/>
                    <a:pt x="634" y="3536"/>
                    <a:pt x="367" y="3670"/>
                  </a:cubicBezTo>
                  <a:cubicBezTo>
                    <a:pt x="234" y="3736"/>
                    <a:pt x="100" y="3803"/>
                    <a:pt x="0" y="3903"/>
                  </a:cubicBezTo>
                  <a:cubicBezTo>
                    <a:pt x="134" y="3870"/>
                    <a:pt x="267" y="3803"/>
                    <a:pt x="401" y="3736"/>
                  </a:cubicBezTo>
                  <a:cubicBezTo>
                    <a:pt x="667" y="3636"/>
                    <a:pt x="1068" y="3470"/>
                    <a:pt x="1568" y="3269"/>
                  </a:cubicBezTo>
                  <a:cubicBezTo>
                    <a:pt x="2502" y="2869"/>
                    <a:pt x="3903" y="2369"/>
                    <a:pt x="5438" y="1868"/>
                  </a:cubicBezTo>
                  <a:cubicBezTo>
                    <a:pt x="6972" y="1368"/>
                    <a:pt x="8373" y="934"/>
                    <a:pt x="9374" y="601"/>
                  </a:cubicBezTo>
                  <a:cubicBezTo>
                    <a:pt x="9874" y="434"/>
                    <a:pt x="10274" y="267"/>
                    <a:pt x="10541" y="167"/>
                  </a:cubicBezTo>
                  <a:cubicBezTo>
                    <a:pt x="10675" y="134"/>
                    <a:pt x="10808" y="67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915252" y="2334328"/>
              <a:ext cx="83870" cy="245498"/>
            </a:xfrm>
            <a:custGeom>
              <a:avLst/>
              <a:gdLst/>
              <a:ahLst/>
              <a:cxnLst/>
              <a:rect l="l" t="t" r="r" b="b"/>
              <a:pathLst>
                <a:path w="3470" h="10108" extrusionOk="0">
                  <a:moveTo>
                    <a:pt x="1" y="0"/>
                  </a:moveTo>
                  <a:cubicBezTo>
                    <a:pt x="1" y="134"/>
                    <a:pt x="34" y="267"/>
                    <a:pt x="68" y="401"/>
                  </a:cubicBezTo>
                  <a:cubicBezTo>
                    <a:pt x="134" y="701"/>
                    <a:pt x="234" y="1068"/>
                    <a:pt x="368" y="1535"/>
                  </a:cubicBezTo>
                  <a:cubicBezTo>
                    <a:pt x="635" y="2469"/>
                    <a:pt x="1035" y="3736"/>
                    <a:pt x="1535" y="5104"/>
                  </a:cubicBezTo>
                  <a:cubicBezTo>
                    <a:pt x="2036" y="6505"/>
                    <a:pt x="2536" y="7739"/>
                    <a:pt x="2870" y="8640"/>
                  </a:cubicBezTo>
                  <a:lnTo>
                    <a:pt x="3303" y="9707"/>
                  </a:lnTo>
                  <a:cubicBezTo>
                    <a:pt x="3337" y="9841"/>
                    <a:pt x="3403" y="9974"/>
                    <a:pt x="3470" y="10108"/>
                  </a:cubicBezTo>
                  <a:cubicBezTo>
                    <a:pt x="3437" y="9941"/>
                    <a:pt x="3403" y="9808"/>
                    <a:pt x="3370" y="9674"/>
                  </a:cubicBezTo>
                  <a:cubicBezTo>
                    <a:pt x="3270" y="9441"/>
                    <a:pt x="3170" y="9040"/>
                    <a:pt x="3003" y="8607"/>
                  </a:cubicBezTo>
                  <a:cubicBezTo>
                    <a:pt x="2736" y="7673"/>
                    <a:pt x="2269" y="6438"/>
                    <a:pt x="1769" y="5037"/>
                  </a:cubicBezTo>
                  <a:cubicBezTo>
                    <a:pt x="1235" y="3670"/>
                    <a:pt x="801" y="2402"/>
                    <a:pt x="501" y="1468"/>
                  </a:cubicBezTo>
                  <a:cubicBezTo>
                    <a:pt x="368" y="968"/>
                    <a:pt x="201" y="4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9869631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474</Words>
  <Application>Microsoft Office PowerPoint</Application>
  <PresentationFormat>On-screen Show (16:9)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Poppins</vt:lpstr>
      <vt:lpstr>Palanquin Dark</vt:lpstr>
      <vt:lpstr>Arial</vt:lpstr>
      <vt:lpstr>World Quality Day by Slidesgo</vt:lpstr>
      <vt:lpstr>Program Klasifikasi Potensi Anemia </vt:lpstr>
      <vt:lpstr>Table Of Contents</vt:lpstr>
      <vt:lpstr>Gagasan Projek</vt:lpstr>
      <vt:lpstr>Gagasan Projek</vt:lpstr>
      <vt:lpstr>Spesifikasi</vt:lpstr>
      <vt:lpstr>Dataset</vt:lpstr>
      <vt:lpstr>Proses pembuatan program</vt:lpstr>
      <vt:lpstr>Tampilan Dekstop</vt:lpstr>
      <vt:lpstr>Requirement</vt:lpstr>
      <vt:lpstr>Requirement</vt:lpstr>
      <vt:lpstr>Library</vt:lpstr>
      <vt:lpstr>Hasil Program</vt:lpstr>
      <vt:lpstr>Library</vt:lpstr>
      <vt:lpstr>Import Data</vt:lpstr>
      <vt:lpstr>Data Preprocessing</vt:lpstr>
      <vt:lpstr>Data Preprocessing</vt:lpstr>
      <vt:lpstr>ML Model Dengan SVM</vt:lpstr>
      <vt:lpstr>Tes Ketepatan Model Dengan Confusion Matrix</vt:lpstr>
      <vt:lpstr>Tes Ketepatan Model Dengan Confusion Matrix</vt:lpstr>
      <vt:lpstr>Tes Ketepatan Model Dengan Confusion Matrix</vt:lpstr>
      <vt:lpstr>Save and Load Model</vt:lpstr>
      <vt:lpstr>Interface  Function</vt:lpstr>
      <vt:lpstr>Interface  Function</vt:lpstr>
      <vt:lpstr>PowerPoint Presentation</vt:lpstr>
      <vt:lpstr>Interface Function</vt:lpstr>
      <vt:lpstr>Tampilan Dekstop</vt:lpstr>
      <vt:lpstr>Tampilan Dekstop</vt:lpstr>
      <vt:lpstr>Tampilan Dekstop</vt:lpstr>
      <vt:lpstr>Tampilan Dekstop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Proposal Penelitian</dc:title>
  <dc:creator>LENOVO</dc:creator>
  <cp:lastModifiedBy>sayyid nur</cp:lastModifiedBy>
  <cp:revision>10</cp:revision>
  <dcterms:modified xsi:type="dcterms:W3CDTF">2022-08-09T01:36:41Z</dcterms:modified>
</cp:coreProperties>
</file>