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97" d="100"/>
          <a:sy n="97" d="100"/>
        </p:scale>
        <p:origin x="5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FCC10-309F-CA6A-EA25-54B2A7DDB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E2F3D-95CE-127D-F0D9-797110908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06591-EC63-2F50-C2EA-020BB1054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D4AE-FA65-40EA-A4F7-F7CE9262A299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451C3-DA12-3CDA-A524-714B2F990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52AB3-F06E-202A-045A-F511E918F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6B7A0-2465-47C0-A654-6AD9823AA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5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7302-29C1-D791-5332-7959FB709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0DDF4-B800-1550-9E4A-09A6730E4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B4AB0-0EF3-3BE3-3247-EDCC86672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D4AE-FA65-40EA-A4F7-F7CE9262A299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EAD0D-9877-50CB-303C-F865FC706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7C7A3-D5E6-744B-9C36-4668EAE66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6B7A0-2465-47C0-A654-6AD9823AA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00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56AE30-946F-2618-45F6-633FD674CB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1CAA4-D3CF-A3A0-BFFA-1AABEC419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E5FB1-BF8D-EF63-143B-E72EBD1FF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D4AE-FA65-40EA-A4F7-F7CE9262A299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53CC9-1B9D-299C-53E8-2A0268CB7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72E38-A9B9-2659-105C-8D3680DAF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6B7A0-2465-47C0-A654-6AD9823AA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9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79F10-0F71-DAC5-26B4-D4C86D62B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4C8C3-17FC-9771-3F31-1C462E8EB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FD434-DBE2-D596-35F4-134EF4D4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D4AE-FA65-40EA-A4F7-F7CE9262A299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08324-18A2-2057-C7CB-A410FAD1E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45D4B-C9DD-7EC2-C303-6B3110C13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6B7A0-2465-47C0-A654-6AD9823AA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9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5796E-45DC-CDEB-7043-161EE4C4B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D56AD-7356-5A0D-2292-8AAB458C6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8FEDF-8B4C-98CE-015E-9E093630F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D4AE-FA65-40EA-A4F7-F7CE9262A299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6D238-5AD8-2541-8B6D-61B484E09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834C1-5521-61AB-EC05-34EA6E2A2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6B7A0-2465-47C0-A654-6AD9823AA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48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8A892-CDD6-DDD0-7D54-1A463084C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0B0E5-8F5C-FA52-66E5-384C6DFD8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E6E689-4284-7325-D417-7A77409D4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9964C-02DB-29D8-480B-717FA698D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D4AE-FA65-40EA-A4F7-F7CE9262A299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A289D-D59E-0E6D-D9E9-526C4FC77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3A99D-106F-4D03-9EED-CD038179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6B7A0-2465-47C0-A654-6AD9823AA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56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C8251-6E99-B008-C74E-B8BE73BAF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F0E1E-61CC-3DAC-EE57-9B15E0384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9DAFDB-73AD-A557-20DB-752930584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0AD638-9280-927D-15C2-12B9E6EEF7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38CE78-7E15-2911-99EA-00123F6DC6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529A4-28AD-4871-BEE2-11CB10087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D4AE-FA65-40EA-A4F7-F7CE9262A299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9ED6D6-246F-3548-452A-414EC4275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B7E9AE-C54D-9E80-9D5E-1103EA04B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6B7A0-2465-47C0-A654-6AD9823AA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76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8A10-29AE-9B9E-7619-C2CC21F4F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7BCAB9-D063-5241-E36D-077936187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D4AE-FA65-40EA-A4F7-F7CE9262A299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135EE0-7748-C1B9-08BC-C7A2DAE90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88C12-9C2D-5CBB-DCB2-C3C610195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6B7A0-2465-47C0-A654-6AD9823AA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7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2C523F-6219-CD0A-117D-E5A6A199C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D4AE-FA65-40EA-A4F7-F7CE9262A299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219C12-82E2-D76E-DE84-B70B9A8D9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10140-69D1-F788-1E65-BA465700A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6B7A0-2465-47C0-A654-6AD9823AA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55660-3DFB-EA3E-CB70-4C9322CD8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E9C03-B2D6-8C99-95D9-8B6C46523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2554B9-EAFB-AD9F-0F5D-880B51807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F6309-B32B-BD1C-0013-417FF80EA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D4AE-FA65-40EA-A4F7-F7CE9262A299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A0813-ED47-27C8-58A9-7CE28EDA7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9C499-9F80-D212-537A-DC4CB73D4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6B7A0-2465-47C0-A654-6AD9823AA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0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CA206-0E0E-AF99-47DE-D322BC054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7A1DFF-91B7-1943-04F5-8AFE149F29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78B39-2A8C-BFC2-2018-1C03C780B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4BBC3-B497-94CA-CD84-236EDDC74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D4AE-FA65-40EA-A4F7-F7CE9262A299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21CE9-C91D-3C35-6AFE-517160AD9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A6915-E4ED-14EB-2068-6D00DABF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6B7A0-2465-47C0-A654-6AD9823AA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6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9BE610-67B6-B67E-7D4A-3984D0CB1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52F20-9DBD-7B34-27C2-7D0FC5CCE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398BF-FEDE-3972-9A5C-44485CB6AF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7AD4AE-FA65-40EA-A4F7-F7CE9262A299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F8D3C-6FC5-3B2A-1207-18DFD27A38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8B933-403F-9BFF-0226-13437DB34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56B7A0-2465-47C0-A654-6AD9823AA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0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8D599E9-1ACB-1391-7400-B512CEBEAEA2}"/>
              </a:ext>
            </a:extLst>
          </p:cNvPr>
          <p:cNvCxnSpPr>
            <a:cxnSpLocks/>
          </p:cNvCxnSpPr>
          <p:nvPr/>
        </p:nvCxnSpPr>
        <p:spPr>
          <a:xfrm>
            <a:off x="1565663" y="1102024"/>
            <a:ext cx="0" cy="5399586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BB6DCE-79C2-7303-A465-A23345245193}"/>
              </a:ext>
            </a:extLst>
          </p:cNvPr>
          <p:cNvCxnSpPr>
            <a:cxnSpLocks/>
          </p:cNvCxnSpPr>
          <p:nvPr/>
        </p:nvCxnSpPr>
        <p:spPr>
          <a:xfrm>
            <a:off x="1565663" y="1102024"/>
            <a:ext cx="10058400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7CB6EB-3307-C05F-9261-A71BE2A4560D}"/>
              </a:ext>
            </a:extLst>
          </p:cNvPr>
          <p:cNvCxnSpPr>
            <a:cxnSpLocks/>
          </p:cNvCxnSpPr>
          <p:nvPr/>
        </p:nvCxnSpPr>
        <p:spPr>
          <a:xfrm>
            <a:off x="1565663" y="6501610"/>
            <a:ext cx="10058400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40DDEFB-F45E-4696-0CD3-FCD48635BDC1}"/>
              </a:ext>
            </a:extLst>
          </p:cNvPr>
          <p:cNvCxnSpPr>
            <a:cxnSpLocks/>
          </p:cNvCxnSpPr>
          <p:nvPr/>
        </p:nvCxnSpPr>
        <p:spPr>
          <a:xfrm>
            <a:off x="6557585" y="1069231"/>
            <a:ext cx="0" cy="5399586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14BBC72-D79B-5410-42AC-060F300FA103}"/>
              </a:ext>
            </a:extLst>
          </p:cNvPr>
          <p:cNvCxnSpPr>
            <a:cxnSpLocks/>
          </p:cNvCxnSpPr>
          <p:nvPr/>
        </p:nvCxnSpPr>
        <p:spPr>
          <a:xfrm>
            <a:off x="5270408" y="1102024"/>
            <a:ext cx="0" cy="5399586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8086B38-BE8D-6563-EABF-CC82E67628B0}"/>
              </a:ext>
            </a:extLst>
          </p:cNvPr>
          <p:cNvCxnSpPr>
            <a:cxnSpLocks/>
          </p:cNvCxnSpPr>
          <p:nvPr/>
        </p:nvCxnSpPr>
        <p:spPr>
          <a:xfrm>
            <a:off x="3902096" y="1102024"/>
            <a:ext cx="0" cy="5399586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8BD8637-0938-8D09-E336-9EB937823953}"/>
              </a:ext>
            </a:extLst>
          </p:cNvPr>
          <p:cNvCxnSpPr>
            <a:cxnSpLocks/>
          </p:cNvCxnSpPr>
          <p:nvPr/>
        </p:nvCxnSpPr>
        <p:spPr>
          <a:xfrm>
            <a:off x="2671932" y="1102024"/>
            <a:ext cx="0" cy="5399586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BE55E8-C1DB-9766-7DA4-EC663DF10CAC}"/>
              </a:ext>
            </a:extLst>
          </p:cNvPr>
          <p:cNvCxnSpPr>
            <a:cxnSpLocks/>
          </p:cNvCxnSpPr>
          <p:nvPr/>
        </p:nvCxnSpPr>
        <p:spPr>
          <a:xfrm>
            <a:off x="1553603" y="2144155"/>
            <a:ext cx="10058400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59DC1B-409F-56A8-8694-5C89EC20D81D}"/>
              </a:ext>
            </a:extLst>
          </p:cNvPr>
          <p:cNvCxnSpPr>
            <a:cxnSpLocks/>
          </p:cNvCxnSpPr>
          <p:nvPr/>
        </p:nvCxnSpPr>
        <p:spPr>
          <a:xfrm>
            <a:off x="11575821" y="1102024"/>
            <a:ext cx="0" cy="5399586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5F31B00-1CF7-A751-1665-A908CEC3EC06}"/>
              </a:ext>
            </a:extLst>
          </p:cNvPr>
          <p:cNvCxnSpPr>
            <a:cxnSpLocks/>
          </p:cNvCxnSpPr>
          <p:nvPr/>
        </p:nvCxnSpPr>
        <p:spPr>
          <a:xfrm>
            <a:off x="10288644" y="1134817"/>
            <a:ext cx="0" cy="5399586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4AFC1F5-A313-978A-20A0-61990DFA33FB}"/>
              </a:ext>
            </a:extLst>
          </p:cNvPr>
          <p:cNvCxnSpPr>
            <a:cxnSpLocks/>
          </p:cNvCxnSpPr>
          <p:nvPr/>
        </p:nvCxnSpPr>
        <p:spPr>
          <a:xfrm>
            <a:off x="8920332" y="1134817"/>
            <a:ext cx="0" cy="5399586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E42416D-1CD1-FCA0-A561-9E2F5A266E5C}"/>
              </a:ext>
            </a:extLst>
          </p:cNvPr>
          <p:cNvCxnSpPr>
            <a:cxnSpLocks/>
          </p:cNvCxnSpPr>
          <p:nvPr/>
        </p:nvCxnSpPr>
        <p:spPr>
          <a:xfrm>
            <a:off x="7690168" y="1134817"/>
            <a:ext cx="0" cy="5399586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FD90B6F-195F-B5AC-97CE-0B8678857EFA}"/>
              </a:ext>
            </a:extLst>
          </p:cNvPr>
          <p:cNvCxnSpPr>
            <a:cxnSpLocks/>
          </p:cNvCxnSpPr>
          <p:nvPr/>
        </p:nvCxnSpPr>
        <p:spPr>
          <a:xfrm>
            <a:off x="1565663" y="4309552"/>
            <a:ext cx="10058400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D69915D-B895-7616-15E9-20C03319D187}"/>
              </a:ext>
            </a:extLst>
          </p:cNvPr>
          <p:cNvCxnSpPr>
            <a:cxnSpLocks/>
          </p:cNvCxnSpPr>
          <p:nvPr/>
        </p:nvCxnSpPr>
        <p:spPr>
          <a:xfrm>
            <a:off x="1565663" y="3250425"/>
            <a:ext cx="10058400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D381C9C-5722-E506-C547-3164C4BED84C}"/>
              </a:ext>
            </a:extLst>
          </p:cNvPr>
          <p:cNvCxnSpPr>
            <a:cxnSpLocks/>
          </p:cNvCxnSpPr>
          <p:nvPr/>
        </p:nvCxnSpPr>
        <p:spPr>
          <a:xfrm>
            <a:off x="1565663" y="5454196"/>
            <a:ext cx="10058400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Arrow: Right 1">
            <a:extLst>
              <a:ext uri="{FF2B5EF4-FFF2-40B4-BE49-F238E27FC236}">
                <a16:creationId xmlns:a16="http://schemas.microsoft.com/office/drawing/2014/main" id="{F2047DD1-DA60-A759-1E83-56666FF481C4}"/>
              </a:ext>
            </a:extLst>
          </p:cNvPr>
          <p:cNvSpPr/>
          <p:nvPr/>
        </p:nvSpPr>
        <p:spPr>
          <a:xfrm>
            <a:off x="627963" y="1046992"/>
            <a:ext cx="578900" cy="4012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34D4DCD8-9DC3-A789-F5B0-3A5AC9745395}"/>
              </a:ext>
            </a:extLst>
          </p:cNvPr>
          <p:cNvSpPr/>
          <p:nvPr/>
        </p:nvSpPr>
        <p:spPr>
          <a:xfrm>
            <a:off x="626870" y="3108873"/>
            <a:ext cx="578900" cy="4012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525E256-7A72-562F-2BDA-07C2B364C0D8}"/>
              </a:ext>
            </a:extLst>
          </p:cNvPr>
          <p:cNvSpPr/>
          <p:nvPr/>
        </p:nvSpPr>
        <p:spPr>
          <a:xfrm>
            <a:off x="626321" y="2235816"/>
            <a:ext cx="578900" cy="4012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BB85695-B83F-31A3-DDAB-32B3144D2F18}"/>
              </a:ext>
            </a:extLst>
          </p:cNvPr>
          <p:cNvSpPr/>
          <p:nvPr/>
        </p:nvSpPr>
        <p:spPr>
          <a:xfrm>
            <a:off x="2836393" y="510065"/>
            <a:ext cx="578900" cy="4012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3B8BE24-5BEB-AC8D-1326-12D76AD236F3}"/>
              </a:ext>
            </a:extLst>
          </p:cNvPr>
          <p:cNvSpPr/>
          <p:nvPr/>
        </p:nvSpPr>
        <p:spPr>
          <a:xfrm>
            <a:off x="3902096" y="526603"/>
            <a:ext cx="578900" cy="4012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D6BCC14-E965-AB10-6D67-8ED97E401D29}"/>
              </a:ext>
            </a:extLst>
          </p:cNvPr>
          <p:cNvSpPr/>
          <p:nvPr/>
        </p:nvSpPr>
        <p:spPr>
          <a:xfrm>
            <a:off x="5449121" y="511029"/>
            <a:ext cx="578900" cy="4012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95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huseyin kaya</dc:creator>
  <cp:lastModifiedBy>Hüseyin  Kaya</cp:lastModifiedBy>
  <cp:revision>3</cp:revision>
  <dcterms:created xsi:type="dcterms:W3CDTF">2025-01-23T10:29:58Z</dcterms:created>
  <dcterms:modified xsi:type="dcterms:W3CDTF">2025-01-27T14:20:20Z</dcterms:modified>
</cp:coreProperties>
</file>