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058749e4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058749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058749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058749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058749e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058749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058749e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058749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058749e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058749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058749e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058749e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058749e4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058749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058749e4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058749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Methods in Prostate Cancer Research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Evans, Hwang, Jenner, Li, Linstrom &amp; Mo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 of Model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en" sz="3000"/>
              <a:t>WRITE RELEVANT INFO </a:t>
            </a:r>
            <a:endParaRPr b="1" i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400"/>
              <a:t>FINAL ACCURACY STAT</a:t>
            </a:r>
            <a:endParaRPr i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Prostate Cancer Detection &amp; Treatment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PET &amp; MRI scans used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Radiotherapy treats whole prostate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Maximise treatment, minimise side-effects.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Personalisation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Personalised treatment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Radiomics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BiRT project (Biofocused radiotherapy)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Applicable in many facets of oncology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en" sz="3000"/>
              <a:t>WRITE RELEVANT CONTEXT ON CNNS</a:t>
            </a:r>
            <a:endParaRPr b="1" i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Partitioning...etc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en" sz="3000"/>
              <a:t>WRITE RELEVANT INFO </a:t>
            </a:r>
            <a:endParaRPr b="1" i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