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4" r:id="rId13"/>
    <p:sldId id="265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SemiBold" panose="020B0604020202020204" charset="0"/>
      <p:regular r:id="rId20"/>
      <p:bold r:id="rId21"/>
      <p:italic r:id="rId22"/>
      <p:boldItalic r:id="rId23"/>
    </p:embeddedFont>
    <p:embeddedFont>
      <p:font typeface="Source Code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2026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smtClean="0"/>
              <a:t>Created</a:t>
            </a:r>
            <a:r>
              <a:rPr lang="en-IN" baseline="0" dirty="0" smtClean="0"/>
              <a:t> </a:t>
            </a:r>
            <a:r>
              <a:rPr lang="en-IN" dirty="0" smtClean="0"/>
              <a:t>Dashboard-III</a:t>
            </a:r>
            <a:r>
              <a:rPr lang="en-IN" baseline="0" dirty="0" smtClean="0"/>
              <a:t> using PowerBI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b="0" i="0" dirty="0" smtClean="0">
                <a:effectLst/>
                <a:latin typeface="Arial"/>
              </a:rPr>
              <a:t>Derive Conclusion and Inferences from the Dashboards &amp; Other analysis.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smtClean="0"/>
              <a:t>Data exploration using MS-Excel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smtClean="0"/>
              <a:t>Performed</a:t>
            </a:r>
            <a:r>
              <a:rPr lang="en-IN" baseline="0" dirty="0" smtClean="0"/>
              <a:t> Statistical analysis using MS-Excel of Gross sales, Profits &amp; No. of Unit Sold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smtClean="0"/>
              <a:t>Graphical</a:t>
            </a:r>
            <a:r>
              <a:rPr lang="en-IN" baseline="0" dirty="0" smtClean="0"/>
              <a:t> analysis using MS-Excel by Pivot table &amp; charts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smtClean="0"/>
              <a:t>Successfully imported the data in MySQL and run</a:t>
            </a:r>
            <a:r>
              <a:rPr lang="en-IN" baseline="0" dirty="0" smtClean="0"/>
              <a:t> few Queries.</a:t>
            </a:r>
            <a:r>
              <a:rPr lang="en-IN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smtClean="0"/>
              <a:t>Data properly</a:t>
            </a:r>
            <a:r>
              <a:rPr lang="en-IN" baseline="0" dirty="0" smtClean="0"/>
              <a:t> imported in PowerBI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smtClean="0"/>
              <a:t>Created</a:t>
            </a:r>
            <a:r>
              <a:rPr lang="en-IN" baseline="0" dirty="0" smtClean="0"/>
              <a:t> </a:t>
            </a:r>
            <a:r>
              <a:rPr lang="en-IN" dirty="0" smtClean="0"/>
              <a:t>Dashboard-I</a:t>
            </a:r>
            <a:r>
              <a:rPr lang="en-IN" baseline="0" dirty="0" smtClean="0"/>
              <a:t> using PowerBI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smtClean="0"/>
              <a:t>Created</a:t>
            </a:r>
            <a:r>
              <a:rPr lang="en-IN" baseline="0" dirty="0" smtClean="0"/>
              <a:t> </a:t>
            </a:r>
            <a:r>
              <a:rPr lang="en-IN" dirty="0" smtClean="0"/>
              <a:t>Dashboard-II</a:t>
            </a:r>
            <a:r>
              <a:rPr lang="en-IN" baseline="0" dirty="0" smtClean="0"/>
              <a:t> using PowerBI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ZcZk_1JiPK73RGeWstCF-yhmJVoYC1C/edit?usp=share_link&amp;ouid=102105860577429732670&amp;rtpof=true&amp;sd=tru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rive.google.com/file/d/1DWvcIHg_5ZhNNdR9KBYaj2MnKZ7hmzwa/view?usp=share_li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 i="1" dirty="0"/>
              <a:t>By </a:t>
            </a:r>
            <a:r>
              <a:rPr lang="en" b="1" i="1" dirty="0" smtClean="0"/>
              <a:t>Sazeb Anwar</a:t>
            </a:r>
            <a:endParaRPr b="1" i="1"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</a:t>
            </a:r>
            <a: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Dashboard-III </a:t>
            </a: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by using </a:t>
            </a:r>
            <a: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of the Dashboard made using Visualization tools such as PowerBi , Make a beautiful Dashboard that shows visually appealing graphs and data analysis.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5" y="968724"/>
            <a:ext cx="8893969" cy="41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1600" dirty="0" smtClean="0"/>
              <a:t>Government </a:t>
            </a:r>
            <a:r>
              <a:rPr lang="en-US" sz="1600" dirty="0"/>
              <a:t>contributes higher number of sales with high profits.</a:t>
            </a:r>
            <a:endParaRPr lang="en-IN" sz="1600" dirty="0"/>
          </a:p>
          <a:p>
            <a:pPr lvl="0"/>
            <a:r>
              <a:rPr lang="en-US" sz="1600" dirty="0"/>
              <a:t>Paseo is the most sold product.</a:t>
            </a:r>
            <a:endParaRPr lang="en-IN" sz="1600" dirty="0"/>
          </a:p>
          <a:p>
            <a:pPr lvl="0"/>
            <a:r>
              <a:rPr lang="en-US" sz="1600" dirty="0" smtClean="0"/>
              <a:t>Profit </a:t>
            </a:r>
            <a:r>
              <a:rPr lang="en-US" sz="1600" dirty="0"/>
              <a:t>Margin is a</a:t>
            </a:r>
            <a:r>
              <a:rPr lang="en-US" sz="1600" dirty="0" smtClean="0"/>
              <a:t>lmost same </a:t>
            </a:r>
            <a:r>
              <a:rPr lang="en-US" sz="1600" dirty="0"/>
              <a:t>in all the Products.</a:t>
            </a:r>
            <a:endParaRPr lang="en-IN" sz="1600" dirty="0"/>
          </a:p>
          <a:p>
            <a:pPr lvl="0"/>
            <a:r>
              <a:rPr lang="en-US" sz="1600" dirty="0"/>
              <a:t>Sales are higher on high discounts &amp; lower on low discounts</a:t>
            </a:r>
            <a:r>
              <a:rPr lang="en-US" sz="1600" dirty="0" smtClean="0"/>
              <a:t>.</a:t>
            </a:r>
          </a:p>
          <a:p>
            <a:pPr lvl="0"/>
            <a:r>
              <a:rPr lang="en-US" sz="1600" dirty="0" smtClean="0"/>
              <a:t>Sales are higher </a:t>
            </a:r>
            <a:r>
              <a:rPr lang="en-US" sz="1600" dirty="0"/>
              <a:t>i</a:t>
            </a:r>
            <a:r>
              <a:rPr lang="en-US" sz="1600" dirty="0" smtClean="0"/>
              <a:t>n Quarter-4</a:t>
            </a:r>
          </a:p>
          <a:p>
            <a:pPr lvl="0"/>
            <a:r>
              <a:rPr lang="en-US" sz="1600" dirty="0" smtClean="0"/>
              <a:t>United States of America Contributes highest Sales.</a:t>
            </a:r>
          </a:p>
          <a:p>
            <a:pPr marL="114300" lvl="0" indent="0">
              <a:buNone/>
            </a:pPr>
            <a:endParaRPr lang="en-I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/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Excel file - </a:t>
            </a:r>
            <a:r>
              <a:rPr lang="en-IN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</a:t>
            </a:r>
            <a:r>
              <a:rPr lang="en-IN" dirty="0" smtClean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docs.google.com/spreadsheets/d/1kZcZk_1JiPK73RGeWstCF-yhmJVoYC1C/edit?usp=share_link&amp;ouid=102105860577429732670&amp;rtpof=true&amp;sd=true</a:t>
            </a:r>
            <a:endParaRPr lang="en-IN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/>
            <a:endParaRPr lang="en-IN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/>
            <a:r>
              <a:rPr lang="en-IN" dirty="0" smtClean="0">
                <a:latin typeface="Montserrat"/>
                <a:ea typeface="Montserrat"/>
                <a:cs typeface="Montserrat"/>
                <a:sym typeface="Montserrat"/>
              </a:rPr>
              <a:t>PowerBI file </a:t>
            </a:r>
            <a:r>
              <a:rPr lang="en-IN" dirty="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IN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</a:t>
            </a:r>
            <a:r>
              <a:rPr lang="en-IN" dirty="0" smtClean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drive.google.com/file/d/1DWvcIHg_5ZhNNdR9KBYaj2MnKZ7hmzwa/view?usp=share_link</a:t>
            </a:r>
            <a:endParaRPr lang="en-IN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/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Data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897268"/>
            <a:ext cx="6077836" cy="4128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73" y="985082"/>
            <a:ext cx="2811978" cy="404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 Statistical Analysis using Excel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6" y="936615"/>
            <a:ext cx="8803758" cy="3837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01067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 Graphical Analysis using Excel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3" y="891398"/>
            <a:ext cx="8803758" cy="3956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3" y="914395"/>
            <a:ext cx="8739977" cy="3974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PowerBI and do the required data cleaning or creation of measured for data analysis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1" y="936826"/>
            <a:ext cx="8832300" cy="3932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36092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</a:t>
            </a:r>
            <a: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Dashboard-I </a:t>
            </a: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by using </a:t>
            </a:r>
            <a: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of the Dashboard made using Visualization tools such as PowerBi , Make a beautiful Dashboard that shows visually appealing graphs and data analysis.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972"/>
            <a:ext cx="9144000" cy="4306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</a:t>
            </a:r>
            <a: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Dashboard-II </a:t>
            </a: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" sz="1800" b="1" dirty="0" smtClean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using PowerBI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of the Dashboard made using Visualization tools such as PowerBi , Make a beautiful Dashboard that shows visually appealing graphs and data analysis.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5" y="839972"/>
            <a:ext cx="8893969" cy="430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446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Montserrat</vt:lpstr>
      <vt:lpstr>Montserrat SemiBold</vt:lpstr>
      <vt:lpstr>Source Code Pro</vt:lpstr>
      <vt:lpstr>Simple Light</vt:lpstr>
      <vt:lpstr>3_Beach Day</vt:lpstr>
      <vt:lpstr>PowerPoint Presentation</vt:lpstr>
      <vt:lpstr>PowerPoint Presentation</vt:lpstr>
      <vt:lpstr>Data Exploration 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Dashboard-I by using PowerBI</vt:lpstr>
      <vt:lpstr>Interactive Dashboard-II by using PowerBI</vt:lpstr>
      <vt:lpstr>Interactive Dashboard-III by using PowerBI</vt:lpstr>
      <vt:lpstr>Conclusion and Inferences</vt:lpstr>
      <vt:lpstr>Endnotes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Sazeb</dc:creator>
  <cp:lastModifiedBy>Sazeb</cp:lastModifiedBy>
  <cp:revision>15</cp:revision>
  <dcterms:modified xsi:type="dcterms:W3CDTF">2023-02-09T11:10:13Z</dcterms:modified>
</cp:coreProperties>
</file>