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4" r:id="rId3"/>
    <p:sldId id="273" r:id="rId4"/>
    <p:sldId id="267" r:id="rId6"/>
    <p:sldId id="270" r:id="rId7"/>
    <p:sldId id="278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D7FB"/>
    <a:srgbClr val="6073C0"/>
    <a:srgbClr val="4999FD"/>
    <a:srgbClr val="4F5080"/>
    <a:srgbClr val="2A2B4B"/>
    <a:srgbClr val="0C47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876" y="510"/>
      </p:cViewPr>
      <p:guideLst>
        <p:guide orient="horz" pos="214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25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A4504F-E061-41F4-BDF6-4E38485F15AD}" type="doc">
      <dgm:prSet loTypeId="process" loCatId="process" qsTypeId="urn:microsoft.com/office/officeart/2005/8/quickstyle/simple1" qsCatId="simple" csTypeId="urn:microsoft.com/office/officeart/2005/8/colors/accent0_3" csCatId="accent2" phldr="1"/>
      <dgm:spPr/>
      <dgm:t>
        <a:bodyPr/>
        <a:lstStyle/>
        <a:p>
          <a:endParaRPr lang="zh-CN" altLang="en-US"/>
        </a:p>
      </dgm:t>
    </dgm:pt>
    <dgm:pt modelId="{CC622201-9D3A-46CA-92FD-8315E2F12402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严谨又不失轻松愉快</a:t>
          </a:r>
          <a:r>
            <a:rPr sz="160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7EB08B-984D-4FB9-9242-27C99934F58C}" cxnId="{E857D4C7-4FBB-42BC-9065-16F08776CD16}" type="parTrans">
      <dgm:prSet/>
      <dgm:spPr/>
      <dgm:t>
        <a:bodyPr/>
        <a:lstStyle/>
        <a:p>
          <a:endParaRPr lang="zh-CN" altLang="en-US"/>
        </a:p>
      </dgm:t>
    </dgm:pt>
    <dgm:pt modelId="{549176E3-7DD2-44BD-B035-132BA8249322}" cxnId="{E857D4C7-4FBB-42BC-9065-16F08776CD16}" type="sibTrans">
      <dgm:prSet/>
      <dgm:spPr/>
      <dgm:t>
        <a:bodyPr/>
        <a:lstStyle/>
        <a:p>
          <a:endParaRPr lang="zh-CN" altLang="en-US"/>
        </a:p>
      </dgm:t>
    </dgm:pt>
    <dgm:pt modelId="{D50639C7-9867-46B0-BBD4-2F07EFDE4DCA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是各个部门的润滑剂和粘合剂，提升心协凝聚力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EBECBA-9F46-47FD-A93E-8EF75A8C5FC1}" cxnId="{1CE6F0AC-AF29-4168-AEE8-9F0BCDE6E4C7}" type="parTrans">
      <dgm:prSet/>
      <dgm:spPr/>
      <dgm:t>
        <a:bodyPr/>
        <a:lstStyle/>
        <a:p>
          <a:endParaRPr lang="zh-CN" altLang="en-US"/>
        </a:p>
      </dgm:t>
    </dgm:pt>
    <dgm:pt modelId="{60C1BF8A-D9D0-4EBB-B84A-393040D052B5}" cxnId="{1CE6F0AC-AF29-4168-AEE8-9F0BCDE6E4C7}" type="sibTrans">
      <dgm:prSet/>
      <dgm:spPr/>
      <dgm:t>
        <a:bodyPr/>
        <a:lstStyle/>
        <a:p>
          <a:endParaRPr lang="zh-CN" altLang="en-US"/>
        </a:p>
      </dgm:t>
    </dgm:pt>
    <dgm:pt modelId="{397B6FF9-D5A4-432F-A2CD-ECCC1A879408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保障整个心协的后勤，提升心协工作效率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4141A9-21F7-47B0-BA13-60D426252612}" cxnId="{1A396C30-4375-4547-AFCD-A6CF96113B48}" type="parTrans">
      <dgm:prSet/>
      <dgm:spPr/>
      <dgm:t>
        <a:bodyPr/>
        <a:lstStyle/>
        <a:p>
          <a:endParaRPr lang="zh-CN" altLang="en-US"/>
        </a:p>
      </dgm:t>
    </dgm:pt>
    <dgm:pt modelId="{49656F91-FC52-42F7-9876-06D41C65587F}" cxnId="{1A396C30-4375-4547-AFCD-A6CF96113B48}" type="sibTrans">
      <dgm:prSet/>
      <dgm:spPr/>
      <dgm:t>
        <a:bodyPr/>
        <a:lstStyle/>
        <a:p>
          <a:endParaRPr lang="zh-CN" altLang="en-US"/>
        </a:p>
      </dgm:t>
    </dgm:pt>
    <dgm:pt modelId="{C2FF0137-3BC0-4B1D-B4D0-EB8A06A0FE5D}" type="pres">
      <dgm:prSet presAssocID="{4EA4504F-E061-41F4-BDF6-4E38485F15AD}" presName="outerComposite" presStyleCnt="0">
        <dgm:presLayoutVars>
          <dgm:chMax val="5"/>
          <dgm:dir/>
          <dgm:resizeHandles val="exact"/>
        </dgm:presLayoutVars>
      </dgm:prSet>
      <dgm:spPr/>
    </dgm:pt>
    <dgm:pt modelId="{8E7B1F5F-6EBF-4058-81F9-C43127F3C44C}" type="pres">
      <dgm:prSet presAssocID="{4EA4504F-E061-41F4-BDF6-4E38485F15AD}" presName="dummyMaxCanvas" presStyleCnt="0">
        <dgm:presLayoutVars/>
      </dgm:prSet>
      <dgm:spPr/>
    </dgm:pt>
    <dgm:pt modelId="{49ECEC1C-FA89-49A8-A6A0-B260B74A8DC0}" type="pres">
      <dgm:prSet presAssocID="{4EA4504F-E061-41F4-BDF6-4E38485F15AD}" presName="ThreeNodes_1" presStyleLbl="node1" presStyleIdx="0" presStyleCnt="3" custScaleX="108685">
        <dgm:presLayoutVars>
          <dgm:bulletEnabled val="1"/>
        </dgm:presLayoutVars>
      </dgm:prSet>
      <dgm:spPr/>
    </dgm:pt>
    <dgm:pt modelId="{CE695FF0-1551-4B31-B22F-09187220020D}" type="pres">
      <dgm:prSet presAssocID="{4EA4504F-E061-41F4-BDF6-4E38485F15AD}" presName="ThreeNodes_2" presStyleLbl="node1" presStyleIdx="1" presStyleCnt="3">
        <dgm:presLayoutVars>
          <dgm:bulletEnabled val="1"/>
        </dgm:presLayoutVars>
      </dgm:prSet>
      <dgm:spPr/>
    </dgm:pt>
    <dgm:pt modelId="{EE6BE576-A292-4D18-BB60-35BB11C92340}" type="pres">
      <dgm:prSet presAssocID="{4EA4504F-E061-41F4-BDF6-4E38485F15AD}" presName="ThreeNodes_3" presStyleLbl="node1" presStyleIdx="2" presStyleCnt="3">
        <dgm:presLayoutVars>
          <dgm:bulletEnabled val="1"/>
        </dgm:presLayoutVars>
      </dgm:prSet>
      <dgm:spPr/>
    </dgm:pt>
    <dgm:pt modelId="{A3308E40-8E8A-430F-A6D5-079223F961CC}" type="pres">
      <dgm:prSet presAssocID="{4EA4504F-E061-41F4-BDF6-4E38485F15AD}" presName="ThreeConn_1-2" presStyleLbl="fgAccFollowNode1" presStyleIdx="0" presStyleCnt="2">
        <dgm:presLayoutVars>
          <dgm:bulletEnabled val="1"/>
        </dgm:presLayoutVars>
      </dgm:prSet>
      <dgm:spPr/>
    </dgm:pt>
    <dgm:pt modelId="{96E57F11-89A0-4BD4-ACC0-E5B1B400B4D2}" type="pres">
      <dgm:prSet presAssocID="{4EA4504F-E061-41F4-BDF6-4E38485F15AD}" presName="ThreeConn_2-3" presStyleLbl="fgAccFollowNode1" presStyleIdx="1" presStyleCnt="2">
        <dgm:presLayoutVars>
          <dgm:bulletEnabled val="1"/>
        </dgm:presLayoutVars>
      </dgm:prSet>
      <dgm:spPr/>
    </dgm:pt>
    <dgm:pt modelId="{E42C84F4-BE40-48B2-A5C2-4C418E655483}" type="pres">
      <dgm:prSet presAssocID="{4EA4504F-E061-41F4-BDF6-4E38485F15AD}" presName="ThreeNodes_1_text" presStyleCnt="0">
        <dgm:presLayoutVars>
          <dgm:bulletEnabled val="1"/>
        </dgm:presLayoutVars>
      </dgm:prSet>
      <dgm:spPr/>
    </dgm:pt>
    <dgm:pt modelId="{6FC0DF89-7310-4ADF-A199-929C4308D3CA}" type="pres">
      <dgm:prSet presAssocID="{4EA4504F-E061-41F4-BDF6-4E38485F15AD}" presName="ThreeNodes_2_text" presStyleCnt="0">
        <dgm:presLayoutVars>
          <dgm:bulletEnabled val="1"/>
        </dgm:presLayoutVars>
      </dgm:prSet>
      <dgm:spPr/>
    </dgm:pt>
    <dgm:pt modelId="{9DA9E14D-A285-4709-8A45-13514ED95685}" type="pres">
      <dgm:prSet presAssocID="{4EA4504F-E061-41F4-BDF6-4E38485F15AD}" presName="ThreeNodes_3_text" presStyleCnt="0">
        <dgm:presLayoutVars>
          <dgm:bulletEnabled val="1"/>
        </dgm:presLayoutVars>
      </dgm:prSet>
      <dgm:spPr/>
    </dgm:pt>
  </dgm:ptLst>
  <dgm:cxnLst>
    <dgm:cxn modelId="{E857D4C7-4FBB-42BC-9065-16F08776CD16}" srcId="{4EA4504F-E061-41F4-BDF6-4E38485F15AD}" destId="{CC622201-9D3A-46CA-92FD-8315E2F12402}" srcOrd="0" destOrd="0" parTransId="{3D7EB08B-984D-4FB9-9242-27C99934F58C}" sibTransId="{549176E3-7DD2-44BD-B035-132BA8249322}"/>
    <dgm:cxn modelId="{1CE6F0AC-AF29-4168-AEE8-9F0BCDE6E4C7}" srcId="{4EA4504F-E061-41F4-BDF6-4E38485F15AD}" destId="{D50639C7-9867-46B0-BBD4-2F07EFDE4DCA}" srcOrd="1" destOrd="0" parTransId="{EBEBECBA-9F46-47FD-A93E-8EF75A8C5FC1}" sibTransId="{60C1BF8A-D9D0-4EBB-B84A-393040D052B5}"/>
    <dgm:cxn modelId="{1A396C30-4375-4547-AFCD-A6CF96113B48}" srcId="{4EA4504F-E061-41F4-BDF6-4E38485F15AD}" destId="{397B6FF9-D5A4-432F-A2CD-ECCC1A879408}" srcOrd="2" destOrd="0" parTransId="{FA4141A9-21F7-47B0-BA13-60D426252612}" sibTransId="{49656F91-FC52-42F7-9876-06D41C65587F}"/>
    <dgm:cxn modelId="{80C3FCBA-695B-4D9C-9D54-5F6AE1838B9B}" type="presOf" srcId="{4EA4504F-E061-41F4-BDF6-4E38485F15AD}" destId="{C2FF0137-3BC0-4B1D-B4D0-EB8A06A0FE5D}" srcOrd="0" destOrd="0" presId="urn:microsoft.com/office/officeart/2005/8/layout/vProcess5"/>
    <dgm:cxn modelId="{C102E1FF-3EE1-4583-85FD-A974C4DC47C4}" type="presParOf" srcId="{C2FF0137-3BC0-4B1D-B4D0-EB8A06A0FE5D}" destId="{8E7B1F5F-6EBF-4058-81F9-C43127F3C44C}" srcOrd="0" destOrd="0" presId="urn:microsoft.com/office/officeart/2005/8/layout/vProcess5"/>
    <dgm:cxn modelId="{5AE578F2-8870-4AA6-AD53-000AD6D06B47}" type="presParOf" srcId="{C2FF0137-3BC0-4B1D-B4D0-EB8A06A0FE5D}" destId="{49ECEC1C-FA89-49A8-A6A0-B260B74A8DC0}" srcOrd="1" destOrd="0" presId="urn:microsoft.com/office/officeart/2005/8/layout/vProcess5"/>
    <dgm:cxn modelId="{275692C8-587A-474A-BB84-88279BE44B1F}" type="presOf" srcId="{CC622201-9D3A-46CA-92FD-8315E2F12402}" destId="{49ECEC1C-FA89-49A8-A6A0-B260B74A8DC0}" srcOrd="0" destOrd="0" presId="urn:microsoft.com/office/officeart/2005/8/layout/vProcess5"/>
    <dgm:cxn modelId="{A8F55A94-7CB4-47AC-B644-1A775053889D}" type="presParOf" srcId="{C2FF0137-3BC0-4B1D-B4D0-EB8A06A0FE5D}" destId="{CE695FF0-1551-4B31-B22F-09187220020D}" srcOrd="2" destOrd="0" presId="urn:microsoft.com/office/officeart/2005/8/layout/vProcess5"/>
    <dgm:cxn modelId="{82B38C2D-CC59-40FF-A40E-D8E412E1473A}" type="presOf" srcId="{D50639C7-9867-46B0-BBD4-2F07EFDE4DCA}" destId="{CE695FF0-1551-4B31-B22F-09187220020D}" srcOrd="0" destOrd="0" presId="urn:microsoft.com/office/officeart/2005/8/layout/vProcess5"/>
    <dgm:cxn modelId="{1D9DB249-7FF2-465B-AC8F-AEA2606D8DD9}" type="presParOf" srcId="{C2FF0137-3BC0-4B1D-B4D0-EB8A06A0FE5D}" destId="{EE6BE576-A292-4D18-BB60-35BB11C92340}" srcOrd="3" destOrd="0" presId="urn:microsoft.com/office/officeart/2005/8/layout/vProcess5"/>
    <dgm:cxn modelId="{DA0B82DB-AD63-4D03-8C0F-9E2345E41BC4}" type="presOf" srcId="{397B6FF9-D5A4-432F-A2CD-ECCC1A879408}" destId="{EE6BE576-A292-4D18-BB60-35BB11C92340}" srcOrd="0" destOrd="0" presId="urn:microsoft.com/office/officeart/2005/8/layout/vProcess5"/>
    <dgm:cxn modelId="{A0DB257A-F2AD-4F41-A7FF-7631E362A512}" type="presParOf" srcId="{C2FF0137-3BC0-4B1D-B4D0-EB8A06A0FE5D}" destId="{A3308E40-8E8A-430F-A6D5-079223F961CC}" srcOrd="4" destOrd="0" presId="urn:microsoft.com/office/officeart/2005/8/layout/vProcess5"/>
    <dgm:cxn modelId="{9D15A539-ED4F-4EC4-BA7E-56F6428B81A8}" type="presOf" srcId="{549176E3-7DD2-44BD-B035-132BA8249322}" destId="{A3308E40-8E8A-430F-A6D5-079223F961CC}" srcOrd="0" destOrd="0" presId="urn:microsoft.com/office/officeart/2005/8/layout/vProcess5"/>
    <dgm:cxn modelId="{00F868F6-F9F0-4A5C-BA23-E1760F18CE18}" type="presParOf" srcId="{C2FF0137-3BC0-4B1D-B4D0-EB8A06A0FE5D}" destId="{96E57F11-89A0-4BD4-ACC0-E5B1B400B4D2}" srcOrd="5" destOrd="0" presId="urn:microsoft.com/office/officeart/2005/8/layout/vProcess5"/>
    <dgm:cxn modelId="{3529F625-4720-4B3F-B532-C7847B65D1D4}" type="presOf" srcId="{60C1BF8A-D9D0-4EBB-B84A-393040D052B5}" destId="{96E57F11-89A0-4BD4-ACC0-E5B1B400B4D2}" srcOrd="0" destOrd="0" presId="urn:microsoft.com/office/officeart/2005/8/layout/vProcess5"/>
    <dgm:cxn modelId="{95DD6123-4AE4-4DF9-97CD-2D03E27811BE}" type="presParOf" srcId="{C2FF0137-3BC0-4B1D-B4D0-EB8A06A0FE5D}" destId="{E42C84F4-BE40-48B2-A5C2-4C418E655483}" srcOrd="6" destOrd="0" presId="urn:microsoft.com/office/officeart/2005/8/layout/vProcess5"/>
    <dgm:cxn modelId="{5D226097-A90A-4154-BC0F-68A1F1E6D3D2}" type="presOf" srcId="{CC622201-9D3A-46CA-92FD-8315E2F12402}" destId="{E42C84F4-BE40-48B2-A5C2-4C418E655483}" srcOrd="1" destOrd="0" presId="urn:microsoft.com/office/officeart/2005/8/layout/vProcess5"/>
    <dgm:cxn modelId="{EC330577-9601-473D-81C0-96C0AE688D96}" type="presParOf" srcId="{C2FF0137-3BC0-4B1D-B4D0-EB8A06A0FE5D}" destId="{6FC0DF89-7310-4ADF-A199-929C4308D3CA}" srcOrd="7" destOrd="0" presId="urn:microsoft.com/office/officeart/2005/8/layout/vProcess5"/>
    <dgm:cxn modelId="{6B630CC0-47CE-4BA7-8B78-ECCF2252CD2D}" type="presOf" srcId="{D50639C7-9867-46B0-BBD4-2F07EFDE4DCA}" destId="{6FC0DF89-7310-4ADF-A199-929C4308D3CA}" srcOrd="1" destOrd="0" presId="urn:microsoft.com/office/officeart/2005/8/layout/vProcess5"/>
    <dgm:cxn modelId="{2C8D629F-5ED8-4A83-ADF9-1926EF30B34F}" type="presParOf" srcId="{C2FF0137-3BC0-4B1D-B4D0-EB8A06A0FE5D}" destId="{9DA9E14D-A285-4709-8A45-13514ED95685}" srcOrd="8" destOrd="0" presId="urn:microsoft.com/office/officeart/2005/8/layout/vProcess5"/>
    <dgm:cxn modelId="{4532B090-3CB7-4F0E-95AB-933B643DB1F6}" type="presOf" srcId="{397B6FF9-D5A4-432F-A2CD-ECCC1A879408}" destId="{9DA9E14D-A285-4709-8A45-13514ED95685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4E7722-5070-4468-8683-E121EF994182}" type="doc">
      <dgm:prSet loTypeId="urn:microsoft.com/office/officeart/2005/8/layout/radial5" loCatId="cycle" qsTypeId="urn:microsoft.com/office/officeart/2005/8/quickstyle/simple1#2" qsCatId="simple" csTypeId="urn:microsoft.com/office/officeart/2005/8/colors/accent1_4" csCatId="accent2" phldr="1"/>
      <dgm:spPr/>
      <dgm:t>
        <a:bodyPr/>
        <a:lstStyle/>
        <a:p>
          <a:endParaRPr lang="zh-CN" altLang="en-US"/>
        </a:p>
      </dgm:t>
    </dgm:pt>
    <dgm:pt modelId="{B522E600-89E1-4A5B-BB7D-F955E8BE8A72}">
      <dgm:prSet phldrT="[文本]"/>
      <dgm:spPr/>
      <dgm:t>
        <a:bodyPr/>
        <a:lstStyle/>
        <a:p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</a:rPr>
            <a:t>工作职能</a:t>
          </a:r>
        </a:p>
      </dgm:t>
    </dgm:pt>
    <dgm:pt modelId="{9BE03C26-C627-495C-8A3E-A2B7F3B357BA}" cxnId="{57F23CD1-EB0E-4AA4-A71A-E29E47863F93}" type="parTrans">
      <dgm:prSet/>
      <dgm:spPr/>
      <dgm:t>
        <a:bodyPr/>
        <a:lstStyle/>
        <a:p>
          <a:endParaRPr lang="zh-CN" altLang="en-US"/>
        </a:p>
      </dgm:t>
    </dgm:pt>
    <dgm:pt modelId="{CA654C90-A393-47B2-B792-32A212A5911F}" cxnId="{57F23CD1-EB0E-4AA4-A71A-E29E47863F93}" type="sibTrans">
      <dgm:prSet/>
      <dgm:spPr/>
      <dgm:t>
        <a:bodyPr/>
        <a:lstStyle/>
        <a:p>
          <a:endParaRPr lang="zh-CN" altLang="en-US"/>
        </a:p>
      </dgm:t>
    </dgm:pt>
    <dgm:pt modelId="{69969938-8B82-4347-A0D5-B899B8174426}">
      <dgm:prSet phldrT="[文本]"/>
      <dgm:spPr/>
      <dgm:t>
        <a:bodyPr/>
        <a:lstStyle/>
        <a:p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pitchFamily="34" charset="-122"/>
            </a:rPr>
            <a:t>规章制度</a:t>
          </a:r>
          <a:endParaRPr lang="zh-CN" alt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4F9CD1E8-3A0F-4CC4-8E80-403620ECB76D}" cxnId="{DFC069E9-B193-404A-9807-E7C71AAC0CCB}" type="parTrans">
      <dgm:prSet/>
      <dgm:spPr/>
      <dgm:t>
        <a:bodyPr/>
        <a:lstStyle/>
        <a:p>
          <a:endParaRPr lang="zh-CN" altLang="en-US"/>
        </a:p>
      </dgm:t>
    </dgm:pt>
    <dgm:pt modelId="{E460A34C-B15C-433B-B8A5-2C1A11C01881}" cxnId="{DFC069E9-B193-404A-9807-E7C71AAC0CCB}" type="sibTrans">
      <dgm:prSet/>
      <dgm:spPr/>
      <dgm:t>
        <a:bodyPr/>
        <a:lstStyle/>
        <a:p>
          <a:endParaRPr lang="zh-CN" altLang="en-US"/>
        </a:p>
      </dgm:t>
    </dgm:pt>
    <dgm:pt modelId="{CFFE0065-D17B-4964-A5B9-AF558AF38918}">
      <dgm:prSet phldrT="[文本]"/>
      <dgm:spPr/>
      <dgm:t>
        <a:bodyPr/>
        <a:lstStyle/>
        <a:p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</a:rPr>
            <a:t>人事管理</a:t>
          </a:r>
        </a:p>
      </dgm:t>
    </dgm:pt>
    <dgm:pt modelId="{5E97D4D9-F409-4440-94F2-5A2D0CE2EB5F}" cxnId="{23F7DA17-76D9-412E-A558-92A793C979E1}" type="parTrans">
      <dgm:prSet/>
      <dgm:spPr/>
      <dgm:t>
        <a:bodyPr/>
        <a:lstStyle/>
        <a:p>
          <a:endParaRPr lang="zh-CN" altLang="en-US"/>
        </a:p>
      </dgm:t>
    </dgm:pt>
    <dgm:pt modelId="{557C77BA-5154-48D2-98FD-2F577DCBDCAB}" cxnId="{23F7DA17-76D9-412E-A558-92A793C979E1}" type="sibTrans">
      <dgm:prSet/>
      <dgm:spPr/>
      <dgm:t>
        <a:bodyPr/>
        <a:lstStyle/>
        <a:p>
          <a:endParaRPr lang="zh-CN" altLang="en-US"/>
        </a:p>
      </dgm:t>
    </dgm:pt>
    <dgm:pt modelId="{1887ACBB-FD63-4A9D-A65A-FCC679E3EBC9}">
      <dgm:prSet phldrT="[文本]"/>
      <dgm:spPr/>
      <dgm:t>
        <a:bodyPr/>
        <a:lstStyle/>
        <a:p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pitchFamily="34" charset="-122"/>
            </a:rPr>
            <a:t>文案归档</a:t>
          </a:r>
          <a:endParaRPr lang="zh-CN" alt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83375769-5C67-4441-B904-FC65EE3B66C1}" cxnId="{9275586B-C1A2-48CE-B478-80BBAE64174C}" type="parTrans">
      <dgm:prSet/>
      <dgm:spPr/>
      <dgm:t>
        <a:bodyPr/>
        <a:lstStyle/>
        <a:p>
          <a:endParaRPr lang="zh-CN" altLang="en-US"/>
        </a:p>
      </dgm:t>
    </dgm:pt>
    <dgm:pt modelId="{F8DED9CA-35ED-4A9B-92D5-2BA388793F8C}" cxnId="{9275586B-C1A2-48CE-B478-80BBAE64174C}" type="sibTrans">
      <dgm:prSet/>
      <dgm:spPr/>
      <dgm:t>
        <a:bodyPr/>
        <a:lstStyle/>
        <a:p>
          <a:endParaRPr lang="zh-CN" altLang="en-US"/>
        </a:p>
      </dgm:t>
    </dgm:pt>
    <dgm:pt modelId="{613DF462-4203-4127-AE12-64248C94D3E7}">
      <dgm:prSet phldrT="[文本]"/>
      <dgm:spPr/>
      <dgm:t>
        <a:bodyPr/>
        <a:lstStyle/>
        <a:p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pitchFamily="34" charset="-122"/>
            </a:rPr>
            <a:t>财务报销</a:t>
          </a:r>
          <a:endParaRPr lang="zh-CN" alt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3807760D-80FB-48AF-80F6-D75704BAE670}" cxnId="{F96BA440-FEF9-449C-9F10-04DD18FE55FD}" type="parTrans">
      <dgm:prSet/>
      <dgm:spPr/>
      <dgm:t>
        <a:bodyPr/>
        <a:lstStyle/>
        <a:p>
          <a:endParaRPr lang="zh-CN" altLang="en-US"/>
        </a:p>
      </dgm:t>
    </dgm:pt>
    <dgm:pt modelId="{E25D01DD-77CB-4166-A380-836FA609DFDD}" cxnId="{F96BA440-FEF9-449C-9F10-04DD18FE55FD}" type="sibTrans">
      <dgm:prSet/>
      <dgm:spPr/>
      <dgm:t>
        <a:bodyPr/>
        <a:lstStyle/>
        <a:p>
          <a:endParaRPr lang="zh-CN" altLang="en-US"/>
        </a:p>
      </dgm:t>
    </dgm:pt>
    <dgm:pt modelId="{79F90FEB-50A7-4E9D-B426-479839616BA7}">
      <dgm:prSet phldrT="[文本]"/>
      <dgm:spPr/>
      <dgm:t>
        <a:bodyPr/>
        <a:lstStyle/>
        <a:p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</a:rPr>
            <a:t>期末考核</a:t>
          </a:r>
        </a:p>
      </dgm:t>
    </dgm:pt>
    <dgm:pt modelId="{37DB925C-F55A-4F26-87F1-51DA4D0C17FA}" cxnId="{4AFEAC15-E77A-460E-8384-0F2AB94E83DC}" type="parTrans">
      <dgm:prSet/>
      <dgm:spPr/>
      <dgm:t>
        <a:bodyPr/>
        <a:lstStyle/>
        <a:p>
          <a:endParaRPr lang="zh-CN" altLang="en-US"/>
        </a:p>
      </dgm:t>
    </dgm:pt>
    <dgm:pt modelId="{FB333ACE-F28D-43DB-A37C-62DDF770A731}" cxnId="{4AFEAC15-E77A-460E-8384-0F2AB94E83DC}" type="sibTrans">
      <dgm:prSet/>
      <dgm:spPr/>
      <dgm:t>
        <a:bodyPr/>
        <a:lstStyle/>
        <a:p>
          <a:endParaRPr lang="zh-CN" altLang="en-US"/>
        </a:p>
      </dgm:t>
    </dgm:pt>
    <dgm:pt modelId="{BD1F2848-6870-4B45-B66F-70D41C6F7E17}">
      <dgm:prSet phldrT="[文本]"/>
      <dgm:spPr/>
      <dgm:t>
        <a:bodyPr/>
        <a:lstStyle/>
        <a:p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</a:rPr>
            <a:t>教室管理</a:t>
          </a:r>
        </a:p>
      </dgm:t>
    </dgm:pt>
    <dgm:pt modelId="{29364D44-BC8D-4A64-85D3-B69D105EC516}" cxnId="{7428C92D-6947-4B8E-824A-7DB39961E708}" type="parTrans">
      <dgm:prSet/>
      <dgm:spPr/>
      <dgm:t>
        <a:bodyPr/>
        <a:lstStyle/>
        <a:p>
          <a:endParaRPr lang="zh-CN" altLang="en-US"/>
        </a:p>
      </dgm:t>
    </dgm:pt>
    <dgm:pt modelId="{33C6D8AD-09A2-45CE-8C6E-F9F6CBAEE489}" cxnId="{7428C92D-6947-4B8E-824A-7DB39961E708}" type="sibTrans">
      <dgm:prSet/>
      <dgm:spPr/>
      <dgm:t>
        <a:bodyPr/>
        <a:lstStyle/>
        <a:p>
          <a:endParaRPr lang="zh-CN" altLang="en-US"/>
        </a:p>
      </dgm:t>
    </dgm:pt>
    <dgm:pt modelId="{F13F5D63-1D86-4C68-BF4A-6214FD6648B2}" type="pres">
      <dgm:prSet presAssocID="{A04E7722-5070-4468-8683-E121EF99418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BB235F4-7054-49F9-94D4-6C8ECD5B029C}" type="pres">
      <dgm:prSet presAssocID="{B522E600-89E1-4A5B-BB7D-F955E8BE8A72}" presName="centerShape" presStyleLbl="node0" presStyleIdx="0" presStyleCnt="1"/>
      <dgm:spPr/>
    </dgm:pt>
    <dgm:pt modelId="{14318811-9A53-4461-AEF3-43834467449F}" type="pres">
      <dgm:prSet presAssocID="{4F9CD1E8-3A0F-4CC4-8E80-403620ECB76D}" presName="parTrans" presStyleLbl="sibTrans2D1" presStyleIdx="0" presStyleCnt="6"/>
      <dgm:spPr/>
    </dgm:pt>
    <dgm:pt modelId="{F057F7E4-417F-41D0-9AF8-E53FA704F50F}" type="pres">
      <dgm:prSet presAssocID="{4F9CD1E8-3A0F-4CC4-8E80-403620ECB76D}" presName="connectorText" presStyleLbl="sibTrans2D1" presStyleIdx="0" presStyleCnt="6"/>
      <dgm:spPr/>
    </dgm:pt>
    <dgm:pt modelId="{DBFE64B9-F939-49B6-BBC6-26D7ADABD6D8}" type="pres">
      <dgm:prSet presAssocID="{69969938-8B82-4347-A0D5-B899B8174426}" presName="node" presStyleLbl="node1" presStyleIdx="0" presStyleCnt="6">
        <dgm:presLayoutVars>
          <dgm:bulletEnabled val="1"/>
        </dgm:presLayoutVars>
      </dgm:prSet>
      <dgm:spPr/>
    </dgm:pt>
    <dgm:pt modelId="{ECD9ED5F-014B-430A-BAE3-E9CE0EBABB1D}" type="pres">
      <dgm:prSet presAssocID="{5E97D4D9-F409-4440-94F2-5A2D0CE2EB5F}" presName="parTrans" presStyleLbl="sibTrans2D1" presStyleIdx="1" presStyleCnt="6"/>
      <dgm:spPr/>
    </dgm:pt>
    <dgm:pt modelId="{0E61DA09-5923-4B98-A2D5-64A319F9E7DF}" type="pres">
      <dgm:prSet presAssocID="{5E97D4D9-F409-4440-94F2-5A2D0CE2EB5F}" presName="connectorText" presStyleLbl="sibTrans2D1" presStyleIdx="1" presStyleCnt="6"/>
      <dgm:spPr/>
    </dgm:pt>
    <dgm:pt modelId="{1436FAE0-D76C-4B34-B866-F318571D21BD}" type="pres">
      <dgm:prSet presAssocID="{CFFE0065-D17B-4964-A5B9-AF558AF38918}" presName="node" presStyleLbl="node1" presStyleIdx="1" presStyleCnt="6">
        <dgm:presLayoutVars>
          <dgm:bulletEnabled val="1"/>
        </dgm:presLayoutVars>
      </dgm:prSet>
      <dgm:spPr/>
    </dgm:pt>
    <dgm:pt modelId="{B6D9AC33-8127-48F9-98FC-48D7D8883117}" type="pres">
      <dgm:prSet presAssocID="{83375769-5C67-4441-B904-FC65EE3B66C1}" presName="parTrans" presStyleLbl="sibTrans2D1" presStyleIdx="2" presStyleCnt="6"/>
      <dgm:spPr/>
    </dgm:pt>
    <dgm:pt modelId="{8F28A6C8-3B8B-44AA-8B44-9E85ADFCA163}" type="pres">
      <dgm:prSet presAssocID="{83375769-5C67-4441-B904-FC65EE3B66C1}" presName="connectorText" presStyleLbl="sibTrans2D1" presStyleIdx="2" presStyleCnt="6"/>
      <dgm:spPr/>
    </dgm:pt>
    <dgm:pt modelId="{48FC9CBD-727E-4952-973D-2A12941AD44A}" type="pres">
      <dgm:prSet presAssocID="{1887ACBB-FD63-4A9D-A65A-FCC679E3EBC9}" presName="node" presStyleLbl="node1" presStyleIdx="2" presStyleCnt="6">
        <dgm:presLayoutVars>
          <dgm:bulletEnabled val="1"/>
        </dgm:presLayoutVars>
      </dgm:prSet>
      <dgm:spPr/>
    </dgm:pt>
    <dgm:pt modelId="{918CD94F-AB48-49E0-A1E7-9927F0B5056A}" type="pres">
      <dgm:prSet presAssocID="{3807760D-80FB-48AF-80F6-D75704BAE670}" presName="parTrans" presStyleLbl="sibTrans2D1" presStyleIdx="3" presStyleCnt="6"/>
      <dgm:spPr/>
    </dgm:pt>
    <dgm:pt modelId="{06274DB4-F61B-4A3C-9E0C-9DC18EE60EE0}" type="pres">
      <dgm:prSet presAssocID="{3807760D-80FB-48AF-80F6-D75704BAE670}" presName="connectorText" presStyleLbl="sibTrans2D1" presStyleIdx="3" presStyleCnt="6"/>
      <dgm:spPr/>
    </dgm:pt>
    <dgm:pt modelId="{B527F908-5249-40DD-9BA2-04A5FF06CFF6}" type="pres">
      <dgm:prSet presAssocID="{613DF462-4203-4127-AE12-64248C94D3E7}" presName="node" presStyleLbl="node1" presStyleIdx="3" presStyleCnt="6">
        <dgm:presLayoutVars>
          <dgm:bulletEnabled val="1"/>
        </dgm:presLayoutVars>
      </dgm:prSet>
      <dgm:spPr/>
    </dgm:pt>
    <dgm:pt modelId="{DDD6B04D-0F30-45AB-A00B-F7DD7FA71B62}" type="pres">
      <dgm:prSet presAssocID="{37DB925C-F55A-4F26-87F1-51DA4D0C17FA}" presName="parTrans" presStyleLbl="sibTrans2D1" presStyleIdx="4" presStyleCnt="6"/>
      <dgm:spPr/>
    </dgm:pt>
    <dgm:pt modelId="{FD05DDCE-3F0F-4156-8C95-B5CAB101FC6F}" type="pres">
      <dgm:prSet presAssocID="{37DB925C-F55A-4F26-87F1-51DA4D0C17FA}" presName="connectorText" presStyleLbl="sibTrans2D1" presStyleIdx="4" presStyleCnt="6"/>
      <dgm:spPr/>
    </dgm:pt>
    <dgm:pt modelId="{0CE1AC0C-CAEC-4A6D-98F9-0E0A081625A2}" type="pres">
      <dgm:prSet presAssocID="{79F90FEB-50A7-4E9D-B426-479839616BA7}" presName="node" presStyleLbl="node1" presStyleIdx="4" presStyleCnt="6">
        <dgm:presLayoutVars>
          <dgm:bulletEnabled val="1"/>
        </dgm:presLayoutVars>
      </dgm:prSet>
      <dgm:spPr/>
    </dgm:pt>
    <dgm:pt modelId="{424AA3D8-4CAB-4F59-9653-C3F6C1D652D2}" type="pres">
      <dgm:prSet presAssocID="{29364D44-BC8D-4A64-85D3-B69D105EC516}" presName="parTrans" presStyleLbl="sibTrans2D1" presStyleIdx="5" presStyleCnt="6"/>
      <dgm:spPr/>
    </dgm:pt>
    <dgm:pt modelId="{A77E536B-3528-4554-A7DD-D9118D7AFCB3}" type="pres">
      <dgm:prSet presAssocID="{29364D44-BC8D-4A64-85D3-B69D105EC516}" presName="connectorText" presStyleLbl="sibTrans2D1" presStyleIdx="5" presStyleCnt="6"/>
      <dgm:spPr/>
    </dgm:pt>
    <dgm:pt modelId="{64C56412-191E-4522-89CE-D69F737B3A50}" type="pres">
      <dgm:prSet presAssocID="{BD1F2848-6870-4B45-B66F-70D41C6F7E17}" presName="node" presStyleLbl="node1" presStyleIdx="5" presStyleCnt="6">
        <dgm:presLayoutVars>
          <dgm:bulletEnabled val="1"/>
        </dgm:presLayoutVars>
      </dgm:prSet>
      <dgm:spPr/>
    </dgm:pt>
  </dgm:ptLst>
  <dgm:cxnLst>
    <dgm:cxn modelId="{74173201-4343-464A-90C6-763C5B6868F0}" type="presOf" srcId="{4F9CD1E8-3A0F-4CC4-8E80-403620ECB76D}" destId="{F057F7E4-417F-41D0-9AF8-E53FA704F50F}" srcOrd="1" destOrd="0" presId="urn:microsoft.com/office/officeart/2005/8/layout/radial5"/>
    <dgm:cxn modelId="{4AFEAC15-E77A-460E-8384-0F2AB94E83DC}" srcId="{B522E600-89E1-4A5B-BB7D-F955E8BE8A72}" destId="{79F90FEB-50A7-4E9D-B426-479839616BA7}" srcOrd="4" destOrd="0" parTransId="{37DB925C-F55A-4F26-87F1-51DA4D0C17FA}" sibTransId="{FB333ACE-F28D-43DB-A37C-62DDF770A731}"/>
    <dgm:cxn modelId="{23F7DA17-76D9-412E-A558-92A793C979E1}" srcId="{B522E600-89E1-4A5B-BB7D-F955E8BE8A72}" destId="{CFFE0065-D17B-4964-A5B9-AF558AF38918}" srcOrd="1" destOrd="0" parTransId="{5E97D4D9-F409-4440-94F2-5A2D0CE2EB5F}" sibTransId="{557C77BA-5154-48D2-98FD-2F577DCBDCAB}"/>
    <dgm:cxn modelId="{7428C92D-6947-4B8E-824A-7DB39961E708}" srcId="{B522E600-89E1-4A5B-BB7D-F955E8BE8A72}" destId="{BD1F2848-6870-4B45-B66F-70D41C6F7E17}" srcOrd="5" destOrd="0" parTransId="{29364D44-BC8D-4A64-85D3-B69D105EC516}" sibTransId="{33C6D8AD-09A2-45CE-8C6E-F9F6CBAEE489}"/>
    <dgm:cxn modelId="{73C1BB35-64E0-47B8-9C36-083F6931EB89}" type="presOf" srcId="{79F90FEB-50A7-4E9D-B426-479839616BA7}" destId="{0CE1AC0C-CAEC-4A6D-98F9-0E0A081625A2}" srcOrd="0" destOrd="0" presId="urn:microsoft.com/office/officeart/2005/8/layout/radial5"/>
    <dgm:cxn modelId="{2F8ED737-B1D4-49B3-A9E2-0D0C98026403}" type="presOf" srcId="{3807760D-80FB-48AF-80F6-D75704BAE670}" destId="{06274DB4-F61B-4A3C-9E0C-9DC18EE60EE0}" srcOrd="1" destOrd="0" presId="urn:microsoft.com/office/officeart/2005/8/layout/radial5"/>
    <dgm:cxn modelId="{C9703A3E-DB76-441B-87E8-DBBF122E4F05}" type="presOf" srcId="{37DB925C-F55A-4F26-87F1-51DA4D0C17FA}" destId="{DDD6B04D-0F30-45AB-A00B-F7DD7FA71B62}" srcOrd="0" destOrd="0" presId="urn:microsoft.com/office/officeart/2005/8/layout/radial5"/>
    <dgm:cxn modelId="{F96BA440-FEF9-449C-9F10-04DD18FE55FD}" srcId="{B522E600-89E1-4A5B-BB7D-F955E8BE8A72}" destId="{613DF462-4203-4127-AE12-64248C94D3E7}" srcOrd="3" destOrd="0" parTransId="{3807760D-80FB-48AF-80F6-D75704BAE670}" sibTransId="{E25D01DD-77CB-4166-A380-836FA609DFDD}"/>
    <dgm:cxn modelId="{3341955C-BEB2-41D6-819B-829CC2304E42}" type="presOf" srcId="{29364D44-BC8D-4A64-85D3-B69D105EC516}" destId="{424AA3D8-4CAB-4F59-9653-C3F6C1D652D2}" srcOrd="0" destOrd="0" presId="urn:microsoft.com/office/officeart/2005/8/layout/radial5"/>
    <dgm:cxn modelId="{CB2A8965-BBBC-4C08-BF00-91A458F54A8B}" type="presOf" srcId="{83375769-5C67-4441-B904-FC65EE3B66C1}" destId="{8F28A6C8-3B8B-44AA-8B44-9E85ADFCA163}" srcOrd="1" destOrd="0" presId="urn:microsoft.com/office/officeart/2005/8/layout/radial5"/>
    <dgm:cxn modelId="{9275586B-C1A2-48CE-B478-80BBAE64174C}" srcId="{B522E600-89E1-4A5B-BB7D-F955E8BE8A72}" destId="{1887ACBB-FD63-4A9D-A65A-FCC679E3EBC9}" srcOrd="2" destOrd="0" parTransId="{83375769-5C67-4441-B904-FC65EE3B66C1}" sibTransId="{F8DED9CA-35ED-4A9B-92D5-2BA388793F8C}"/>
    <dgm:cxn modelId="{8C53D46B-7B3D-471F-9BA0-51E2632F6555}" type="presOf" srcId="{5E97D4D9-F409-4440-94F2-5A2D0CE2EB5F}" destId="{0E61DA09-5923-4B98-A2D5-64A319F9E7DF}" srcOrd="1" destOrd="0" presId="urn:microsoft.com/office/officeart/2005/8/layout/radial5"/>
    <dgm:cxn modelId="{CA8F016D-BAF2-4F53-A909-BD1BD303BE54}" type="presOf" srcId="{BD1F2848-6870-4B45-B66F-70D41C6F7E17}" destId="{64C56412-191E-4522-89CE-D69F737B3A50}" srcOrd="0" destOrd="0" presId="urn:microsoft.com/office/officeart/2005/8/layout/radial5"/>
    <dgm:cxn modelId="{FB165E7A-D86E-4507-B4C5-CBE3A7ACE3DD}" type="presOf" srcId="{69969938-8B82-4347-A0D5-B899B8174426}" destId="{DBFE64B9-F939-49B6-BBC6-26D7ADABD6D8}" srcOrd="0" destOrd="0" presId="urn:microsoft.com/office/officeart/2005/8/layout/radial5"/>
    <dgm:cxn modelId="{0855227B-0547-4771-8655-E4D6FBEFE0D1}" type="presOf" srcId="{29364D44-BC8D-4A64-85D3-B69D105EC516}" destId="{A77E536B-3528-4554-A7DD-D9118D7AFCB3}" srcOrd="1" destOrd="0" presId="urn:microsoft.com/office/officeart/2005/8/layout/radial5"/>
    <dgm:cxn modelId="{1C0FF87B-2546-4C2A-B587-A675B2341135}" type="presOf" srcId="{613DF462-4203-4127-AE12-64248C94D3E7}" destId="{B527F908-5249-40DD-9BA2-04A5FF06CFF6}" srcOrd="0" destOrd="0" presId="urn:microsoft.com/office/officeart/2005/8/layout/radial5"/>
    <dgm:cxn modelId="{6020C77C-D58F-47AF-AD1B-C72D9E60794D}" type="presOf" srcId="{3807760D-80FB-48AF-80F6-D75704BAE670}" destId="{918CD94F-AB48-49E0-A1E7-9927F0B5056A}" srcOrd="0" destOrd="0" presId="urn:microsoft.com/office/officeart/2005/8/layout/radial5"/>
    <dgm:cxn modelId="{0CCF6F80-09F6-4E4D-AA19-BE5600658A84}" type="presOf" srcId="{37DB925C-F55A-4F26-87F1-51DA4D0C17FA}" destId="{FD05DDCE-3F0F-4156-8C95-B5CAB101FC6F}" srcOrd="1" destOrd="0" presId="urn:microsoft.com/office/officeart/2005/8/layout/radial5"/>
    <dgm:cxn modelId="{B7B7C5AE-388F-45CF-8052-EC5E7DD316DC}" type="presOf" srcId="{B522E600-89E1-4A5B-BB7D-F955E8BE8A72}" destId="{0BB235F4-7054-49F9-94D4-6C8ECD5B029C}" srcOrd="0" destOrd="0" presId="urn:microsoft.com/office/officeart/2005/8/layout/radial5"/>
    <dgm:cxn modelId="{51EB58C4-283C-42A7-A45B-7B3423AFFEC7}" type="presOf" srcId="{4F9CD1E8-3A0F-4CC4-8E80-403620ECB76D}" destId="{14318811-9A53-4461-AEF3-43834467449F}" srcOrd="0" destOrd="0" presId="urn:microsoft.com/office/officeart/2005/8/layout/radial5"/>
    <dgm:cxn modelId="{258FBBCE-E031-486D-AE4A-845EA6C6FF54}" type="presOf" srcId="{5E97D4D9-F409-4440-94F2-5A2D0CE2EB5F}" destId="{ECD9ED5F-014B-430A-BAE3-E9CE0EBABB1D}" srcOrd="0" destOrd="0" presId="urn:microsoft.com/office/officeart/2005/8/layout/radial5"/>
    <dgm:cxn modelId="{57F23CD1-EB0E-4AA4-A71A-E29E47863F93}" srcId="{A04E7722-5070-4468-8683-E121EF994182}" destId="{B522E600-89E1-4A5B-BB7D-F955E8BE8A72}" srcOrd="0" destOrd="0" parTransId="{9BE03C26-C627-495C-8A3E-A2B7F3B357BA}" sibTransId="{CA654C90-A393-47B2-B792-32A212A5911F}"/>
    <dgm:cxn modelId="{4D8B0CDA-F05A-4F8F-83EF-93E0209F3CAE}" type="presOf" srcId="{A04E7722-5070-4468-8683-E121EF994182}" destId="{F13F5D63-1D86-4C68-BF4A-6214FD6648B2}" srcOrd="0" destOrd="0" presId="urn:microsoft.com/office/officeart/2005/8/layout/radial5"/>
    <dgm:cxn modelId="{6FB624E6-DBBE-4D20-82C9-2240386F4192}" type="presOf" srcId="{CFFE0065-D17B-4964-A5B9-AF558AF38918}" destId="{1436FAE0-D76C-4B34-B866-F318571D21BD}" srcOrd="0" destOrd="0" presId="urn:microsoft.com/office/officeart/2005/8/layout/radial5"/>
    <dgm:cxn modelId="{DFC069E9-B193-404A-9807-E7C71AAC0CCB}" srcId="{B522E600-89E1-4A5B-BB7D-F955E8BE8A72}" destId="{69969938-8B82-4347-A0D5-B899B8174426}" srcOrd="0" destOrd="0" parTransId="{4F9CD1E8-3A0F-4CC4-8E80-403620ECB76D}" sibTransId="{E460A34C-B15C-433B-B8A5-2C1A11C01881}"/>
    <dgm:cxn modelId="{5289ADF0-BBA3-46F5-A7F4-981881CA62FE}" type="presOf" srcId="{1887ACBB-FD63-4A9D-A65A-FCC679E3EBC9}" destId="{48FC9CBD-727E-4952-973D-2A12941AD44A}" srcOrd="0" destOrd="0" presId="urn:microsoft.com/office/officeart/2005/8/layout/radial5"/>
    <dgm:cxn modelId="{1DE1D5FB-0F24-4029-8751-1258A9F698D9}" type="presOf" srcId="{83375769-5C67-4441-B904-FC65EE3B66C1}" destId="{B6D9AC33-8127-48F9-98FC-48D7D8883117}" srcOrd="0" destOrd="0" presId="urn:microsoft.com/office/officeart/2005/8/layout/radial5"/>
    <dgm:cxn modelId="{DF2970C4-93A0-402B-8668-885F789B04EC}" type="presParOf" srcId="{F13F5D63-1D86-4C68-BF4A-6214FD6648B2}" destId="{0BB235F4-7054-49F9-94D4-6C8ECD5B029C}" srcOrd="0" destOrd="0" presId="urn:microsoft.com/office/officeart/2005/8/layout/radial5"/>
    <dgm:cxn modelId="{222B3B04-E1B4-4CB9-A90C-6DAAA95F417B}" type="presParOf" srcId="{F13F5D63-1D86-4C68-BF4A-6214FD6648B2}" destId="{14318811-9A53-4461-AEF3-43834467449F}" srcOrd="1" destOrd="0" presId="urn:microsoft.com/office/officeart/2005/8/layout/radial5"/>
    <dgm:cxn modelId="{A04AEE5F-5D7D-4762-A2DD-3AC2D661D01C}" type="presParOf" srcId="{14318811-9A53-4461-AEF3-43834467449F}" destId="{F057F7E4-417F-41D0-9AF8-E53FA704F50F}" srcOrd="0" destOrd="0" presId="urn:microsoft.com/office/officeart/2005/8/layout/radial5"/>
    <dgm:cxn modelId="{0CD1A975-8745-4E8C-BCF9-0F7634F27342}" type="presParOf" srcId="{F13F5D63-1D86-4C68-BF4A-6214FD6648B2}" destId="{DBFE64B9-F939-49B6-BBC6-26D7ADABD6D8}" srcOrd="2" destOrd="0" presId="urn:microsoft.com/office/officeart/2005/8/layout/radial5"/>
    <dgm:cxn modelId="{A9E59DD1-7D54-4444-8187-CCCE2BCFF4F5}" type="presParOf" srcId="{F13F5D63-1D86-4C68-BF4A-6214FD6648B2}" destId="{ECD9ED5F-014B-430A-BAE3-E9CE0EBABB1D}" srcOrd="3" destOrd="0" presId="urn:microsoft.com/office/officeart/2005/8/layout/radial5"/>
    <dgm:cxn modelId="{18C06AFD-2418-43F2-BF65-BDF53020BE5A}" type="presParOf" srcId="{ECD9ED5F-014B-430A-BAE3-E9CE0EBABB1D}" destId="{0E61DA09-5923-4B98-A2D5-64A319F9E7DF}" srcOrd="0" destOrd="0" presId="urn:microsoft.com/office/officeart/2005/8/layout/radial5"/>
    <dgm:cxn modelId="{EA7D8AE9-4617-4A77-A69F-1B3A74E07FDC}" type="presParOf" srcId="{F13F5D63-1D86-4C68-BF4A-6214FD6648B2}" destId="{1436FAE0-D76C-4B34-B866-F318571D21BD}" srcOrd="4" destOrd="0" presId="urn:microsoft.com/office/officeart/2005/8/layout/radial5"/>
    <dgm:cxn modelId="{1439E004-D8A0-4D55-9C8C-1F02DCA4F3BE}" type="presParOf" srcId="{F13F5D63-1D86-4C68-BF4A-6214FD6648B2}" destId="{B6D9AC33-8127-48F9-98FC-48D7D8883117}" srcOrd="5" destOrd="0" presId="urn:microsoft.com/office/officeart/2005/8/layout/radial5"/>
    <dgm:cxn modelId="{C59803CA-0C1C-4F85-887A-943A0933E7B6}" type="presParOf" srcId="{B6D9AC33-8127-48F9-98FC-48D7D8883117}" destId="{8F28A6C8-3B8B-44AA-8B44-9E85ADFCA163}" srcOrd="0" destOrd="0" presId="urn:microsoft.com/office/officeart/2005/8/layout/radial5"/>
    <dgm:cxn modelId="{2E18F63C-78BB-4112-8038-6BAD5625180E}" type="presParOf" srcId="{F13F5D63-1D86-4C68-BF4A-6214FD6648B2}" destId="{48FC9CBD-727E-4952-973D-2A12941AD44A}" srcOrd="6" destOrd="0" presId="urn:microsoft.com/office/officeart/2005/8/layout/radial5"/>
    <dgm:cxn modelId="{A915A485-EE3E-4A7E-BCF7-5772B2D44E2D}" type="presParOf" srcId="{F13F5D63-1D86-4C68-BF4A-6214FD6648B2}" destId="{918CD94F-AB48-49E0-A1E7-9927F0B5056A}" srcOrd="7" destOrd="0" presId="urn:microsoft.com/office/officeart/2005/8/layout/radial5"/>
    <dgm:cxn modelId="{BE1AAD8C-9883-4969-A4C1-4A26030F2C07}" type="presParOf" srcId="{918CD94F-AB48-49E0-A1E7-9927F0B5056A}" destId="{06274DB4-F61B-4A3C-9E0C-9DC18EE60EE0}" srcOrd="0" destOrd="0" presId="urn:microsoft.com/office/officeart/2005/8/layout/radial5"/>
    <dgm:cxn modelId="{FEAE01D1-5161-4B15-A52F-995FB7CB96ED}" type="presParOf" srcId="{F13F5D63-1D86-4C68-BF4A-6214FD6648B2}" destId="{B527F908-5249-40DD-9BA2-04A5FF06CFF6}" srcOrd="8" destOrd="0" presId="urn:microsoft.com/office/officeart/2005/8/layout/radial5"/>
    <dgm:cxn modelId="{ABC0206A-1ADE-44D5-A5F0-DFD1C7D80158}" type="presParOf" srcId="{F13F5D63-1D86-4C68-BF4A-6214FD6648B2}" destId="{DDD6B04D-0F30-45AB-A00B-F7DD7FA71B62}" srcOrd="9" destOrd="0" presId="urn:microsoft.com/office/officeart/2005/8/layout/radial5"/>
    <dgm:cxn modelId="{53600292-2CF9-4200-B758-AF708FADE057}" type="presParOf" srcId="{DDD6B04D-0F30-45AB-A00B-F7DD7FA71B62}" destId="{FD05DDCE-3F0F-4156-8C95-B5CAB101FC6F}" srcOrd="0" destOrd="0" presId="urn:microsoft.com/office/officeart/2005/8/layout/radial5"/>
    <dgm:cxn modelId="{F8C040EE-4B00-455B-91C6-103792DA225B}" type="presParOf" srcId="{F13F5D63-1D86-4C68-BF4A-6214FD6648B2}" destId="{0CE1AC0C-CAEC-4A6D-98F9-0E0A081625A2}" srcOrd="10" destOrd="0" presId="urn:microsoft.com/office/officeart/2005/8/layout/radial5"/>
    <dgm:cxn modelId="{90B8575E-88C6-450F-91FE-9AC0F6DB3251}" type="presParOf" srcId="{F13F5D63-1D86-4C68-BF4A-6214FD6648B2}" destId="{424AA3D8-4CAB-4F59-9653-C3F6C1D652D2}" srcOrd="11" destOrd="0" presId="urn:microsoft.com/office/officeart/2005/8/layout/radial5"/>
    <dgm:cxn modelId="{17550548-F9FD-4AC4-99D8-129AA39333D6}" type="presParOf" srcId="{424AA3D8-4CAB-4F59-9653-C3F6C1D652D2}" destId="{A77E536B-3528-4554-A7DD-D9118D7AFCB3}" srcOrd="0" destOrd="0" presId="urn:microsoft.com/office/officeart/2005/8/layout/radial5"/>
    <dgm:cxn modelId="{4F9ECD62-63CC-493D-955E-327038AC1EA2}" type="presParOf" srcId="{F13F5D63-1D86-4C68-BF4A-6214FD6648B2}" destId="{64C56412-191E-4522-89CE-D69F737B3A50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079759" cy="3136032"/>
        <a:chOff x="0" y="0"/>
        <a:chExt cx="3079759" cy="3136032"/>
      </a:xfrm>
    </dsp:grpSpPr>
    <dsp:sp modelId="{49ECEC1C-FA89-49A8-A6A0-B260B74A8DC0}">
      <dsp:nvSpPr>
        <dsp:cNvPr id="3" name="圆角矩形 2"/>
        <dsp:cNvSpPr/>
      </dsp:nvSpPr>
      <dsp:spPr bwMode="white">
        <a:xfrm>
          <a:off x="0" y="0"/>
          <a:ext cx="2617795" cy="940809"/>
        </a:xfrm>
        <a:prstGeom prst="roundRect">
          <a:avLst>
            <a:gd name="adj" fmla="val 10000"/>
          </a:avLst>
        </a:prstGeom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严谨又不失轻松愉快</a:t>
          </a:r>
          <a:endParaRPr sz="16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0"/>
        <a:ext cx="2617795" cy="940809"/>
      </dsp:txXfrm>
    </dsp:sp>
    <dsp:sp modelId="{CE695FF0-1551-4B31-B22F-09187220020D}">
      <dsp:nvSpPr>
        <dsp:cNvPr id="4" name="圆角矩形 3"/>
        <dsp:cNvSpPr/>
      </dsp:nvSpPr>
      <dsp:spPr bwMode="white">
        <a:xfrm>
          <a:off x="230982" y="1097611"/>
          <a:ext cx="2617795" cy="940809"/>
        </a:xfrm>
        <a:prstGeom prst="roundRect">
          <a:avLst>
            <a:gd name="adj" fmla="val 10000"/>
          </a:avLst>
        </a:prstGeom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是各个部门的润滑剂和粘合剂，提升心协凝聚力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0982" y="1097611"/>
        <a:ext cx="2617795" cy="940809"/>
      </dsp:txXfrm>
    </dsp:sp>
    <dsp:sp modelId="{EE6BE576-A292-4D18-BB60-35BB11C92340}">
      <dsp:nvSpPr>
        <dsp:cNvPr id="5" name="圆角矩形 4"/>
        <dsp:cNvSpPr/>
      </dsp:nvSpPr>
      <dsp:spPr bwMode="white">
        <a:xfrm>
          <a:off x="461964" y="2195222"/>
          <a:ext cx="2617795" cy="940809"/>
        </a:xfrm>
        <a:prstGeom prst="roundRect">
          <a:avLst>
            <a:gd name="adj" fmla="val 10000"/>
          </a:avLst>
        </a:prstGeom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保障整个心协的后勤，提升心协工作效率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1964" y="2195222"/>
        <a:ext cx="2617795" cy="940809"/>
      </dsp:txXfrm>
    </dsp:sp>
    <dsp:sp modelId="{A3308E40-8E8A-430F-A6D5-079223F961CC}">
      <dsp:nvSpPr>
        <dsp:cNvPr id="6" name="下箭头 5"/>
        <dsp:cNvSpPr/>
      </dsp:nvSpPr>
      <dsp:spPr bwMode="white">
        <a:xfrm>
          <a:off x="2006269" y="713447"/>
          <a:ext cx="611526" cy="611526"/>
        </a:xfrm>
        <a:prstGeom prst="downArrow">
          <a:avLst>
            <a:gd name="adj1" fmla="val 55000"/>
            <a:gd name="adj2" fmla="val 45000"/>
          </a:avLst>
        </a:prstGeom>
      </dsp:spPr>
      <dsp:style>
        <a:lnRef idx="2">
          <a:schemeClr val="dk2">
            <a:alpha val="90000"/>
            <a:tint val="40000"/>
          </a:schemeClr>
        </a:lnRef>
        <a:fillRef idx="1">
          <a:schemeClr val="dk2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31750" tIns="31750" rIns="31750" bIns="31750" anchor="ctr"/>
        <a:lstStyle>
          <a:lvl1pPr algn="ctr">
            <a:defRPr sz="25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2006269" y="713447"/>
        <a:ext cx="611526" cy="611526"/>
      </dsp:txXfrm>
    </dsp:sp>
    <dsp:sp modelId="{96E57F11-89A0-4BD4-ACC0-E5B1B400B4D2}">
      <dsp:nvSpPr>
        <dsp:cNvPr id="7" name="下箭头 6"/>
        <dsp:cNvSpPr/>
      </dsp:nvSpPr>
      <dsp:spPr bwMode="white">
        <a:xfrm>
          <a:off x="2237251" y="1804786"/>
          <a:ext cx="611526" cy="611526"/>
        </a:xfrm>
        <a:prstGeom prst="downArrow">
          <a:avLst>
            <a:gd name="adj1" fmla="val 55000"/>
            <a:gd name="adj2" fmla="val 45000"/>
          </a:avLst>
        </a:prstGeom>
      </dsp:spPr>
      <dsp:style>
        <a:lnRef idx="2">
          <a:schemeClr val="dk2">
            <a:alpha val="90000"/>
            <a:tint val="40000"/>
          </a:schemeClr>
        </a:lnRef>
        <a:fillRef idx="1">
          <a:schemeClr val="dk2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31750" tIns="31750" rIns="31750" bIns="31750" anchor="ctr"/>
        <a:lstStyle>
          <a:lvl1pPr algn="ctr">
            <a:defRPr sz="25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2237251" y="1804786"/>
        <a:ext cx="611526" cy="6115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059254" cy="3459119"/>
        <a:chOff x="0" y="0"/>
        <a:chExt cx="3059254" cy="3459119"/>
      </a:xfrm>
    </dsp:grpSpPr>
    <dsp:sp modelId="{0BB235F4-7054-49F9-94D4-6C8ECD5B029C}">
      <dsp:nvSpPr>
        <dsp:cNvPr id="3" name="椭圆 2"/>
        <dsp:cNvSpPr/>
      </dsp:nvSpPr>
      <dsp:spPr bwMode="white">
        <a:xfrm>
          <a:off x="1083004" y="1282936"/>
          <a:ext cx="893246" cy="89324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shade val="60000"/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24130" tIns="24130" rIns="24130" bIns="2413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</a:rPr>
            <a:t>工作职能</a:t>
          </a:r>
        </a:p>
      </dsp:txBody>
      <dsp:txXfrm>
        <a:off x="1083004" y="1282936"/>
        <a:ext cx="893246" cy="893246"/>
      </dsp:txXfrm>
    </dsp:sp>
    <dsp:sp modelId="{14318811-9A53-4461-AEF3-43834467449F}">
      <dsp:nvSpPr>
        <dsp:cNvPr id="4" name="右箭头 3"/>
        <dsp:cNvSpPr/>
      </dsp:nvSpPr>
      <dsp:spPr bwMode="white">
        <a:xfrm rot="16199999">
          <a:off x="1434943" y="952435"/>
          <a:ext cx="189368" cy="30370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shade val="90000"/>
            <a:hueOff val="0"/>
            <a:satOff val="0"/>
            <a:lumOff val="0"/>
            <a:alpha val="100000"/>
          </a:schemeClr>
        </a:lnRef>
        <a:fillRef idx="1">
          <a:schemeClr val="accent1">
            <a:shade val="90000"/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1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16199999">
        <a:off x="1434943" y="952435"/>
        <a:ext cx="189368" cy="303704"/>
      </dsp:txXfrm>
    </dsp:sp>
    <dsp:sp modelId="{DBFE64B9-F939-49B6-BBC6-26D7ADABD6D8}">
      <dsp:nvSpPr>
        <dsp:cNvPr id="5" name="椭圆 4"/>
        <dsp:cNvSpPr/>
      </dsp:nvSpPr>
      <dsp:spPr bwMode="white">
        <a:xfrm>
          <a:off x="1083004" y="32392"/>
          <a:ext cx="893246" cy="89324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shade val="50000"/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24130" tIns="24130" rIns="24130" bIns="2413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pitchFamily="34" charset="-122"/>
            </a:rPr>
            <a:t>规章制度</a:t>
          </a:r>
          <a:endParaRPr lang="zh-CN" altLang="en-US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083004" y="32392"/>
        <a:ext cx="893246" cy="893246"/>
      </dsp:txXfrm>
    </dsp:sp>
    <dsp:sp modelId="{ECD9ED5F-014B-430A-BAE3-E9CE0EBABB1D}">
      <dsp:nvSpPr>
        <dsp:cNvPr id="6" name="右箭头 5"/>
        <dsp:cNvSpPr/>
      </dsp:nvSpPr>
      <dsp:spPr bwMode="white">
        <a:xfrm rot="-1799999">
          <a:off x="1976445" y="1265071"/>
          <a:ext cx="189368" cy="30370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shade val="90000"/>
            <a:hueOff val="120000"/>
            <a:satOff val="-2352"/>
            <a:lumOff val="10719"/>
            <a:alpha val="100000"/>
          </a:schemeClr>
        </a:lnRef>
        <a:fillRef idx="1">
          <a:schemeClr val="accent1">
            <a:shade val="90000"/>
            <a:hueOff val="120000"/>
            <a:satOff val="-2352"/>
            <a:lumOff val="1071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1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-1799999">
        <a:off x="1976445" y="1265071"/>
        <a:ext cx="189368" cy="303704"/>
      </dsp:txXfrm>
    </dsp:sp>
    <dsp:sp modelId="{1436FAE0-D76C-4B34-B866-F318571D21BD}">
      <dsp:nvSpPr>
        <dsp:cNvPr id="7" name="椭圆 6"/>
        <dsp:cNvSpPr/>
      </dsp:nvSpPr>
      <dsp:spPr bwMode="white">
        <a:xfrm>
          <a:off x="2166007" y="657664"/>
          <a:ext cx="893246" cy="89324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shade val="50000"/>
            <a:hueOff val="120000"/>
            <a:satOff val="-2352"/>
            <a:lumOff val="1398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24130" tIns="24130" rIns="24130" bIns="2413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</a:rPr>
            <a:t>人事管理</a:t>
          </a:r>
        </a:p>
      </dsp:txBody>
      <dsp:txXfrm>
        <a:off x="2166007" y="657664"/>
        <a:ext cx="893246" cy="893246"/>
      </dsp:txXfrm>
    </dsp:sp>
    <dsp:sp modelId="{B6D9AC33-8127-48F9-98FC-48D7D8883117}">
      <dsp:nvSpPr>
        <dsp:cNvPr id="8" name="右箭头 7"/>
        <dsp:cNvSpPr/>
      </dsp:nvSpPr>
      <dsp:spPr bwMode="white">
        <a:xfrm rot="1800000">
          <a:off x="1976445" y="1890344"/>
          <a:ext cx="189368" cy="30370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shade val="90000"/>
            <a:hueOff val="240000"/>
            <a:satOff val="-4705"/>
            <a:lumOff val="21438"/>
            <a:alpha val="100000"/>
          </a:schemeClr>
        </a:lnRef>
        <a:fillRef idx="1">
          <a:schemeClr val="accent1">
            <a:shade val="90000"/>
            <a:hueOff val="240000"/>
            <a:satOff val="-4705"/>
            <a:lumOff val="21438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1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1800000">
        <a:off x="1976445" y="1890344"/>
        <a:ext cx="189368" cy="303704"/>
      </dsp:txXfrm>
    </dsp:sp>
    <dsp:sp modelId="{48FC9CBD-727E-4952-973D-2A12941AD44A}">
      <dsp:nvSpPr>
        <dsp:cNvPr id="9" name="椭圆 8"/>
        <dsp:cNvSpPr/>
      </dsp:nvSpPr>
      <dsp:spPr bwMode="white">
        <a:xfrm>
          <a:off x="2166007" y="1908209"/>
          <a:ext cx="893246" cy="89324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shade val="50000"/>
            <a:hueOff val="240000"/>
            <a:satOff val="-4705"/>
            <a:lumOff val="2797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24130" tIns="24130" rIns="24130" bIns="2413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pitchFamily="34" charset="-122"/>
            </a:rPr>
            <a:t>文案归档</a:t>
          </a:r>
          <a:endParaRPr lang="zh-CN" altLang="en-US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2166007" y="1908209"/>
        <a:ext cx="893246" cy="893246"/>
      </dsp:txXfrm>
    </dsp:sp>
    <dsp:sp modelId="{918CD94F-AB48-49E0-A1E7-9927F0B5056A}">
      <dsp:nvSpPr>
        <dsp:cNvPr id="10" name="右箭头 9"/>
        <dsp:cNvSpPr/>
      </dsp:nvSpPr>
      <dsp:spPr bwMode="white">
        <a:xfrm rot="5400000">
          <a:off x="1434943" y="2202980"/>
          <a:ext cx="189368" cy="30370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shade val="90000"/>
            <a:hueOff val="360000"/>
            <a:satOff val="-7058"/>
            <a:lumOff val="32157"/>
            <a:alpha val="100000"/>
          </a:schemeClr>
        </a:lnRef>
        <a:fillRef idx="1">
          <a:schemeClr val="accent1">
            <a:shade val="90000"/>
            <a:hueOff val="360000"/>
            <a:satOff val="-7058"/>
            <a:lumOff val="3215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11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5400000">
        <a:off x="1434943" y="2202980"/>
        <a:ext cx="189368" cy="303704"/>
      </dsp:txXfrm>
    </dsp:sp>
    <dsp:sp modelId="{B527F908-5249-40DD-9BA2-04A5FF06CFF6}">
      <dsp:nvSpPr>
        <dsp:cNvPr id="11" name="椭圆 10"/>
        <dsp:cNvSpPr/>
      </dsp:nvSpPr>
      <dsp:spPr bwMode="white">
        <a:xfrm>
          <a:off x="1083004" y="2533481"/>
          <a:ext cx="893246" cy="89324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shade val="50000"/>
            <a:hueOff val="360000"/>
            <a:satOff val="-7058"/>
            <a:lumOff val="4196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24130" tIns="24130" rIns="24130" bIns="2413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pitchFamily="34" charset="-122"/>
            </a:rPr>
            <a:t>财务报销</a:t>
          </a:r>
          <a:endParaRPr lang="zh-CN" altLang="en-US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083004" y="2533481"/>
        <a:ext cx="893246" cy="893246"/>
      </dsp:txXfrm>
    </dsp:sp>
    <dsp:sp modelId="{DDD6B04D-0F30-45AB-A00B-F7DD7FA71B62}">
      <dsp:nvSpPr>
        <dsp:cNvPr id="12" name="右箭头 11"/>
        <dsp:cNvSpPr/>
      </dsp:nvSpPr>
      <dsp:spPr bwMode="white">
        <a:xfrm rot="9000000">
          <a:off x="893441" y="1890344"/>
          <a:ext cx="189368" cy="30370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50000"/>
            <a:hueOff val="-120000"/>
            <a:satOff val="2353"/>
            <a:lumOff val="-10718"/>
            <a:alpha val="100000"/>
          </a:schemeClr>
        </a:lnRef>
        <a:fillRef idx="1">
          <a:schemeClr val="accent1">
            <a:tint val="50000"/>
            <a:hueOff val="-120000"/>
            <a:satOff val="2353"/>
            <a:lumOff val="-10718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11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9000000">
        <a:off x="893441" y="1890344"/>
        <a:ext cx="189368" cy="303704"/>
      </dsp:txXfrm>
    </dsp:sp>
    <dsp:sp modelId="{0CE1AC0C-CAEC-4A6D-98F9-0E0A081625A2}">
      <dsp:nvSpPr>
        <dsp:cNvPr id="13" name="椭圆 12"/>
        <dsp:cNvSpPr/>
      </dsp:nvSpPr>
      <dsp:spPr bwMode="white">
        <a:xfrm>
          <a:off x="0" y="1908209"/>
          <a:ext cx="893246" cy="89324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tint val="55000"/>
            <a:hueOff val="-120000"/>
            <a:satOff val="2353"/>
            <a:lumOff val="-1398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24130" tIns="24130" rIns="24130" bIns="2413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</a:rPr>
            <a:t>期末考核</a:t>
          </a:r>
        </a:p>
      </dsp:txBody>
      <dsp:txXfrm>
        <a:off x="0" y="1908209"/>
        <a:ext cx="893246" cy="893246"/>
      </dsp:txXfrm>
    </dsp:sp>
    <dsp:sp modelId="{424AA3D8-4CAB-4F59-9653-C3F6C1D652D2}">
      <dsp:nvSpPr>
        <dsp:cNvPr id="14" name="右箭头 13"/>
        <dsp:cNvSpPr/>
      </dsp:nvSpPr>
      <dsp:spPr bwMode="white">
        <a:xfrm rot="12600000">
          <a:off x="893441" y="1265071"/>
          <a:ext cx="189368" cy="30370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50000"/>
            <a:hueOff val="-240000"/>
            <a:satOff val="4706"/>
            <a:lumOff val="-21437"/>
            <a:alpha val="100000"/>
          </a:schemeClr>
        </a:lnRef>
        <a:fillRef idx="1">
          <a:schemeClr val="accent1">
            <a:tint val="50000"/>
            <a:hueOff val="-240000"/>
            <a:satOff val="4706"/>
            <a:lumOff val="-2143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11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12600000">
        <a:off x="893441" y="1265071"/>
        <a:ext cx="189368" cy="303704"/>
      </dsp:txXfrm>
    </dsp:sp>
    <dsp:sp modelId="{64C56412-191E-4522-89CE-D69F737B3A50}">
      <dsp:nvSpPr>
        <dsp:cNvPr id="15" name="椭圆 14"/>
        <dsp:cNvSpPr/>
      </dsp:nvSpPr>
      <dsp:spPr bwMode="white">
        <a:xfrm>
          <a:off x="0" y="657664"/>
          <a:ext cx="893246" cy="89324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tint val="55000"/>
            <a:hueOff val="-240000"/>
            <a:satOff val="4706"/>
            <a:lumOff val="-2797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24130" tIns="24130" rIns="24130" bIns="2413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latin typeface="楷体" panose="02010609060101010101" pitchFamily="49" charset="-122"/>
              <a:ea typeface="楷体" panose="02010609060101010101" pitchFamily="49" charset="-122"/>
            </a:rPr>
            <a:t>教室管理</a:t>
          </a:r>
        </a:p>
      </dsp:txBody>
      <dsp:txXfrm>
        <a:off x="0" y="657664"/>
        <a:ext cx="893246" cy="893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7B144-BA19-4CD2-83EC-D888132315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3CBB0-D83E-456E-B4A4-D0DB5A217E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15962-952A-45FB-955B-3A7C3DCDB9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15962-952A-45FB-955B-3A7C3DCDB9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08458-A447-4AE0-9C94-AE83D40C20A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gradFill>
          <a:gsLst>
            <a:gs pos="0">
              <a:srgbClr val="291F35"/>
            </a:gs>
            <a:gs pos="80000">
              <a:srgbClr val="071931"/>
            </a:gs>
          </a:gsLst>
          <a:lin ang="18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5" t="8685" r="8223" b="8223"/>
          <a:stretch>
            <a:fillRect/>
          </a:stretch>
        </p:blipFill>
        <p:spPr>
          <a:xfrm>
            <a:off x="2" y="0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矩形 2"/>
          <p:cNvSpPr/>
          <p:nvPr userDrawn="1"/>
        </p:nvSpPr>
        <p:spPr>
          <a:xfrm>
            <a:off x="1465943" y="1335314"/>
            <a:ext cx="9231086" cy="4180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2571750"/>
            <a:ext cx="1562100" cy="179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9200"/>
            <a:fld id="{530820CF-B880-4189-942D-D702A7CBA730}" type="datetimeFigureOut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9200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67808" y="6356352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9200"/>
            <a:fld id="{0C913308-F349-4B6D-A68A-DD1791B4A57B}" type="slidenum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 baseline="0"/>
            </a:lvl1pPr>
          </a:lstStyle>
          <a:p>
            <a:r>
              <a:rPr lang="en-US" dirty="0" smtClean="0"/>
              <a:t>Drag / Drop / Send to Back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3" y="3"/>
            <a:ext cx="12191997" cy="685799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5" t="8685" r="8223" b="8223"/>
          <a:stretch>
            <a:fillRect/>
          </a:stretch>
        </p:blipFill>
        <p:spPr>
          <a:xfrm>
            <a:off x="2" y="0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/>
        </p:nvSpPr>
        <p:spPr>
          <a:xfrm>
            <a:off x="1465943" y="1335314"/>
            <a:ext cx="9231086" cy="4180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2571750"/>
            <a:ext cx="1562100" cy="179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7055940" y="0"/>
            <a:ext cx="5136060" cy="68580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CD62-B12D-4CC9-B30B-30280416A4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0E97-BE4E-4208-9A5D-AE69AAFD21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5" t="8685" r="8223" b="8223"/>
          <a:stretch>
            <a:fillRect/>
          </a:stretch>
        </p:blipFill>
        <p:spPr>
          <a:xfrm>
            <a:off x="2" y="0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/>
        </p:nvSpPr>
        <p:spPr>
          <a:xfrm>
            <a:off x="1465943" y="1335314"/>
            <a:ext cx="9231086" cy="4180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2571750"/>
            <a:ext cx="1562100" cy="179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465943" y="2206113"/>
            <a:ext cx="4023427" cy="242265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5" t="8685" r="8223" b="8223"/>
          <a:stretch>
            <a:fillRect/>
          </a:stretch>
        </p:blipFill>
        <p:spPr>
          <a:xfrm>
            <a:off x="2" y="0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矩形 11"/>
          <p:cNvSpPr/>
          <p:nvPr userDrawn="1"/>
        </p:nvSpPr>
        <p:spPr>
          <a:xfrm>
            <a:off x="1465943" y="1335314"/>
            <a:ext cx="9231086" cy="4180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2571750"/>
            <a:ext cx="1562100" cy="179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0 6"/>
          <p:cNvSpPr>
            <a:spLocks noGrp="1"/>
          </p:cNvSpPr>
          <p:nvPr>
            <p:ph type="pic" sz="quarter" idx="10"/>
          </p:nvPr>
        </p:nvSpPr>
        <p:spPr>
          <a:xfrm>
            <a:off x="2010847" y="1962151"/>
            <a:ext cx="2038087" cy="203755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4"/>
          <p:cNvSpPr>
            <a:spLocks noGrp="1"/>
          </p:cNvSpPr>
          <p:nvPr>
            <p:ph type="pic" sz="quarter" idx="11"/>
          </p:nvPr>
        </p:nvSpPr>
        <p:spPr>
          <a:xfrm>
            <a:off x="5193026" y="1962151"/>
            <a:ext cx="2038087" cy="203755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0 6"/>
          <p:cNvSpPr>
            <a:spLocks noGrp="1"/>
          </p:cNvSpPr>
          <p:nvPr>
            <p:ph type="pic" sz="quarter" idx="12"/>
          </p:nvPr>
        </p:nvSpPr>
        <p:spPr>
          <a:xfrm>
            <a:off x="8375205" y="1962151"/>
            <a:ext cx="2038087" cy="203755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 advClick="0" advTm="1000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9.xml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10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8" Type="http://schemas.openxmlformats.org/officeDocument/2006/relationships/notesSlide" Target="../notesSlides/notesSlide3.xml"/><Relationship Id="rId17" Type="http://schemas.openxmlformats.org/officeDocument/2006/relationships/slideLayout" Target="../slideLayouts/slideLayout10.xml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文本框 3"/>
          <p:cNvSpPr txBox="1"/>
          <p:nvPr/>
        </p:nvSpPr>
        <p:spPr>
          <a:xfrm>
            <a:off x="5358382" y="4594023"/>
            <a:ext cx="1475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44457B"/>
                </a:solidFill>
                <a:cs typeface="+mn-ea"/>
                <a:sym typeface="+mn-lt"/>
              </a:rPr>
              <a:t>Let’s Start</a:t>
            </a:r>
            <a:endParaRPr lang="en-US" altLang="zh-CN" sz="1200" dirty="0">
              <a:solidFill>
                <a:srgbClr val="44457B"/>
              </a:solidFill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033899" y="4508100"/>
            <a:ext cx="2124203" cy="529193"/>
          </a:xfrm>
          <a:prstGeom prst="roundRect">
            <a:avLst>
              <a:gd name="adj" fmla="val 50000"/>
            </a:avLst>
          </a:prstGeom>
          <a:noFill/>
          <a:ln w="6350">
            <a:solidFill>
              <a:srgbClr val="444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dirty="0">
              <a:solidFill>
                <a:srgbClr val="44457B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0108" y="4996893"/>
            <a:ext cx="1031784" cy="45720"/>
          </a:xfrm>
          <a:prstGeom prst="rect">
            <a:avLst/>
          </a:prstGeom>
          <a:solidFill>
            <a:srgbClr val="444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dirty="0">
              <a:solidFill>
                <a:srgbClr val="44457B"/>
              </a:solidFill>
              <a:cs typeface="+mn-ea"/>
              <a:sym typeface="+mn-lt"/>
            </a:endParaRPr>
          </a:p>
        </p:txBody>
      </p:sp>
      <p:sp>
        <p:nvSpPr>
          <p:cNvPr id="7" name="图形 524"/>
          <p:cNvSpPr/>
          <p:nvPr/>
        </p:nvSpPr>
        <p:spPr>
          <a:xfrm rot="9865144">
            <a:off x="8042775" y="2491568"/>
            <a:ext cx="357069" cy="443610"/>
          </a:xfrm>
          <a:custGeom>
            <a:avLst/>
            <a:gdLst>
              <a:gd name="connsiteX0" fmla="*/ 1892863 w 1932145"/>
              <a:gd name="connsiteY0" fmla="*/ 434021 h 2400430"/>
              <a:gd name="connsiteX1" fmla="*/ 1834239 w 1932145"/>
              <a:gd name="connsiteY1" fmla="*/ 1351762 h 2400430"/>
              <a:gd name="connsiteX2" fmla="*/ 1771428 w 1932145"/>
              <a:gd name="connsiteY2" fmla="*/ 2104798 h 2400430"/>
              <a:gd name="connsiteX3" fmla="*/ 1070037 w 1932145"/>
              <a:gd name="connsiteY3" fmla="*/ 2367907 h 2400430"/>
              <a:gd name="connsiteX4" fmla="*/ 192774 w 1932145"/>
              <a:gd name="connsiteY4" fmla="*/ 2272294 h 2400430"/>
              <a:gd name="connsiteX5" fmla="*/ 27371 w 1932145"/>
              <a:gd name="connsiteY5" fmla="*/ 1441791 h 2400430"/>
              <a:gd name="connsiteX6" fmla="*/ 429363 w 1932145"/>
              <a:gd name="connsiteY6" fmla="*/ 624548 h 2400430"/>
              <a:gd name="connsiteX7" fmla="*/ 1159368 w 1932145"/>
              <a:gd name="connsiteY7" fmla="*/ 6905 h 2400430"/>
              <a:gd name="connsiteX8" fmla="*/ 1892863 w 1932145"/>
              <a:gd name="connsiteY8" fmla="*/ 434021 h 2400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2145" h="2400430">
                <a:moveTo>
                  <a:pt x="1892863" y="434021"/>
                </a:moveTo>
                <a:cubicBezTo>
                  <a:pt x="1996850" y="704807"/>
                  <a:pt x="1864947" y="1043289"/>
                  <a:pt x="1834239" y="1351762"/>
                </a:cubicBezTo>
                <a:cubicBezTo>
                  <a:pt x="1804229" y="1660235"/>
                  <a:pt x="1874718" y="1938697"/>
                  <a:pt x="1771428" y="2104798"/>
                </a:cubicBezTo>
                <a:cubicBezTo>
                  <a:pt x="1668139" y="2270899"/>
                  <a:pt x="1389676" y="2326033"/>
                  <a:pt x="1070037" y="2367907"/>
                </a:cubicBezTo>
                <a:cubicBezTo>
                  <a:pt x="749700" y="2409781"/>
                  <a:pt x="388187" y="2439093"/>
                  <a:pt x="192774" y="2272294"/>
                </a:cubicBezTo>
                <a:cubicBezTo>
                  <a:pt x="-2638" y="2106194"/>
                  <a:pt x="-31950" y="1744681"/>
                  <a:pt x="27371" y="1441791"/>
                </a:cubicBezTo>
                <a:cubicBezTo>
                  <a:pt x="86693" y="1138902"/>
                  <a:pt x="233950" y="895334"/>
                  <a:pt x="429363" y="624548"/>
                </a:cubicBezTo>
                <a:cubicBezTo>
                  <a:pt x="624775" y="353762"/>
                  <a:pt x="868343" y="55061"/>
                  <a:pt x="1159368" y="6905"/>
                </a:cubicBezTo>
                <a:cubicBezTo>
                  <a:pt x="1451091" y="-40552"/>
                  <a:pt x="1789573" y="162537"/>
                  <a:pt x="1892863" y="434021"/>
                </a:cubicBezTo>
                <a:close/>
              </a:path>
            </a:pathLst>
          </a:custGeom>
          <a:solidFill>
            <a:srgbClr val="EE5B63"/>
          </a:solidFill>
          <a:ln w="694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3000">
              <a:solidFill>
                <a:srgbClr val="4F508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33110" y="2525017"/>
            <a:ext cx="3741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B" panose="00020600040101010101" pitchFamily="18" charset="-122"/>
              </a:rPr>
              <a:t>加</a:t>
            </a:r>
            <a:endParaRPr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B" panose="00020600040101010101" pitchFamily="18" charset="-122"/>
            </a:endParaRPr>
          </a:p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B" panose="00020600040101010101" pitchFamily="18" charset="-122"/>
              </a:rPr>
              <a:t>油</a:t>
            </a:r>
            <a:endParaRPr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B" panose="00020600040101010101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167758" y="1706610"/>
            <a:ext cx="2169521" cy="357485"/>
            <a:chOff x="3816646" y="2005786"/>
            <a:chExt cx="4841393" cy="797742"/>
          </a:xfrm>
          <a:solidFill>
            <a:srgbClr val="4F5080"/>
          </a:solidFill>
        </p:grpSpPr>
        <p:sp>
          <p:nvSpPr>
            <p:cNvPr id="10" name="任意多边形 9"/>
            <p:cNvSpPr/>
            <p:nvPr/>
          </p:nvSpPr>
          <p:spPr>
            <a:xfrm>
              <a:off x="5710767" y="2005786"/>
              <a:ext cx="2947272" cy="797742"/>
            </a:xfrm>
            <a:custGeom>
              <a:avLst/>
              <a:gdLst>
                <a:gd name="connsiteX0" fmla="*/ 2391095 w 3753268"/>
                <a:gd name="connsiteY0" fmla="*/ 432741 h 1015901"/>
                <a:gd name="connsiteX1" fmla="*/ 2391095 w 3753268"/>
                <a:gd name="connsiteY1" fmla="*/ 607267 h 1015901"/>
                <a:gd name="connsiteX2" fmla="*/ 2476980 w 3753268"/>
                <a:gd name="connsiteY2" fmla="*/ 607267 h 1015901"/>
                <a:gd name="connsiteX3" fmla="*/ 2581297 w 3753268"/>
                <a:gd name="connsiteY3" fmla="*/ 598822 h 1015901"/>
                <a:gd name="connsiteX4" fmla="*/ 2613847 w 3753268"/>
                <a:gd name="connsiteY4" fmla="*/ 569735 h 1015901"/>
                <a:gd name="connsiteX5" fmla="*/ 2625612 w 3753268"/>
                <a:gd name="connsiteY5" fmla="*/ 518128 h 1015901"/>
                <a:gd name="connsiteX6" fmla="*/ 2610121 w 3753268"/>
                <a:gd name="connsiteY6" fmla="*/ 462063 h 1015901"/>
                <a:gd name="connsiteX7" fmla="*/ 2566394 w 3753268"/>
                <a:gd name="connsiteY7" fmla="*/ 435087 h 1015901"/>
                <a:gd name="connsiteX8" fmla="*/ 2481686 w 3753268"/>
                <a:gd name="connsiteY8" fmla="*/ 432741 h 1015901"/>
                <a:gd name="connsiteX9" fmla="*/ 2391095 w 3753268"/>
                <a:gd name="connsiteY9" fmla="*/ 432741 h 1015901"/>
                <a:gd name="connsiteX10" fmla="*/ 1231393 w 3753268"/>
                <a:gd name="connsiteY10" fmla="*/ 432741 h 1015901"/>
                <a:gd name="connsiteX11" fmla="*/ 1231393 w 3753268"/>
                <a:gd name="connsiteY11" fmla="*/ 627910 h 1015901"/>
                <a:gd name="connsiteX12" fmla="*/ 1294924 w 3753268"/>
                <a:gd name="connsiteY12" fmla="*/ 627910 h 1015901"/>
                <a:gd name="connsiteX13" fmla="*/ 1386691 w 3753268"/>
                <a:gd name="connsiteY13" fmla="*/ 617119 h 1015901"/>
                <a:gd name="connsiteX14" fmla="*/ 1422966 w 3753268"/>
                <a:gd name="connsiteY14" fmla="*/ 583340 h 1015901"/>
                <a:gd name="connsiteX15" fmla="*/ 1436104 w 3753268"/>
                <a:gd name="connsiteY15" fmla="*/ 529857 h 1015901"/>
                <a:gd name="connsiteX16" fmla="*/ 1417672 w 3753268"/>
                <a:gd name="connsiteY16" fmla="*/ 467928 h 1015901"/>
                <a:gd name="connsiteX17" fmla="*/ 1371004 w 3753268"/>
                <a:gd name="connsiteY17" fmla="*/ 437433 h 1015901"/>
                <a:gd name="connsiteX18" fmla="*/ 1287472 w 3753268"/>
                <a:gd name="connsiteY18" fmla="*/ 432741 h 1015901"/>
                <a:gd name="connsiteX19" fmla="*/ 1231393 w 3753268"/>
                <a:gd name="connsiteY19" fmla="*/ 432741 h 1015901"/>
                <a:gd name="connsiteX20" fmla="*/ 116084 w 3753268"/>
                <a:gd name="connsiteY20" fmla="*/ 432741 h 1015901"/>
                <a:gd name="connsiteX21" fmla="*/ 116084 w 3753268"/>
                <a:gd name="connsiteY21" fmla="*/ 607267 h 1015901"/>
                <a:gd name="connsiteX22" fmla="*/ 201968 w 3753268"/>
                <a:gd name="connsiteY22" fmla="*/ 607267 h 1015901"/>
                <a:gd name="connsiteX23" fmla="*/ 306285 w 3753268"/>
                <a:gd name="connsiteY23" fmla="*/ 598822 h 1015901"/>
                <a:gd name="connsiteX24" fmla="*/ 338835 w 3753268"/>
                <a:gd name="connsiteY24" fmla="*/ 569735 h 1015901"/>
                <a:gd name="connsiteX25" fmla="*/ 350600 w 3753268"/>
                <a:gd name="connsiteY25" fmla="*/ 518128 h 1015901"/>
                <a:gd name="connsiteX26" fmla="*/ 335109 w 3753268"/>
                <a:gd name="connsiteY26" fmla="*/ 462063 h 1015901"/>
                <a:gd name="connsiteX27" fmla="*/ 291382 w 3753268"/>
                <a:gd name="connsiteY27" fmla="*/ 435087 h 1015901"/>
                <a:gd name="connsiteX28" fmla="*/ 206674 w 3753268"/>
                <a:gd name="connsiteY28" fmla="*/ 432741 h 1015901"/>
                <a:gd name="connsiteX29" fmla="*/ 116084 w 3753268"/>
                <a:gd name="connsiteY29" fmla="*/ 432741 h 1015901"/>
                <a:gd name="connsiteX30" fmla="*/ 1905232 w 3753268"/>
                <a:gd name="connsiteY30" fmla="*/ 423358 h 1015901"/>
                <a:gd name="connsiteX31" fmla="*/ 1789543 w 3753268"/>
                <a:gd name="connsiteY31" fmla="*/ 482237 h 1015901"/>
                <a:gd name="connsiteX32" fmla="*/ 1745620 w 3753268"/>
                <a:gd name="connsiteY32" fmla="*/ 659812 h 1015901"/>
                <a:gd name="connsiteX33" fmla="*/ 1790719 w 3753268"/>
                <a:gd name="connsiteY33" fmla="*/ 836919 h 1015901"/>
                <a:gd name="connsiteX34" fmla="*/ 1905232 w 3753268"/>
                <a:gd name="connsiteY34" fmla="*/ 897205 h 1015901"/>
                <a:gd name="connsiteX35" fmla="*/ 2019157 w 3753268"/>
                <a:gd name="connsiteY35" fmla="*/ 837388 h 1015901"/>
                <a:gd name="connsiteX36" fmla="*/ 2063668 w 3753268"/>
                <a:gd name="connsiteY36" fmla="*/ 657936 h 1015901"/>
                <a:gd name="connsiteX37" fmla="*/ 2020333 w 3753268"/>
                <a:gd name="connsiteY37" fmla="*/ 481533 h 1015901"/>
                <a:gd name="connsiteX38" fmla="*/ 1905232 w 3753268"/>
                <a:gd name="connsiteY38" fmla="*/ 423358 h 1015901"/>
                <a:gd name="connsiteX39" fmla="*/ 2814917 w 3753268"/>
                <a:gd name="connsiteY39" fmla="*/ 316391 h 1015901"/>
                <a:gd name="connsiteX40" fmla="*/ 3271792 w 3753268"/>
                <a:gd name="connsiteY40" fmla="*/ 316391 h 1015901"/>
                <a:gd name="connsiteX41" fmla="*/ 3271792 w 3753268"/>
                <a:gd name="connsiteY41" fmla="*/ 432741 h 1015901"/>
                <a:gd name="connsiteX42" fmla="*/ 3101591 w 3753268"/>
                <a:gd name="connsiteY42" fmla="*/ 432741 h 1015901"/>
                <a:gd name="connsiteX43" fmla="*/ 3101591 w 3753268"/>
                <a:gd name="connsiteY43" fmla="*/ 1004172 h 1015901"/>
                <a:gd name="connsiteX44" fmla="*/ 2985510 w 3753268"/>
                <a:gd name="connsiteY44" fmla="*/ 1004172 h 1015901"/>
                <a:gd name="connsiteX45" fmla="*/ 2985510 w 3753268"/>
                <a:gd name="connsiteY45" fmla="*/ 432741 h 1015901"/>
                <a:gd name="connsiteX46" fmla="*/ 2814917 w 3753268"/>
                <a:gd name="connsiteY46" fmla="*/ 432741 h 1015901"/>
                <a:gd name="connsiteX47" fmla="*/ 2814917 w 3753268"/>
                <a:gd name="connsiteY47" fmla="*/ 316391 h 1015901"/>
                <a:gd name="connsiteX48" fmla="*/ 2275014 w 3753268"/>
                <a:gd name="connsiteY48" fmla="*/ 316391 h 1015901"/>
                <a:gd name="connsiteX49" fmla="*/ 2519334 w 3753268"/>
                <a:gd name="connsiteY49" fmla="*/ 316391 h 1015901"/>
                <a:gd name="connsiteX50" fmla="*/ 2653260 w 3753268"/>
                <a:gd name="connsiteY50" fmla="*/ 334922 h 1015901"/>
                <a:gd name="connsiteX51" fmla="*/ 2720124 w 3753268"/>
                <a:gd name="connsiteY51" fmla="*/ 400839 h 1015901"/>
                <a:gd name="connsiteX52" fmla="*/ 2745223 w 3753268"/>
                <a:gd name="connsiteY52" fmla="*/ 509213 h 1015901"/>
                <a:gd name="connsiteX53" fmla="*/ 2707183 w 3753268"/>
                <a:gd name="connsiteY53" fmla="*/ 637058 h 1015901"/>
                <a:gd name="connsiteX54" fmla="*/ 2593454 w 3753268"/>
                <a:gd name="connsiteY54" fmla="*/ 700629 h 1015901"/>
                <a:gd name="connsiteX55" fmla="*/ 2655612 w 3753268"/>
                <a:gd name="connsiteY55" fmla="*/ 758335 h 1015901"/>
                <a:gd name="connsiteX56" fmla="*/ 2721693 w 3753268"/>
                <a:gd name="connsiteY56" fmla="*/ 869994 h 1015901"/>
                <a:gd name="connsiteX57" fmla="*/ 2791891 w 3753268"/>
                <a:gd name="connsiteY57" fmla="*/ 1004172 h 1015901"/>
                <a:gd name="connsiteX58" fmla="*/ 2653063 w 3753268"/>
                <a:gd name="connsiteY58" fmla="*/ 1004172 h 1015901"/>
                <a:gd name="connsiteX59" fmla="*/ 2569140 w 3753268"/>
                <a:gd name="connsiteY59" fmla="*/ 854512 h 1015901"/>
                <a:gd name="connsiteX60" fmla="*/ 2507962 w 3753268"/>
                <a:gd name="connsiteY60" fmla="*/ 753409 h 1015901"/>
                <a:gd name="connsiteX61" fmla="*/ 2473059 w 3753268"/>
                <a:gd name="connsiteY61" fmla="*/ 724790 h 1015901"/>
                <a:gd name="connsiteX62" fmla="*/ 2414626 w 3753268"/>
                <a:gd name="connsiteY62" fmla="*/ 717049 h 1015901"/>
                <a:gd name="connsiteX63" fmla="*/ 2391095 w 3753268"/>
                <a:gd name="connsiteY63" fmla="*/ 717049 h 1015901"/>
                <a:gd name="connsiteX64" fmla="*/ 2391095 w 3753268"/>
                <a:gd name="connsiteY64" fmla="*/ 1004172 h 1015901"/>
                <a:gd name="connsiteX65" fmla="*/ 2275014 w 3753268"/>
                <a:gd name="connsiteY65" fmla="*/ 1004172 h 1015901"/>
                <a:gd name="connsiteX66" fmla="*/ 2275014 w 3753268"/>
                <a:gd name="connsiteY66" fmla="*/ 316391 h 1015901"/>
                <a:gd name="connsiteX67" fmla="*/ 1115311 w 3753268"/>
                <a:gd name="connsiteY67" fmla="*/ 316391 h 1015901"/>
                <a:gd name="connsiteX68" fmla="*/ 1301590 w 3753268"/>
                <a:gd name="connsiteY68" fmla="*/ 316391 h 1015901"/>
                <a:gd name="connsiteX69" fmla="*/ 1439633 w 3753268"/>
                <a:gd name="connsiteY69" fmla="*/ 326712 h 1015901"/>
                <a:gd name="connsiteX70" fmla="*/ 1522381 w 3753268"/>
                <a:gd name="connsiteY70" fmla="*/ 394036 h 1015901"/>
                <a:gd name="connsiteX71" fmla="*/ 1555715 w 3753268"/>
                <a:gd name="connsiteY71" fmla="*/ 527980 h 1015901"/>
                <a:gd name="connsiteX72" fmla="*/ 1536499 w 3753268"/>
                <a:gd name="connsiteY72" fmla="*/ 634478 h 1015901"/>
                <a:gd name="connsiteX73" fmla="*/ 1487674 w 3753268"/>
                <a:gd name="connsiteY73" fmla="*/ 702271 h 1015901"/>
                <a:gd name="connsiteX74" fmla="*/ 1427476 w 3753268"/>
                <a:gd name="connsiteY74" fmla="*/ 734877 h 1015901"/>
                <a:gd name="connsiteX75" fmla="*/ 1307081 w 3753268"/>
                <a:gd name="connsiteY75" fmla="*/ 744730 h 1015901"/>
                <a:gd name="connsiteX76" fmla="*/ 1231393 w 3753268"/>
                <a:gd name="connsiteY76" fmla="*/ 744730 h 1015901"/>
                <a:gd name="connsiteX77" fmla="*/ 1231393 w 3753268"/>
                <a:gd name="connsiteY77" fmla="*/ 1004172 h 1015901"/>
                <a:gd name="connsiteX78" fmla="*/ 1115311 w 3753268"/>
                <a:gd name="connsiteY78" fmla="*/ 1004172 h 1015901"/>
                <a:gd name="connsiteX79" fmla="*/ 1115311 w 3753268"/>
                <a:gd name="connsiteY79" fmla="*/ 316391 h 1015901"/>
                <a:gd name="connsiteX80" fmla="*/ 581082 w 3753268"/>
                <a:gd name="connsiteY80" fmla="*/ 316391 h 1015901"/>
                <a:gd name="connsiteX81" fmla="*/ 1007369 w 3753268"/>
                <a:gd name="connsiteY81" fmla="*/ 316391 h 1015901"/>
                <a:gd name="connsiteX82" fmla="*/ 1007369 w 3753268"/>
                <a:gd name="connsiteY82" fmla="*/ 432741 h 1015901"/>
                <a:gd name="connsiteX83" fmla="*/ 697164 w 3753268"/>
                <a:gd name="connsiteY83" fmla="*/ 432741 h 1015901"/>
                <a:gd name="connsiteX84" fmla="*/ 697164 w 3753268"/>
                <a:gd name="connsiteY84" fmla="*/ 585217 h 1015901"/>
                <a:gd name="connsiteX85" fmla="*/ 985800 w 3753268"/>
                <a:gd name="connsiteY85" fmla="*/ 585217 h 1015901"/>
                <a:gd name="connsiteX86" fmla="*/ 985800 w 3753268"/>
                <a:gd name="connsiteY86" fmla="*/ 701098 h 1015901"/>
                <a:gd name="connsiteX87" fmla="*/ 697164 w 3753268"/>
                <a:gd name="connsiteY87" fmla="*/ 701098 h 1015901"/>
                <a:gd name="connsiteX88" fmla="*/ 697164 w 3753268"/>
                <a:gd name="connsiteY88" fmla="*/ 888291 h 1015901"/>
                <a:gd name="connsiteX89" fmla="*/ 1018350 w 3753268"/>
                <a:gd name="connsiteY89" fmla="*/ 888291 h 1015901"/>
                <a:gd name="connsiteX90" fmla="*/ 1018350 w 3753268"/>
                <a:gd name="connsiteY90" fmla="*/ 1004172 h 1015901"/>
                <a:gd name="connsiteX91" fmla="*/ 581082 w 3753268"/>
                <a:gd name="connsiteY91" fmla="*/ 1004172 h 1015901"/>
                <a:gd name="connsiteX92" fmla="*/ 581082 w 3753268"/>
                <a:gd name="connsiteY92" fmla="*/ 316391 h 1015901"/>
                <a:gd name="connsiteX93" fmla="*/ 2 w 3753268"/>
                <a:gd name="connsiteY93" fmla="*/ 316391 h 1015901"/>
                <a:gd name="connsiteX94" fmla="*/ 244322 w 3753268"/>
                <a:gd name="connsiteY94" fmla="*/ 316391 h 1015901"/>
                <a:gd name="connsiteX95" fmla="*/ 378248 w 3753268"/>
                <a:gd name="connsiteY95" fmla="*/ 334922 h 1015901"/>
                <a:gd name="connsiteX96" fmla="*/ 445112 w 3753268"/>
                <a:gd name="connsiteY96" fmla="*/ 400839 h 1015901"/>
                <a:gd name="connsiteX97" fmla="*/ 470211 w 3753268"/>
                <a:gd name="connsiteY97" fmla="*/ 509213 h 1015901"/>
                <a:gd name="connsiteX98" fmla="*/ 432171 w 3753268"/>
                <a:gd name="connsiteY98" fmla="*/ 637058 h 1015901"/>
                <a:gd name="connsiteX99" fmla="*/ 318442 w 3753268"/>
                <a:gd name="connsiteY99" fmla="*/ 700629 h 1015901"/>
                <a:gd name="connsiteX100" fmla="*/ 380601 w 3753268"/>
                <a:gd name="connsiteY100" fmla="*/ 758335 h 1015901"/>
                <a:gd name="connsiteX101" fmla="*/ 446681 w 3753268"/>
                <a:gd name="connsiteY101" fmla="*/ 869994 h 1015901"/>
                <a:gd name="connsiteX102" fmla="*/ 516879 w 3753268"/>
                <a:gd name="connsiteY102" fmla="*/ 1004172 h 1015901"/>
                <a:gd name="connsiteX103" fmla="*/ 378051 w 3753268"/>
                <a:gd name="connsiteY103" fmla="*/ 1004172 h 1015901"/>
                <a:gd name="connsiteX104" fmla="*/ 294128 w 3753268"/>
                <a:gd name="connsiteY104" fmla="*/ 854512 h 1015901"/>
                <a:gd name="connsiteX105" fmla="*/ 232949 w 3753268"/>
                <a:gd name="connsiteY105" fmla="*/ 753409 h 1015901"/>
                <a:gd name="connsiteX106" fmla="*/ 198047 w 3753268"/>
                <a:gd name="connsiteY106" fmla="*/ 724790 h 1015901"/>
                <a:gd name="connsiteX107" fmla="*/ 139614 w 3753268"/>
                <a:gd name="connsiteY107" fmla="*/ 717049 h 1015901"/>
                <a:gd name="connsiteX108" fmla="*/ 116084 w 3753268"/>
                <a:gd name="connsiteY108" fmla="*/ 717049 h 1015901"/>
                <a:gd name="connsiteX109" fmla="*/ 116084 w 3753268"/>
                <a:gd name="connsiteY109" fmla="*/ 1004172 h 1015901"/>
                <a:gd name="connsiteX110" fmla="*/ 2 w 3753268"/>
                <a:gd name="connsiteY110" fmla="*/ 1004172 h 1015901"/>
                <a:gd name="connsiteX111" fmla="*/ 2 w 3753268"/>
                <a:gd name="connsiteY111" fmla="*/ 316391 h 1015901"/>
                <a:gd name="connsiteX112" fmla="*/ 1904055 w 3753268"/>
                <a:gd name="connsiteY112" fmla="*/ 304662 h 1015901"/>
                <a:gd name="connsiteX113" fmla="*/ 2107394 w 3753268"/>
                <a:gd name="connsiteY113" fmla="*/ 398962 h 1015901"/>
                <a:gd name="connsiteX114" fmla="*/ 2183671 w 3753268"/>
                <a:gd name="connsiteY114" fmla="*/ 661220 h 1015901"/>
                <a:gd name="connsiteX115" fmla="*/ 2107982 w 3753268"/>
                <a:gd name="connsiteY115" fmla="*/ 921836 h 1015901"/>
                <a:gd name="connsiteX116" fmla="*/ 1905624 w 3753268"/>
                <a:gd name="connsiteY116" fmla="*/ 1015901 h 1015901"/>
                <a:gd name="connsiteX117" fmla="*/ 1701697 w 3753268"/>
                <a:gd name="connsiteY117" fmla="*/ 922305 h 1015901"/>
                <a:gd name="connsiteX118" fmla="*/ 1626009 w 3753268"/>
                <a:gd name="connsiteY118" fmla="*/ 664504 h 1015901"/>
                <a:gd name="connsiteX119" fmla="*/ 1652284 w 3753268"/>
                <a:gd name="connsiteY119" fmla="*/ 488101 h 1015901"/>
                <a:gd name="connsiteX120" fmla="*/ 1705815 w 3753268"/>
                <a:gd name="connsiteY120" fmla="*/ 393801 h 1015901"/>
                <a:gd name="connsiteX121" fmla="*/ 1780130 w 3753268"/>
                <a:gd name="connsiteY121" fmla="*/ 331873 h 1015901"/>
                <a:gd name="connsiteX122" fmla="*/ 1904055 w 3753268"/>
                <a:gd name="connsiteY122" fmla="*/ 304662 h 1015901"/>
                <a:gd name="connsiteX123" fmla="*/ 38256 w 3753268"/>
                <a:gd name="connsiteY123" fmla="*/ 152396 h 1015901"/>
                <a:gd name="connsiteX124" fmla="*/ 38256 w 3753268"/>
                <a:gd name="connsiteY124" fmla="*/ 246755 h 1015901"/>
                <a:gd name="connsiteX125" fmla="*/ 110233 w 3753268"/>
                <a:gd name="connsiteY125" fmla="*/ 246755 h 1015901"/>
                <a:gd name="connsiteX126" fmla="*/ 136263 w 3753268"/>
                <a:gd name="connsiteY126" fmla="*/ 245444 h 1015901"/>
                <a:gd name="connsiteX127" fmla="*/ 158349 w 3753268"/>
                <a:gd name="connsiteY127" fmla="*/ 237955 h 1015901"/>
                <a:gd name="connsiteX128" fmla="*/ 172942 w 3753268"/>
                <a:gd name="connsiteY128" fmla="*/ 222697 h 1015901"/>
                <a:gd name="connsiteX129" fmla="*/ 178660 w 3753268"/>
                <a:gd name="connsiteY129" fmla="*/ 199575 h 1015901"/>
                <a:gd name="connsiteX130" fmla="*/ 170378 w 3753268"/>
                <a:gd name="connsiteY130" fmla="*/ 172897 h 1015901"/>
                <a:gd name="connsiteX131" fmla="*/ 147405 w 3753268"/>
                <a:gd name="connsiteY131" fmla="*/ 156983 h 1015901"/>
                <a:gd name="connsiteX132" fmla="*/ 105106 w 3753268"/>
                <a:gd name="connsiteY132" fmla="*/ 152396 h 1015901"/>
                <a:gd name="connsiteX133" fmla="*/ 38256 w 3753268"/>
                <a:gd name="connsiteY133" fmla="*/ 152396 h 1015901"/>
                <a:gd name="connsiteX134" fmla="*/ 38256 w 3753268"/>
                <a:gd name="connsiteY134" fmla="*/ 37069 h 1015901"/>
                <a:gd name="connsiteX135" fmla="*/ 38256 w 3753268"/>
                <a:gd name="connsiteY135" fmla="*/ 120007 h 1015901"/>
                <a:gd name="connsiteX136" fmla="*/ 100768 w 3753268"/>
                <a:gd name="connsiteY136" fmla="*/ 120007 h 1015901"/>
                <a:gd name="connsiteX137" fmla="*/ 137249 w 3753268"/>
                <a:gd name="connsiteY137" fmla="*/ 116825 h 1015901"/>
                <a:gd name="connsiteX138" fmla="*/ 159237 w 3753268"/>
                <a:gd name="connsiteY138" fmla="*/ 103158 h 1015901"/>
                <a:gd name="connsiteX139" fmla="*/ 166631 w 3753268"/>
                <a:gd name="connsiteY139" fmla="*/ 79194 h 1015901"/>
                <a:gd name="connsiteX140" fmla="*/ 159730 w 3753268"/>
                <a:gd name="connsiteY140" fmla="*/ 55136 h 1015901"/>
                <a:gd name="connsiteX141" fmla="*/ 140010 w 3753268"/>
                <a:gd name="connsiteY141" fmla="*/ 40907 h 1015901"/>
                <a:gd name="connsiteX142" fmla="*/ 96035 w 3753268"/>
                <a:gd name="connsiteY142" fmla="*/ 37069 h 1015901"/>
                <a:gd name="connsiteX143" fmla="*/ 38256 w 3753268"/>
                <a:gd name="connsiteY143" fmla="*/ 37069 h 1015901"/>
                <a:gd name="connsiteX144" fmla="*/ 1235874 w 3753268"/>
                <a:gd name="connsiteY144" fmla="*/ 4680 h 1015901"/>
                <a:gd name="connsiteX145" fmla="*/ 1444903 w 3753268"/>
                <a:gd name="connsiteY145" fmla="*/ 4680 h 1015901"/>
                <a:gd name="connsiteX146" fmla="*/ 1444903 w 3753268"/>
                <a:gd name="connsiteY146" fmla="*/ 37069 h 1015901"/>
                <a:gd name="connsiteX147" fmla="*/ 1274130 w 3753268"/>
                <a:gd name="connsiteY147" fmla="*/ 37069 h 1015901"/>
                <a:gd name="connsiteX148" fmla="*/ 1274130 w 3753268"/>
                <a:gd name="connsiteY148" fmla="*/ 121131 h 1015901"/>
                <a:gd name="connsiteX149" fmla="*/ 1434057 w 3753268"/>
                <a:gd name="connsiteY149" fmla="*/ 121131 h 1015901"/>
                <a:gd name="connsiteX150" fmla="*/ 1434057 w 3753268"/>
                <a:gd name="connsiteY150" fmla="*/ 153332 h 1015901"/>
                <a:gd name="connsiteX151" fmla="*/ 1274130 w 3753268"/>
                <a:gd name="connsiteY151" fmla="*/ 153332 h 1015901"/>
                <a:gd name="connsiteX152" fmla="*/ 1274130 w 3753268"/>
                <a:gd name="connsiteY152" fmla="*/ 246755 h 1015901"/>
                <a:gd name="connsiteX153" fmla="*/ 1451607 w 3753268"/>
                <a:gd name="connsiteY153" fmla="*/ 246755 h 1015901"/>
                <a:gd name="connsiteX154" fmla="*/ 1451607 w 3753268"/>
                <a:gd name="connsiteY154" fmla="*/ 279143 h 1015901"/>
                <a:gd name="connsiteX155" fmla="*/ 1235874 w 3753268"/>
                <a:gd name="connsiteY155" fmla="*/ 279143 h 1015901"/>
                <a:gd name="connsiteX156" fmla="*/ 1235874 w 3753268"/>
                <a:gd name="connsiteY156" fmla="*/ 4680 h 1015901"/>
                <a:gd name="connsiteX157" fmla="*/ 942304 w 3753268"/>
                <a:gd name="connsiteY157" fmla="*/ 4680 h 1015901"/>
                <a:gd name="connsiteX158" fmla="*/ 981546 w 3753268"/>
                <a:gd name="connsiteY158" fmla="*/ 4680 h 1015901"/>
                <a:gd name="connsiteX159" fmla="*/ 1133388 w 3753268"/>
                <a:gd name="connsiteY159" fmla="*/ 220169 h 1015901"/>
                <a:gd name="connsiteX160" fmla="*/ 1133388 w 3753268"/>
                <a:gd name="connsiteY160" fmla="*/ 4680 h 1015901"/>
                <a:gd name="connsiteX161" fmla="*/ 1170066 w 3753268"/>
                <a:gd name="connsiteY161" fmla="*/ 4680 h 1015901"/>
                <a:gd name="connsiteX162" fmla="*/ 1170066 w 3753268"/>
                <a:gd name="connsiteY162" fmla="*/ 279143 h 1015901"/>
                <a:gd name="connsiteX163" fmla="*/ 1130824 w 3753268"/>
                <a:gd name="connsiteY163" fmla="*/ 279143 h 1015901"/>
                <a:gd name="connsiteX164" fmla="*/ 978982 w 3753268"/>
                <a:gd name="connsiteY164" fmla="*/ 63467 h 1015901"/>
                <a:gd name="connsiteX165" fmla="*/ 978982 w 3753268"/>
                <a:gd name="connsiteY165" fmla="*/ 279143 h 1015901"/>
                <a:gd name="connsiteX166" fmla="*/ 942304 w 3753268"/>
                <a:gd name="connsiteY166" fmla="*/ 279143 h 1015901"/>
                <a:gd name="connsiteX167" fmla="*/ 942304 w 3753268"/>
                <a:gd name="connsiteY167" fmla="*/ 4680 h 1015901"/>
                <a:gd name="connsiteX168" fmla="*/ 837733 w 3753268"/>
                <a:gd name="connsiteY168" fmla="*/ 4680 h 1015901"/>
                <a:gd name="connsiteX169" fmla="*/ 875990 w 3753268"/>
                <a:gd name="connsiteY169" fmla="*/ 4680 h 1015901"/>
                <a:gd name="connsiteX170" fmla="*/ 875990 w 3753268"/>
                <a:gd name="connsiteY170" fmla="*/ 279143 h 1015901"/>
                <a:gd name="connsiteX171" fmla="*/ 837733 w 3753268"/>
                <a:gd name="connsiteY171" fmla="*/ 279143 h 1015901"/>
                <a:gd name="connsiteX172" fmla="*/ 837733 w 3753268"/>
                <a:gd name="connsiteY172" fmla="*/ 4680 h 1015901"/>
                <a:gd name="connsiteX173" fmla="*/ 270800 w 3753268"/>
                <a:gd name="connsiteY173" fmla="*/ 4680 h 1015901"/>
                <a:gd name="connsiteX174" fmla="*/ 309056 w 3753268"/>
                <a:gd name="connsiteY174" fmla="*/ 4680 h 1015901"/>
                <a:gd name="connsiteX175" fmla="*/ 309056 w 3753268"/>
                <a:gd name="connsiteY175" fmla="*/ 163068 h 1015901"/>
                <a:gd name="connsiteX176" fmla="*/ 316056 w 3753268"/>
                <a:gd name="connsiteY176" fmla="*/ 215770 h 1015901"/>
                <a:gd name="connsiteX177" fmla="*/ 340114 w 3753268"/>
                <a:gd name="connsiteY177" fmla="*/ 241887 h 1015901"/>
                <a:gd name="connsiteX178" fmla="*/ 381822 w 3753268"/>
                <a:gd name="connsiteY178" fmla="*/ 251061 h 1015901"/>
                <a:gd name="connsiteX179" fmla="*/ 441967 w 3753268"/>
                <a:gd name="connsiteY179" fmla="*/ 232900 h 1015901"/>
                <a:gd name="connsiteX180" fmla="*/ 459911 w 3753268"/>
                <a:gd name="connsiteY180" fmla="*/ 163068 h 1015901"/>
                <a:gd name="connsiteX181" fmla="*/ 459911 w 3753268"/>
                <a:gd name="connsiteY181" fmla="*/ 4680 h 1015901"/>
                <a:gd name="connsiteX182" fmla="*/ 498168 w 3753268"/>
                <a:gd name="connsiteY182" fmla="*/ 4680 h 1015901"/>
                <a:gd name="connsiteX183" fmla="*/ 498168 w 3753268"/>
                <a:gd name="connsiteY183" fmla="*/ 163255 h 1015901"/>
                <a:gd name="connsiteX184" fmla="*/ 488308 w 3753268"/>
                <a:gd name="connsiteY184" fmla="*/ 228969 h 1015901"/>
                <a:gd name="connsiteX185" fmla="*/ 452714 w 3753268"/>
                <a:gd name="connsiteY185" fmla="*/ 268566 h 1015901"/>
                <a:gd name="connsiteX186" fmla="*/ 385174 w 3753268"/>
                <a:gd name="connsiteY186" fmla="*/ 283824 h 1015901"/>
                <a:gd name="connsiteX187" fmla="*/ 318719 w 3753268"/>
                <a:gd name="connsiteY187" fmla="*/ 270531 h 1015901"/>
                <a:gd name="connsiteX188" fmla="*/ 281843 w 3753268"/>
                <a:gd name="connsiteY188" fmla="*/ 232058 h 1015901"/>
                <a:gd name="connsiteX189" fmla="*/ 270800 w 3753268"/>
                <a:gd name="connsiteY189" fmla="*/ 163255 h 1015901"/>
                <a:gd name="connsiteX190" fmla="*/ 270800 w 3753268"/>
                <a:gd name="connsiteY190" fmla="*/ 4680 h 1015901"/>
                <a:gd name="connsiteX191" fmla="*/ 0 w 3753268"/>
                <a:gd name="connsiteY191" fmla="*/ 4680 h 1015901"/>
                <a:gd name="connsiteX192" fmla="*/ 108458 w 3753268"/>
                <a:gd name="connsiteY192" fmla="*/ 4680 h 1015901"/>
                <a:gd name="connsiteX193" fmla="*/ 161603 w 3753268"/>
                <a:gd name="connsiteY193" fmla="*/ 13012 h 1015901"/>
                <a:gd name="connsiteX194" fmla="*/ 192957 w 3753268"/>
                <a:gd name="connsiteY194" fmla="*/ 38661 h 1015901"/>
                <a:gd name="connsiteX195" fmla="*/ 204296 w 3753268"/>
                <a:gd name="connsiteY195" fmla="*/ 74887 h 1015901"/>
                <a:gd name="connsiteX196" fmla="*/ 194239 w 3753268"/>
                <a:gd name="connsiteY196" fmla="*/ 108025 h 1015901"/>
                <a:gd name="connsiteX197" fmla="*/ 163871 w 3753268"/>
                <a:gd name="connsiteY197" fmla="*/ 133113 h 1015901"/>
                <a:gd name="connsiteX198" fmla="*/ 204197 w 3753268"/>
                <a:gd name="connsiteY198" fmla="*/ 158013 h 1015901"/>
                <a:gd name="connsiteX199" fmla="*/ 218297 w 3753268"/>
                <a:gd name="connsiteY199" fmla="*/ 199575 h 1015901"/>
                <a:gd name="connsiteX200" fmla="*/ 209719 w 3753268"/>
                <a:gd name="connsiteY200" fmla="*/ 235428 h 1015901"/>
                <a:gd name="connsiteX201" fmla="*/ 188520 w 3753268"/>
                <a:gd name="connsiteY201" fmla="*/ 260983 h 1015901"/>
                <a:gd name="connsiteX202" fmla="*/ 156870 w 3753268"/>
                <a:gd name="connsiteY202" fmla="*/ 274557 h 1015901"/>
                <a:gd name="connsiteX203" fmla="*/ 110233 w 3753268"/>
                <a:gd name="connsiteY203" fmla="*/ 279143 h 1015901"/>
                <a:gd name="connsiteX204" fmla="*/ 0 w 3753268"/>
                <a:gd name="connsiteY204" fmla="*/ 279143 h 1015901"/>
                <a:gd name="connsiteX205" fmla="*/ 0 w 3753268"/>
                <a:gd name="connsiteY205" fmla="*/ 4680 h 1015901"/>
                <a:gd name="connsiteX206" fmla="*/ 3559195 w 3753268"/>
                <a:gd name="connsiteY206" fmla="*/ 0 h 1015901"/>
                <a:gd name="connsiteX207" fmla="*/ 3605825 w 3753268"/>
                <a:gd name="connsiteY207" fmla="*/ 0 h 1015901"/>
                <a:gd name="connsiteX208" fmla="*/ 3605825 w 3753268"/>
                <a:gd name="connsiteY208" fmla="*/ 147443 h 1015901"/>
                <a:gd name="connsiteX209" fmla="*/ 3753268 w 3753268"/>
                <a:gd name="connsiteY209" fmla="*/ 147443 h 1015901"/>
                <a:gd name="connsiteX210" fmla="*/ 3753268 w 3753268"/>
                <a:gd name="connsiteY210" fmla="*/ 194073 h 1015901"/>
                <a:gd name="connsiteX211" fmla="*/ 3605825 w 3753268"/>
                <a:gd name="connsiteY211" fmla="*/ 194073 h 1015901"/>
                <a:gd name="connsiteX212" fmla="*/ 3605825 w 3753268"/>
                <a:gd name="connsiteY212" fmla="*/ 341516 h 1015901"/>
                <a:gd name="connsiteX213" fmla="*/ 3559195 w 3753268"/>
                <a:gd name="connsiteY213" fmla="*/ 341516 h 1015901"/>
                <a:gd name="connsiteX214" fmla="*/ 3559195 w 3753268"/>
                <a:gd name="connsiteY214" fmla="*/ 194073 h 1015901"/>
                <a:gd name="connsiteX215" fmla="*/ 3411752 w 3753268"/>
                <a:gd name="connsiteY215" fmla="*/ 194073 h 1015901"/>
                <a:gd name="connsiteX216" fmla="*/ 3411752 w 3753268"/>
                <a:gd name="connsiteY216" fmla="*/ 147443 h 1015901"/>
                <a:gd name="connsiteX217" fmla="*/ 3559195 w 3753268"/>
                <a:gd name="connsiteY217" fmla="*/ 147443 h 1015901"/>
                <a:gd name="connsiteX218" fmla="*/ 1872128 w 3753268"/>
                <a:gd name="connsiteY218" fmla="*/ 0 h 1015901"/>
                <a:gd name="connsiteX219" fmla="*/ 1928822 w 3753268"/>
                <a:gd name="connsiteY219" fmla="*/ 9829 h 1015901"/>
                <a:gd name="connsiteX220" fmla="*/ 1966585 w 3753268"/>
                <a:gd name="connsiteY220" fmla="*/ 38754 h 1015901"/>
                <a:gd name="connsiteX221" fmla="*/ 1980783 w 3753268"/>
                <a:gd name="connsiteY221" fmla="*/ 82002 h 1015901"/>
                <a:gd name="connsiteX222" fmla="*/ 1944105 w 3753268"/>
                <a:gd name="connsiteY222" fmla="*/ 84623 h 1015901"/>
                <a:gd name="connsiteX223" fmla="*/ 1924089 w 3753268"/>
                <a:gd name="connsiteY223" fmla="*/ 45307 h 1015901"/>
                <a:gd name="connsiteX224" fmla="*/ 1873705 w 3753268"/>
                <a:gd name="connsiteY224" fmla="*/ 32014 h 1015901"/>
                <a:gd name="connsiteX225" fmla="*/ 1823124 w 3753268"/>
                <a:gd name="connsiteY225" fmla="*/ 44090 h 1015901"/>
                <a:gd name="connsiteX226" fmla="*/ 1807250 w 3753268"/>
                <a:gd name="connsiteY226" fmla="*/ 73203 h 1015901"/>
                <a:gd name="connsiteX227" fmla="*/ 1818490 w 3753268"/>
                <a:gd name="connsiteY227" fmla="*/ 97541 h 1015901"/>
                <a:gd name="connsiteX228" fmla="*/ 1876170 w 3753268"/>
                <a:gd name="connsiteY228" fmla="*/ 117105 h 1015901"/>
                <a:gd name="connsiteX229" fmla="*/ 1940161 w 3753268"/>
                <a:gd name="connsiteY229" fmla="*/ 134610 h 1015901"/>
                <a:gd name="connsiteX230" fmla="*/ 1977431 w 3753268"/>
                <a:gd name="connsiteY230" fmla="*/ 162600 h 1015901"/>
                <a:gd name="connsiteX231" fmla="*/ 1989460 w 3753268"/>
                <a:gd name="connsiteY231" fmla="*/ 201635 h 1015901"/>
                <a:gd name="connsiteX232" fmla="*/ 1976248 w 3753268"/>
                <a:gd name="connsiteY232" fmla="*/ 242917 h 1015901"/>
                <a:gd name="connsiteX233" fmla="*/ 1938287 w 3753268"/>
                <a:gd name="connsiteY233" fmla="*/ 273059 h 1015901"/>
                <a:gd name="connsiteX234" fmla="*/ 1882579 w 3753268"/>
                <a:gd name="connsiteY234" fmla="*/ 283824 h 1015901"/>
                <a:gd name="connsiteX235" fmla="*/ 1816814 w 3753268"/>
                <a:gd name="connsiteY235" fmla="*/ 272965 h 1015901"/>
                <a:gd name="connsiteX236" fmla="*/ 1775205 w 3753268"/>
                <a:gd name="connsiteY236" fmla="*/ 240295 h 1015901"/>
                <a:gd name="connsiteX237" fmla="*/ 1759331 w 3753268"/>
                <a:gd name="connsiteY237" fmla="*/ 190963 h 1015901"/>
                <a:gd name="connsiteX238" fmla="*/ 1795418 w 3753268"/>
                <a:gd name="connsiteY238" fmla="*/ 187968 h 1015901"/>
                <a:gd name="connsiteX239" fmla="*/ 1807349 w 3753268"/>
                <a:gd name="connsiteY239" fmla="*/ 221761 h 1015901"/>
                <a:gd name="connsiteX240" fmla="*/ 1836435 w 3753268"/>
                <a:gd name="connsiteY240" fmla="*/ 243104 h 1015901"/>
                <a:gd name="connsiteX241" fmla="*/ 1880805 w 3753268"/>
                <a:gd name="connsiteY241" fmla="*/ 251248 h 1015901"/>
                <a:gd name="connsiteX242" fmla="*/ 1919455 w 3753268"/>
                <a:gd name="connsiteY242" fmla="*/ 245070 h 1015901"/>
                <a:gd name="connsiteX243" fmla="*/ 1944401 w 3753268"/>
                <a:gd name="connsiteY243" fmla="*/ 228126 h 1015901"/>
                <a:gd name="connsiteX244" fmla="*/ 1952584 w 3753268"/>
                <a:gd name="connsiteY244" fmla="*/ 204630 h 1015901"/>
                <a:gd name="connsiteX245" fmla="*/ 1944696 w 3753268"/>
                <a:gd name="connsiteY245" fmla="*/ 182070 h 1015901"/>
                <a:gd name="connsiteX246" fmla="*/ 1918666 w 3753268"/>
                <a:gd name="connsiteY246" fmla="*/ 165876 h 1015901"/>
                <a:gd name="connsiteX247" fmla="*/ 1867198 w 3753268"/>
                <a:gd name="connsiteY247" fmla="*/ 152490 h 1015901"/>
                <a:gd name="connsiteX248" fmla="*/ 1811391 w 3753268"/>
                <a:gd name="connsiteY248" fmla="*/ 135359 h 1015901"/>
                <a:gd name="connsiteX249" fmla="*/ 1780530 w 3753268"/>
                <a:gd name="connsiteY249" fmla="*/ 109804 h 1015901"/>
                <a:gd name="connsiteX250" fmla="*/ 1770374 w 3753268"/>
                <a:gd name="connsiteY250" fmla="*/ 75636 h 1015901"/>
                <a:gd name="connsiteX251" fmla="*/ 1782798 w 3753268"/>
                <a:gd name="connsiteY251" fmla="*/ 36788 h 1015901"/>
                <a:gd name="connsiteX252" fmla="*/ 1819082 w 3753268"/>
                <a:gd name="connsiteY252" fmla="*/ 9361 h 1015901"/>
                <a:gd name="connsiteX253" fmla="*/ 1872128 w 3753268"/>
                <a:gd name="connsiteY253" fmla="*/ 0 h 1015901"/>
                <a:gd name="connsiteX254" fmla="*/ 1603497 w 3753268"/>
                <a:gd name="connsiteY254" fmla="*/ 0 h 1015901"/>
                <a:gd name="connsiteX255" fmla="*/ 1660191 w 3753268"/>
                <a:gd name="connsiteY255" fmla="*/ 9829 h 1015901"/>
                <a:gd name="connsiteX256" fmla="*/ 1697955 w 3753268"/>
                <a:gd name="connsiteY256" fmla="*/ 38754 h 1015901"/>
                <a:gd name="connsiteX257" fmla="*/ 1712153 w 3753268"/>
                <a:gd name="connsiteY257" fmla="*/ 82002 h 1015901"/>
                <a:gd name="connsiteX258" fmla="*/ 1675474 w 3753268"/>
                <a:gd name="connsiteY258" fmla="*/ 84623 h 1015901"/>
                <a:gd name="connsiteX259" fmla="*/ 1655459 w 3753268"/>
                <a:gd name="connsiteY259" fmla="*/ 45307 h 1015901"/>
                <a:gd name="connsiteX260" fmla="*/ 1605075 w 3753268"/>
                <a:gd name="connsiteY260" fmla="*/ 32014 h 1015901"/>
                <a:gd name="connsiteX261" fmla="*/ 1554494 w 3753268"/>
                <a:gd name="connsiteY261" fmla="*/ 44090 h 1015901"/>
                <a:gd name="connsiteX262" fmla="*/ 1538620 w 3753268"/>
                <a:gd name="connsiteY262" fmla="*/ 73203 h 1015901"/>
                <a:gd name="connsiteX263" fmla="*/ 1549860 w 3753268"/>
                <a:gd name="connsiteY263" fmla="*/ 97541 h 1015901"/>
                <a:gd name="connsiteX264" fmla="*/ 1607540 w 3753268"/>
                <a:gd name="connsiteY264" fmla="*/ 117105 h 1015901"/>
                <a:gd name="connsiteX265" fmla="*/ 1671530 w 3753268"/>
                <a:gd name="connsiteY265" fmla="*/ 134610 h 1015901"/>
                <a:gd name="connsiteX266" fmla="*/ 1708801 w 3753268"/>
                <a:gd name="connsiteY266" fmla="*/ 162600 h 1015901"/>
                <a:gd name="connsiteX267" fmla="*/ 1720830 w 3753268"/>
                <a:gd name="connsiteY267" fmla="*/ 201635 h 1015901"/>
                <a:gd name="connsiteX268" fmla="*/ 1707617 w 3753268"/>
                <a:gd name="connsiteY268" fmla="*/ 242917 h 1015901"/>
                <a:gd name="connsiteX269" fmla="*/ 1669657 w 3753268"/>
                <a:gd name="connsiteY269" fmla="*/ 273059 h 1015901"/>
                <a:gd name="connsiteX270" fmla="*/ 1613949 w 3753268"/>
                <a:gd name="connsiteY270" fmla="*/ 283824 h 1015901"/>
                <a:gd name="connsiteX271" fmla="*/ 1548184 w 3753268"/>
                <a:gd name="connsiteY271" fmla="*/ 272965 h 1015901"/>
                <a:gd name="connsiteX272" fmla="*/ 1506575 w 3753268"/>
                <a:gd name="connsiteY272" fmla="*/ 240295 h 1015901"/>
                <a:gd name="connsiteX273" fmla="*/ 1490701 w 3753268"/>
                <a:gd name="connsiteY273" fmla="*/ 190963 h 1015901"/>
                <a:gd name="connsiteX274" fmla="*/ 1526788 w 3753268"/>
                <a:gd name="connsiteY274" fmla="*/ 187968 h 1015901"/>
                <a:gd name="connsiteX275" fmla="*/ 1538718 w 3753268"/>
                <a:gd name="connsiteY275" fmla="*/ 221761 h 1015901"/>
                <a:gd name="connsiteX276" fmla="*/ 1567805 w 3753268"/>
                <a:gd name="connsiteY276" fmla="*/ 243104 h 1015901"/>
                <a:gd name="connsiteX277" fmla="*/ 1612174 w 3753268"/>
                <a:gd name="connsiteY277" fmla="*/ 251248 h 1015901"/>
                <a:gd name="connsiteX278" fmla="*/ 1650825 w 3753268"/>
                <a:gd name="connsiteY278" fmla="*/ 245070 h 1015901"/>
                <a:gd name="connsiteX279" fmla="*/ 1675770 w 3753268"/>
                <a:gd name="connsiteY279" fmla="*/ 228126 h 1015901"/>
                <a:gd name="connsiteX280" fmla="*/ 1683954 w 3753268"/>
                <a:gd name="connsiteY280" fmla="*/ 204630 h 1015901"/>
                <a:gd name="connsiteX281" fmla="*/ 1676066 w 3753268"/>
                <a:gd name="connsiteY281" fmla="*/ 182070 h 1015901"/>
                <a:gd name="connsiteX282" fmla="*/ 1650036 w 3753268"/>
                <a:gd name="connsiteY282" fmla="*/ 165876 h 1015901"/>
                <a:gd name="connsiteX283" fmla="*/ 1598567 w 3753268"/>
                <a:gd name="connsiteY283" fmla="*/ 152490 h 1015901"/>
                <a:gd name="connsiteX284" fmla="*/ 1542761 w 3753268"/>
                <a:gd name="connsiteY284" fmla="*/ 135359 h 1015901"/>
                <a:gd name="connsiteX285" fmla="*/ 1511899 w 3753268"/>
                <a:gd name="connsiteY285" fmla="*/ 109804 h 1015901"/>
                <a:gd name="connsiteX286" fmla="*/ 1501744 w 3753268"/>
                <a:gd name="connsiteY286" fmla="*/ 75636 h 1015901"/>
                <a:gd name="connsiteX287" fmla="*/ 1514167 w 3753268"/>
                <a:gd name="connsiteY287" fmla="*/ 36788 h 1015901"/>
                <a:gd name="connsiteX288" fmla="*/ 1550451 w 3753268"/>
                <a:gd name="connsiteY288" fmla="*/ 9361 h 1015901"/>
                <a:gd name="connsiteX289" fmla="*/ 1603497 w 3753268"/>
                <a:gd name="connsiteY289" fmla="*/ 0 h 1015901"/>
                <a:gd name="connsiteX290" fmla="*/ 662377 w 3753268"/>
                <a:gd name="connsiteY290" fmla="*/ 0 h 1015901"/>
                <a:gd name="connsiteX291" fmla="*/ 719071 w 3753268"/>
                <a:gd name="connsiteY291" fmla="*/ 9829 h 1015901"/>
                <a:gd name="connsiteX292" fmla="*/ 756834 w 3753268"/>
                <a:gd name="connsiteY292" fmla="*/ 38754 h 1015901"/>
                <a:gd name="connsiteX293" fmla="*/ 771033 w 3753268"/>
                <a:gd name="connsiteY293" fmla="*/ 82002 h 1015901"/>
                <a:gd name="connsiteX294" fmla="*/ 734354 w 3753268"/>
                <a:gd name="connsiteY294" fmla="*/ 84623 h 1015901"/>
                <a:gd name="connsiteX295" fmla="*/ 714338 w 3753268"/>
                <a:gd name="connsiteY295" fmla="*/ 45307 h 1015901"/>
                <a:gd name="connsiteX296" fmla="*/ 663955 w 3753268"/>
                <a:gd name="connsiteY296" fmla="*/ 32014 h 1015901"/>
                <a:gd name="connsiteX297" fmla="*/ 613374 w 3753268"/>
                <a:gd name="connsiteY297" fmla="*/ 44090 h 1015901"/>
                <a:gd name="connsiteX298" fmla="*/ 597499 w 3753268"/>
                <a:gd name="connsiteY298" fmla="*/ 73203 h 1015901"/>
                <a:gd name="connsiteX299" fmla="*/ 608739 w 3753268"/>
                <a:gd name="connsiteY299" fmla="*/ 97541 h 1015901"/>
                <a:gd name="connsiteX300" fmla="*/ 666419 w 3753268"/>
                <a:gd name="connsiteY300" fmla="*/ 117105 h 1015901"/>
                <a:gd name="connsiteX301" fmla="*/ 730410 w 3753268"/>
                <a:gd name="connsiteY301" fmla="*/ 134610 h 1015901"/>
                <a:gd name="connsiteX302" fmla="*/ 767680 w 3753268"/>
                <a:gd name="connsiteY302" fmla="*/ 162600 h 1015901"/>
                <a:gd name="connsiteX303" fmla="*/ 779709 w 3753268"/>
                <a:gd name="connsiteY303" fmla="*/ 201635 h 1015901"/>
                <a:gd name="connsiteX304" fmla="*/ 766497 w 3753268"/>
                <a:gd name="connsiteY304" fmla="*/ 242917 h 1015901"/>
                <a:gd name="connsiteX305" fmla="*/ 728537 w 3753268"/>
                <a:gd name="connsiteY305" fmla="*/ 273059 h 1015901"/>
                <a:gd name="connsiteX306" fmla="*/ 672828 w 3753268"/>
                <a:gd name="connsiteY306" fmla="*/ 283824 h 1015901"/>
                <a:gd name="connsiteX307" fmla="*/ 607063 w 3753268"/>
                <a:gd name="connsiteY307" fmla="*/ 272965 h 1015901"/>
                <a:gd name="connsiteX308" fmla="*/ 565454 w 3753268"/>
                <a:gd name="connsiteY308" fmla="*/ 240295 h 1015901"/>
                <a:gd name="connsiteX309" fmla="*/ 549580 w 3753268"/>
                <a:gd name="connsiteY309" fmla="*/ 190963 h 1015901"/>
                <a:gd name="connsiteX310" fmla="*/ 585667 w 3753268"/>
                <a:gd name="connsiteY310" fmla="*/ 187968 h 1015901"/>
                <a:gd name="connsiteX311" fmla="*/ 597598 w 3753268"/>
                <a:gd name="connsiteY311" fmla="*/ 221761 h 1015901"/>
                <a:gd name="connsiteX312" fmla="*/ 626684 w 3753268"/>
                <a:gd name="connsiteY312" fmla="*/ 243104 h 1015901"/>
                <a:gd name="connsiteX313" fmla="*/ 671054 w 3753268"/>
                <a:gd name="connsiteY313" fmla="*/ 251248 h 1015901"/>
                <a:gd name="connsiteX314" fmla="*/ 709704 w 3753268"/>
                <a:gd name="connsiteY314" fmla="*/ 245070 h 1015901"/>
                <a:gd name="connsiteX315" fmla="*/ 734650 w 3753268"/>
                <a:gd name="connsiteY315" fmla="*/ 228126 h 1015901"/>
                <a:gd name="connsiteX316" fmla="*/ 742833 w 3753268"/>
                <a:gd name="connsiteY316" fmla="*/ 204630 h 1015901"/>
                <a:gd name="connsiteX317" fmla="*/ 734945 w 3753268"/>
                <a:gd name="connsiteY317" fmla="*/ 182070 h 1015901"/>
                <a:gd name="connsiteX318" fmla="*/ 708915 w 3753268"/>
                <a:gd name="connsiteY318" fmla="*/ 165876 h 1015901"/>
                <a:gd name="connsiteX319" fmla="*/ 657447 w 3753268"/>
                <a:gd name="connsiteY319" fmla="*/ 152490 h 1015901"/>
                <a:gd name="connsiteX320" fmla="*/ 601640 w 3753268"/>
                <a:gd name="connsiteY320" fmla="*/ 135359 h 1015901"/>
                <a:gd name="connsiteX321" fmla="*/ 570779 w 3753268"/>
                <a:gd name="connsiteY321" fmla="*/ 109804 h 1015901"/>
                <a:gd name="connsiteX322" fmla="*/ 560623 w 3753268"/>
                <a:gd name="connsiteY322" fmla="*/ 75636 h 1015901"/>
                <a:gd name="connsiteX323" fmla="*/ 573046 w 3753268"/>
                <a:gd name="connsiteY323" fmla="*/ 36788 h 1015901"/>
                <a:gd name="connsiteX324" fmla="*/ 609331 w 3753268"/>
                <a:gd name="connsiteY324" fmla="*/ 9361 h 1015901"/>
                <a:gd name="connsiteX325" fmla="*/ 662377 w 3753268"/>
                <a:gd name="connsiteY325" fmla="*/ 0 h 1015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</a:cxnLst>
              <a:rect l="l" t="t" r="r" b="b"/>
              <a:pathLst>
                <a:path w="3753268" h="1015901">
                  <a:moveTo>
                    <a:pt x="2391095" y="432741"/>
                  </a:moveTo>
                  <a:cubicBezTo>
                    <a:pt x="2391095" y="490916"/>
                    <a:pt x="2391095" y="549092"/>
                    <a:pt x="2391095" y="607267"/>
                  </a:cubicBezTo>
                  <a:cubicBezTo>
                    <a:pt x="2419724" y="607267"/>
                    <a:pt x="2448352" y="607267"/>
                    <a:pt x="2476980" y="607267"/>
                  </a:cubicBezTo>
                  <a:cubicBezTo>
                    <a:pt x="2532668" y="607267"/>
                    <a:pt x="2567440" y="604452"/>
                    <a:pt x="2581297" y="598822"/>
                  </a:cubicBezTo>
                  <a:cubicBezTo>
                    <a:pt x="2595153" y="593192"/>
                    <a:pt x="2606003" y="583497"/>
                    <a:pt x="2613847" y="569735"/>
                  </a:cubicBezTo>
                  <a:cubicBezTo>
                    <a:pt x="2621690" y="555973"/>
                    <a:pt x="2625612" y="538770"/>
                    <a:pt x="2625612" y="518128"/>
                  </a:cubicBezTo>
                  <a:cubicBezTo>
                    <a:pt x="2625612" y="494982"/>
                    <a:pt x="2620448" y="476294"/>
                    <a:pt x="2610121" y="462063"/>
                  </a:cubicBezTo>
                  <a:cubicBezTo>
                    <a:pt x="2599794" y="447832"/>
                    <a:pt x="2585218" y="438840"/>
                    <a:pt x="2566394" y="435087"/>
                  </a:cubicBezTo>
                  <a:cubicBezTo>
                    <a:pt x="2556982" y="433523"/>
                    <a:pt x="2528746" y="432741"/>
                    <a:pt x="2481686" y="432741"/>
                  </a:cubicBezTo>
                  <a:cubicBezTo>
                    <a:pt x="2451489" y="432741"/>
                    <a:pt x="2421292" y="432741"/>
                    <a:pt x="2391095" y="432741"/>
                  </a:cubicBezTo>
                  <a:close/>
                  <a:moveTo>
                    <a:pt x="1231393" y="432741"/>
                  </a:moveTo>
                  <a:cubicBezTo>
                    <a:pt x="1231393" y="497797"/>
                    <a:pt x="1231393" y="562854"/>
                    <a:pt x="1231393" y="627910"/>
                  </a:cubicBezTo>
                  <a:cubicBezTo>
                    <a:pt x="1252570" y="627910"/>
                    <a:pt x="1273747" y="627910"/>
                    <a:pt x="1294924" y="627910"/>
                  </a:cubicBezTo>
                  <a:cubicBezTo>
                    <a:pt x="1340676" y="627910"/>
                    <a:pt x="1371265" y="624313"/>
                    <a:pt x="1386691" y="617119"/>
                  </a:cubicBezTo>
                  <a:cubicBezTo>
                    <a:pt x="1402116" y="609926"/>
                    <a:pt x="1414208" y="598666"/>
                    <a:pt x="1422966" y="583340"/>
                  </a:cubicBezTo>
                  <a:cubicBezTo>
                    <a:pt x="1431725" y="568014"/>
                    <a:pt x="1436104" y="550187"/>
                    <a:pt x="1436104" y="529857"/>
                  </a:cubicBezTo>
                  <a:cubicBezTo>
                    <a:pt x="1436104" y="504835"/>
                    <a:pt x="1429960" y="484192"/>
                    <a:pt x="1417672" y="467928"/>
                  </a:cubicBezTo>
                  <a:cubicBezTo>
                    <a:pt x="1405384" y="451664"/>
                    <a:pt x="1389828" y="441499"/>
                    <a:pt x="1371004" y="437433"/>
                  </a:cubicBezTo>
                  <a:cubicBezTo>
                    <a:pt x="1357147" y="434305"/>
                    <a:pt x="1329303" y="432741"/>
                    <a:pt x="1287472" y="432741"/>
                  </a:cubicBezTo>
                  <a:cubicBezTo>
                    <a:pt x="1268779" y="432741"/>
                    <a:pt x="1250086" y="432741"/>
                    <a:pt x="1231393" y="432741"/>
                  </a:cubicBezTo>
                  <a:close/>
                  <a:moveTo>
                    <a:pt x="116084" y="432741"/>
                  </a:moveTo>
                  <a:cubicBezTo>
                    <a:pt x="116084" y="490916"/>
                    <a:pt x="116084" y="549092"/>
                    <a:pt x="116084" y="607267"/>
                  </a:cubicBezTo>
                  <a:cubicBezTo>
                    <a:pt x="144712" y="607267"/>
                    <a:pt x="173340" y="607267"/>
                    <a:pt x="201968" y="607267"/>
                  </a:cubicBezTo>
                  <a:cubicBezTo>
                    <a:pt x="257656" y="607267"/>
                    <a:pt x="292428" y="604452"/>
                    <a:pt x="306285" y="598822"/>
                  </a:cubicBezTo>
                  <a:cubicBezTo>
                    <a:pt x="320141" y="593192"/>
                    <a:pt x="330991" y="583497"/>
                    <a:pt x="338835" y="569735"/>
                  </a:cubicBezTo>
                  <a:cubicBezTo>
                    <a:pt x="346678" y="555973"/>
                    <a:pt x="350600" y="538770"/>
                    <a:pt x="350600" y="518128"/>
                  </a:cubicBezTo>
                  <a:cubicBezTo>
                    <a:pt x="350600" y="494982"/>
                    <a:pt x="345436" y="476294"/>
                    <a:pt x="335109" y="462063"/>
                  </a:cubicBezTo>
                  <a:cubicBezTo>
                    <a:pt x="324782" y="447832"/>
                    <a:pt x="310206" y="438840"/>
                    <a:pt x="291382" y="435087"/>
                  </a:cubicBezTo>
                  <a:cubicBezTo>
                    <a:pt x="281970" y="433523"/>
                    <a:pt x="253734" y="432741"/>
                    <a:pt x="206674" y="432741"/>
                  </a:cubicBezTo>
                  <a:cubicBezTo>
                    <a:pt x="176477" y="432741"/>
                    <a:pt x="146280" y="432741"/>
                    <a:pt x="116084" y="432741"/>
                  </a:cubicBezTo>
                  <a:close/>
                  <a:moveTo>
                    <a:pt x="1905232" y="423358"/>
                  </a:moveTo>
                  <a:cubicBezTo>
                    <a:pt x="1857388" y="423358"/>
                    <a:pt x="1818824" y="442984"/>
                    <a:pt x="1789543" y="482237"/>
                  </a:cubicBezTo>
                  <a:cubicBezTo>
                    <a:pt x="1760261" y="521490"/>
                    <a:pt x="1745620" y="580682"/>
                    <a:pt x="1745620" y="659812"/>
                  </a:cubicBezTo>
                  <a:cubicBezTo>
                    <a:pt x="1745620" y="737692"/>
                    <a:pt x="1760653" y="796728"/>
                    <a:pt x="1790719" y="836919"/>
                  </a:cubicBezTo>
                  <a:cubicBezTo>
                    <a:pt x="1820785" y="877109"/>
                    <a:pt x="1858956" y="897205"/>
                    <a:pt x="1905232" y="897205"/>
                  </a:cubicBezTo>
                  <a:cubicBezTo>
                    <a:pt x="1951508" y="897205"/>
                    <a:pt x="1989483" y="877266"/>
                    <a:pt x="2019157" y="837388"/>
                  </a:cubicBezTo>
                  <a:cubicBezTo>
                    <a:pt x="2048831" y="797509"/>
                    <a:pt x="2063668" y="737692"/>
                    <a:pt x="2063668" y="657936"/>
                  </a:cubicBezTo>
                  <a:cubicBezTo>
                    <a:pt x="2063668" y="579118"/>
                    <a:pt x="2049223" y="520317"/>
                    <a:pt x="2020333" y="481533"/>
                  </a:cubicBezTo>
                  <a:cubicBezTo>
                    <a:pt x="1991444" y="442750"/>
                    <a:pt x="1953076" y="423358"/>
                    <a:pt x="1905232" y="423358"/>
                  </a:cubicBezTo>
                  <a:close/>
                  <a:moveTo>
                    <a:pt x="2814917" y="316391"/>
                  </a:moveTo>
                  <a:cubicBezTo>
                    <a:pt x="2967209" y="316391"/>
                    <a:pt x="3119500" y="316391"/>
                    <a:pt x="3271792" y="316391"/>
                  </a:cubicBezTo>
                  <a:cubicBezTo>
                    <a:pt x="3271792" y="355174"/>
                    <a:pt x="3271792" y="393958"/>
                    <a:pt x="3271792" y="432741"/>
                  </a:cubicBezTo>
                  <a:cubicBezTo>
                    <a:pt x="3215058" y="432741"/>
                    <a:pt x="3158325" y="432741"/>
                    <a:pt x="3101591" y="432741"/>
                  </a:cubicBezTo>
                  <a:cubicBezTo>
                    <a:pt x="3101591" y="623218"/>
                    <a:pt x="3101591" y="813695"/>
                    <a:pt x="3101591" y="1004172"/>
                  </a:cubicBezTo>
                  <a:cubicBezTo>
                    <a:pt x="3062897" y="1004172"/>
                    <a:pt x="3024204" y="1004172"/>
                    <a:pt x="2985510" y="1004172"/>
                  </a:cubicBezTo>
                  <a:cubicBezTo>
                    <a:pt x="2985510" y="813695"/>
                    <a:pt x="2985510" y="623218"/>
                    <a:pt x="2985510" y="432741"/>
                  </a:cubicBezTo>
                  <a:cubicBezTo>
                    <a:pt x="2928646" y="432741"/>
                    <a:pt x="2871781" y="432741"/>
                    <a:pt x="2814917" y="432741"/>
                  </a:cubicBezTo>
                  <a:cubicBezTo>
                    <a:pt x="2814917" y="393958"/>
                    <a:pt x="2814917" y="355174"/>
                    <a:pt x="2814917" y="316391"/>
                  </a:cubicBezTo>
                  <a:close/>
                  <a:moveTo>
                    <a:pt x="2275014" y="316391"/>
                  </a:moveTo>
                  <a:cubicBezTo>
                    <a:pt x="2356454" y="316391"/>
                    <a:pt x="2437894" y="316391"/>
                    <a:pt x="2519334" y="316391"/>
                  </a:cubicBezTo>
                  <a:cubicBezTo>
                    <a:pt x="2580774" y="316391"/>
                    <a:pt x="2625416" y="322568"/>
                    <a:pt x="2653260" y="334922"/>
                  </a:cubicBezTo>
                  <a:cubicBezTo>
                    <a:pt x="2681104" y="347277"/>
                    <a:pt x="2703392" y="369249"/>
                    <a:pt x="2720124" y="400839"/>
                  </a:cubicBezTo>
                  <a:cubicBezTo>
                    <a:pt x="2736857" y="432428"/>
                    <a:pt x="2745223" y="468553"/>
                    <a:pt x="2745223" y="509213"/>
                  </a:cubicBezTo>
                  <a:cubicBezTo>
                    <a:pt x="2745223" y="560821"/>
                    <a:pt x="2732543" y="603436"/>
                    <a:pt x="2707183" y="637058"/>
                  </a:cubicBezTo>
                  <a:cubicBezTo>
                    <a:pt x="2681822" y="670681"/>
                    <a:pt x="2643913" y="691871"/>
                    <a:pt x="2593454" y="700629"/>
                  </a:cubicBezTo>
                  <a:cubicBezTo>
                    <a:pt x="2618553" y="718144"/>
                    <a:pt x="2639272" y="737379"/>
                    <a:pt x="2655612" y="758335"/>
                  </a:cubicBezTo>
                  <a:cubicBezTo>
                    <a:pt x="2671953" y="779291"/>
                    <a:pt x="2693980" y="816510"/>
                    <a:pt x="2721693" y="869994"/>
                  </a:cubicBezTo>
                  <a:cubicBezTo>
                    <a:pt x="2745092" y="914720"/>
                    <a:pt x="2768492" y="959446"/>
                    <a:pt x="2791891" y="1004172"/>
                  </a:cubicBezTo>
                  <a:cubicBezTo>
                    <a:pt x="2745615" y="1004172"/>
                    <a:pt x="2699339" y="1004172"/>
                    <a:pt x="2653063" y="1004172"/>
                  </a:cubicBezTo>
                  <a:cubicBezTo>
                    <a:pt x="2625089" y="954285"/>
                    <a:pt x="2597114" y="904399"/>
                    <a:pt x="2569140" y="854512"/>
                  </a:cubicBezTo>
                  <a:cubicBezTo>
                    <a:pt x="2539335" y="801028"/>
                    <a:pt x="2518942" y="767327"/>
                    <a:pt x="2507962" y="753409"/>
                  </a:cubicBezTo>
                  <a:cubicBezTo>
                    <a:pt x="2496981" y="739491"/>
                    <a:pt x="2485346" y="729951"/>
                    <a:pt x="2473059" y="724790"/>
                  </a:cubicBezTo>
                  <a:cubicBezTo>
                    <a:pt x="2460771" y="719630"/>
                    <a:pt x="2441293" y="717049"/>
                    <a:pt x="2414626" y="717049"/>
                  </a:cubicBezTo>
                  <a:cubicBezTo>
                    <a:pt x="2406782" y="717049"/>
                    <a:pt x="2398939" y="717049"/>
                    <a:pt x="2391095" y="717049"/>
                  </a:cubicBezTo>
                  <a:cubicBezTo>
                    <a:pt x="2391095" y="812757"/>
                    <a:pt x="2391095" y="908465"/>
                    <a:pt x="2391095" y="1004172"/>
                  </a:cubicBezTo>
                  <a:cubicBezTo>
                    <a:pt x="2352402" y="1004172"/>
                    <a:pt x="2313708" y="1004172"/>
                    <a:pt x="2275014" y="1004172"/>
                  </a:cubicBezTo>
                  <a:cubicBezTo>
                    <a:pt x="2275014" y="774912"/>
                    <a:pt x="2275014" y="545651"/>
                    <a:pt x="2275014" y="316391"/>
                  </a:cubicBezTo>
                  <a:close/>
                  <a:moveTo>
                    <a:pt x="1115311" y="316391"/>
                  </a:moveTo>
                  <a:cubicBezTo>
                    <a:pt x="1177404" y="316391"/>
                    <a:pt x="1239497" y="316391"/>
                    <a:pt x="1301590" y="316391"/>
                  </a:cubicBezTo>
                  <a:cubicBezTo>
                    <a:pt x="1372180" y="316391"/>
                    <a:pt x="1418195" y="319831"/>
                    <a:pt x="1439633" y="326712"/>
                  </a:cubicBezTo>
                  <a:cubicBezTo>
                    <a:pt x="1472576" y="337034"/>
                    <a:pt x="1500158" y="359475"/>
                    <a:pt x="1522381" y="394036"/>
                  </a:cubicBezTo>
                  <a:cubicBezTo>
                    <a:pt x="1544604" y="428597"/>
                    <a:pt x="1555715" y="473245"/>
                    <a:pt x="1555715" y="527980"/>
                  </a:cubicBezTo>
                  <a:cubicBezTo>
                    <a:pt x="1555715" y="570204"/>
                    <a:pt x="1549310" y="605703"/>
                    <a:pt x="1536499" y="634478"/>
                  </a:cubicBezTo>
                  <a:cubicBezTo>
                    <a:pt x="1523688" y="663253"/>
                    <a:pt x="1507413" y="685851"/>
                    <a:pt x="1487674" y="702271"/>
                  </a:cubicBezTo>
                  <a:cubicBezTo>
                    <a:pt x="1467935" y="718691"/>
                    <a:pt x="1447869" y="729560"/>
                    <a:pt x="1427476" y="734877"/>
                  </a:cubicBezTo>
                  <a:cubicBezTo>
                    <a:pt x="1399763" y="741445"/>
                    <a:pt x="1359631" y="744730"/>
                    <a:pt x="1307081" y="744730"/>
                  </a:cubicBezTo>
                  <a:cubicBezTo>
                    <a:pt x="1281851" y="744730"/>
                    <a:pt x="1256622" y="744730"/>
                    <a:pt x="1231393" y="744730"/>
                  </a:cubicBezTo>
                  <a:cubicBezTo>
                    <a:pt x="1231393" y="831210"/>
                    <a:pt x="1231393" y="917691"/>
                    <a:pt x="1231393" y="1004172"/>
                  </a:cubicBezTo>
                  <a:cubicBezTo>
                    <a:pt x="1192699" y="1004172"/>
                    <a:pt x="1154005" y="1004172"/>
                    <a:pt x="1115311" y="1004172"/>
                  </a:cubicBezTo>
                  <a:cubicBezTo>
                    <a:pt x="1115311" y="774912"/>
                    <a:pt x="1115311" y="545651"/>
                    <a:pt x="1115311" y="316391"/>
                  </a:cubicBezTo>
                  <a:close/>
                  <a:moveTo>
                    <a:pt x="581082" y="316391"/>
                  </a:moveTo>
                  <a:cubicBezTo>
                    <a:pt x="723178" y="316391"/>
                    <a:pt x="865274" y="316391"/>
                    <a:pt x="1007369" y="316391"/>
                  </a:cubicBezTo>
                  <a:cubicBezTo>
                    <a:pt x="1007369" y="355174"/>
                    <a:pt x="1007369" y="393958"/>
                    <a:pt x="1007369" y="432741"/>
                  </a:cubicBezTo>
                  <a:cubicBezTo>
                    <a:pt x="903967" y="432741"/>
                    <a:pt x="800566" y="432741"/>
                    <a:pt x="697164" y="432741"/>
                  </a:cubicBezTo>
                  <a:cubicBezTo>
                    <a:pt x="697164" y="483566"/>
                    <a:pt x="697164" y="534392"/>
                    <a:pt x="697164" y="585217"/>
                  </a:cubicBezTo>
                  <a:cubicBezTo>
                    <a:pt x="793376" y="585217"/>
                    <a:pt x="889588" y="585217"/>
                    <a:pt x="985800" y="585217"/>
                  </a:cubicBezTo>
                  <a:cubicBezTo>
                    <a:pt x="985800" y="623844"/>
                    <a:pt x="985800" y="662471"/>
                    <a:pt x="985800" y="701098"/>
                  </a:cubicBezTo>
                  <a:cubicBezTo>
                    <a:pt x="889588" y="701098"/>
                    <a:pt x="793376" y="701098"/>
                    <a:pt x="697164" y="701098"/>
                  </a:cubicBezTo>
                  <a:cubicBezTo>
                    <a:pt x="697164" y="763496"/>
                    <a:pt x="697164" y="825893"/>
                    <a:pt x="697164" y="888291"/>
                  </a:cubicBezTo>
                  <a:cubicBezTo>
                    <a:pt x="804226" y="888291"/>
                    <a:pt x="911288" y="888291"/>
                    <a:pt x="1018350" y="888291"/>
                  </a:cubicBezTo>
                  <a:cubicBezTo>
                    <a:pt x="1018350" y="926918"/>
                    <a:pt x="1018350" y="965545"/>
                    <a:pt x="1018350" y="1004172"/>
                  </a:cubicBezTo>
                  <a:cubicBezTo>
                    <a:pt x="872594" y="1004172"/>
                    <a:pt x="726838" y="1004172"/>
                    <a:pt x="581082" y="1004172"/>
                  </a:cubicBezTo>
                  <a:cubicBezTo>
                    <a:pt x="581082" y="774912"/>
                    <a:pt x="581082" y="545651"/>
                    <a:pt x="581082" y="316391"/>
                  </a:cubicBezTo>
                  <a:close/>
                  <a:moveTo>
                    <a:pt x="2" y="316391"/>
                  </a:moveTo>
                  <a:cubicBezTo>
                    <a:pt x="81442" y="316391"/>
                    <a:pt x="162882" y="316391"/>
                    <a:pt x="244322" y="316391"/>
                  </a:cubicBezTo>
                  <a:cubicBezTo>
                    <a:pt x="305762" y="316391"/>
                    <a:pt x="350404" y="322568"/>
                    <a:pt x="378248" y="334922"/>
                  </a:cubicBezTo>
                  <a:cubicBezTo>
                    <a:pt x="406091" y="347277"/>
                    <a:pt x="428380" y="369249"/>
                    <a:pt x="445112" y="400839"/>
                  </a:cubicBezTo>
                  <a:cubicBezTo>
                    <a:pt x="461845" y="432428"/>
                    <a:pt x="470211" y="468553"/>
                    <a:pt x="470211" y="509213"/>
                  </a:cubicBezTo>
                  <a:cubicBezTo>
                    <a:pt x="470211" y="560821"/>
                    <a:pt x="457531" y="603436"/>
                    <a:pt x="432171" y="637058"/>
                  </a:cubicBezTo>
                  <a:cubicBezTo>
                    <a:pt x="406810" y="670681"/>
                    <a:pt x="368901" y="691871"/>
                    <a:pt x="318442" y="700629"/>
                  </a:cubicBezTo>
                  <a:cubicBezTo>
                    <a:pt x="343541" y="718144"/>
                    <a:pt x="364260" y="737379"/>
                    <a:pt x="380601" y="758335"/>
                  </a:cubicBezTo>
                  <a:cubicBezTo>
                    <a:pt x="396941" y="779291"/>
                    <a:pt x="418968" y="816510"/>
                    <a:pt x="446681" y="869994"/>
                  </a:cubicBezTo>
                  <a:cubicBezTo>
                    <a:pt x="470080" y="914720"/>
                    <a:pt x="493480" y="959446"/>
                    <a:pt x="516879" y="1004172"/>
                  </a:cubicBezTo>
                  <a:cubicBezTo>
                    <a:pt x="470603" y="1004172"/>
                    <a:pt x="424327" y="1004172"/>
                    <a:pt x="378051" y="1004172"/>
                  </a:cubicBezTo>
                  <a:cubicBezTo>
                    <a:pt x="350077" y="954285"/>
                    <a:pt x="322102" y="904399"/>
                    <a:pt x="294128" y="854512"/>
                  </a:cubicBezTo>
                  <a:cubicBezTo>
                    <a:pt x="264323" y="801028"/>
                    <a:pt x="243930" y="767327"/>
                    <a:pt x="232949" y="753409"/>
                  </a:cubicBezTo>
                  <a:cubicBezTo>
                    <a:pt x="221969" y="739491"/>
                    <a:pt x="210334" y="729951"/>
                    <a:pt x="198047" y="724790"/>
                  </a:cubicBezTo>
                  <a:cubicBezTo>
                    <a:pt x="185759" y="719630"/>
                    <a:pt x="166281" y="717049"/>
                    <a:pt x="139614" y="717049"/>
                  </a:cubicBezTo>
                  <a:cubicBezTo>
                    <a:pt x="131770" y="717049"/>
                    <a:pt x="123927" y="717049"/>
                    <a:pt x="116084" y="717049"/>
                  </a:cubicBezTo>
                  <a:cubicBezTo>
                    <a:pt x="116084" y="812757"/>
                    <a:pt x="116084" y="908465"/>
                    <a:pt x="116084" y="1004172"/>
                  </a:cubicBezTo>
                  <a:cubicBezTo>
                    <a:pt x="77390" y="1004172"/>
                    <a:pt x="38696" y="1004172"/>
                    <a:pt x="2" y="1004172"/>
                  </a:cubicBezTo>
                  <a:cubicBezTo>
                    <a:pt x="2" y="774912"/>
                    <a:pt x="2" y="545651"/>
                    <a:pt x="2" y="316391"/>
                  </a:cubicBezTo>
                  <a:close/>
                  <a:moveTo>
                    <a:pt x="1904055" y="304662"/>
                  </a:moveTo>
                  <a:cubicBezTo>
                    <a:pt x="1988763" y="304662"/>
                    <a:pt x="2056543" y="336095"/>
                    <a:pt x="2107394" y="398962"/>
                  </a:cubicBezTo>
                  <a:cubicBezTo>
                    <a:pt x="2158245" y="461829"/>
                    <a:pt x="2183671" y="549248"/>
                    <a:pt x="2183671" y="661220"/>
                  </a:cubicBezTo>
                  <a:cubicBezTo>
                    <a:pt x="2183671" y="772253"/>
                    <a:pt x="2158441" y="859125"/>
                    <a:pt x="2107982" y="921836"/>
                  </a:cubicBezTo>
                  <a:cubicBezTo>
                    <a:pt x="2057524" y="984546"/>
                    <a:pt x="1990071" y="1015901"/>
                    <a:pt x="1905624" y="1015901"/>
                  </a:cubicBezTo>
                  <a:cubicBezTo>
                    <a:pt x="1820131" y="1015901"/>
                    <a:pt x="1752156" y="984702"/>
                    <a:pt x="1701697" y="922305"/>
                  </a:cubicBezTo>
                  <a:cubicBezTo>
                    <a:pt x="1651238" y="859907"/>
                    <a:pt x="1626009" y="773974"/>
                    <a:pt x="1626009" y="664504"/>
                  </a:cubicBezTo>
                  <a:cubicBezTo>
                    <a:pt x="1626009" y="594444"/>
                    <a:pt x="1634767" y="535643"/>
                    <a:pt x="1652284" y="488101"/>
                  </a:cubicBezTo>
                  <a:cubicBezTo>
                    <a:pt x="1665356" y="453071"/>
                    <a:pt x="1683200" y="421638"/>
                    <a:pt x="1705815" y="393801"/>
                  </a:cubicBezTo>
                  <a:cubicBezTo>
                    <a:pt x="1728430" y="365965"/>
                    <a:pt x="1753202" y="345322"/>
                    <a:pt x="1780130" y="331873"/>
                  </a:cubicBezTo>
                  <a:cubicBezTo>
                    <a:pt x="1815949" y="313732"/>
                    <a:pt x="1857257" y="304662"/>
                    <a:pt x="1904055" y="304662"/>
                  </a:cubicBezTo>
                  <a:close/>
                  <a:moveTo>
                    <a:pt x="38256" y="152396"/>
                  </a:moveTo>
                  <a:cubicBezTo>
                    <a:pt x="38256" y="183849"/>
                    <a:pt x="38256" y="215302"/>
                    <a:pt x="38256" y="246755"/>
                  </a:cubicBezTo>
                  <a:cubicBezTo>
                    <a:pt x="62248" y="246755"/>
                    <a:pt x="86241" y="246755"/>
                    <a:pt x="110233" y="246755"/>
                  </a:cubicBezTo>
                  <a:cubicBezTo>
                    <a:pt x="122591" y="246755"/>
                    <a:pt x="131267" y="246318"/>
                    <a:pt x="136263" y="245444"/>
                  </a:cubicBezTo>
                  <a:cubicBezTo>
                    <a:pt x="145071" y="243946"/>
                    <a:pt x="152433" y="241450"/>
                    <a:pt x="158349" y="237955"/>
                  </a:cubicBezTo>
                  <a:cubicBezTo>
                    <a:pt x="164265" y="234460"/>
                    <a:pt x="169129" y="229374"/>
                    <a:pt x="172942" y="222697"/>
                  </a:cubicBezTo>
                  <a:cubicBezTo>
                    <a:pt x="176754" y="216019"/>
                    <a:pt x="178660" y="208312"/>
                    <a:pt x="178660" y="199575"/>
                  </a:cubicBezTo>
                  <a:cubicBezTo>
                    <a:pt x="178660" y="189341"/>
                    <a:pt x="175900" y="180448"/>
                    <a:pt x="170378" y="172897"/>
                  </a:cubicBezTo>
                  <a:cubicBezTo>
                    <a:pt x="164857" y="165345"/>
                    <a:pt x="157199" y="160041"/>
                    <a:pt x="147405" y="156983"/>
                  </a:cubicBezTo>
                  <a:cubicBezTo>
                    <a:pt x="137611" y="153925"/>
                    <a:pt x="123511" y="152396"/>
                    <a:pt x="105106" y="152396"/>
                  </a:cubicBezTo>
                  <a:cubicBezTo>
                    <a:pt x="82823" y="152396"/>
                    <a:pt x="60539" y="152396"/>
                    <a:pt x="38256" y="152396"/>
                  </a:cubicBezTo>
                  <a:close/>
                  <a:moveTo>
                    <a:pt x="38256" y="37069"/>
                  </a:moveTo>
                  <a:cubicBezTo>
                    <a:pt x="38256" y="64715"/>
                    <a:pt x="38256" y="92361"/>
                    <a:pt x="38256" y="120007"/>
                  </a:cubicBezTo>
                  <a:cubicBezTo>
                    <a:pt x="59093" y="120007"/>
                    <a:pt x="79930" y="120007"/>
                    <a:pt x="100768" y="120007"/>
                  </a:cubicBezTo>
                  <a:cubicBezTo>
                    <a:pt x="117727" y="120007"/>
                    <a:pt x="129887" y="118946"/>
                    <a:pt x="137249" y="116825"/>
                  </a:cubicBezTo>
                  <a:cubicBezTo>
                    <a:pt x="146977" y="114079"/>
                    <a:pt x="154307" y="109523"/>
                    <a:pt x="159237" y="103158"/>
                  </a:cubicBezTo>
                  <a:cubicBezTo>
                    <a:pt x="164166" y="96792"/>
                    <a:pt x="166631" y="88804"/>
                    <a:pt x="166631" y="79194"/>
                  </a:cubicBezTo>
                  <a:cubicBezTo>
                    <a:pt x="166631" y="70082"/>
                    <a:pt x="164331" y="62063"/>
                    <a:pt x="159730" y="55136"/>
                  </a:cubicBezTo>
                  <a:cubicBezTo>
                    <a:pt x="155128" y="48209"/>
                    <a:pt x="148555" y="43466"/>
                    <a:pt x="140010" y="40907"/>
                  </a:cubicBezTo>
                  <a:cubicBezTo>
                    <a:pt x="131465" y="38349"/>
                    <a:pt x="116806" y="37069"/>
                    <a:pt x="96035" y="37069"/>
                  </a:cubicBezTo>
                  <a:cubicBezTo>
                    <a:pt x="76775" y="37069"/>
                    <a:pt x="57516" y="37069"/>
                    <a:pt x="38256" y="37069"/>
                  </a:cubicBezTo>
                  <a:close/>
                  <a:moveTo>
                    <a:pt x="1235874" y="4680"/>
                  </a:moveTo>
                  <a:cubicBezTo>
                    <a:pt x="1305550" y="4680"/>
                    <a:pt x="1375227" y="4680"/>
                    <a:pt x="1444903" y="4680"/>
                  </a:cubicBezTo>
                  <a:cubicBezTo>
                    <a:pt x="1444903" y="15477"/>
                    <a:pt x="1444903" y="26273"/>
                    <a:pt x="1444903" y="37069"/>
                  </a:cubicBezTo>
                  <a:cubicBezTo>
                    <a:pt x="1387979" y="37069"/>
                    <a:pt x="1331054" y="37069"/>
                    <a:pt x="1274130" y="37069"/>
                  </a:cubicBezTo>
                  <a:cubicBezTo>
                    <a:pt x="1274130" y="65090"/>
                    <a:pt x="1274130" y="93110"/>
                    <a:pt x="1274130" y="121131"/>
                  </a:cubicBezTo>
                  <a:cubicBezTo>
                    <a:pt x="1327439" y="121131"/>
                    <a:pt x="1380748" y="121131"/>
                    <a:pt x="1434057" y="121131"/>
                  </a:cubicBezTo>
                  <a:cubicBezTo>
                    <a:pt x="1434057" y="131864"/>
                    <a:pt x="1434057" y="142598"/>
                    <a:pt x="1434057" y="153332"/>
                  </a:cubicBezTo>
                  <a:cubicBezTo>
                    <a:pt x="1380748" y="153332"/>
                    <a:pt x="1327439" y="153332"/>
                    <a:pt x="1274130" y="153332"/>
                  </a:cubicBezTo>
                  <a:cubicBezTo>
                    <a:pt x="1274130" y="184473"/>
                    <a:pt x="1274130" y="215614"/>
                    <a:pt x="1274130" y="246755"/>
                  </a:cubicBezTo>
                  <a:cubicBezTo>
                    <a:pt x="1333289" y="246755"/>
                    <a:pt x="1392448" y="246755"/>
                    <a:pt x="1451607" y="246755"/>
                  </a:cubicBezTo>
                  <a:cubicBezTo>
                    <a:pt x="1451607" y="257551"/>
                    <a:pt x="1451607" y="268347"/>
                    <a:pt x="1451607" y="279143"/>
                  </a:cubicBezTo>
                  <a:cubicBezTo>
                    <a:pt x="1379696" y="279143"/>
                    <a:pt x="1307785" y="279143"/>
                    <a:pt x="1235874" y="279143"/>
                  </a:cubicBezTo>
                  <a:cubicBezTo>
                    <a:pt x="1235874" y="187656"/>
                    <a:pt x="1235874" y="96168"/>
                    <a:pt x="1235874" y="4680"/>
                  </a:cubicBezTo>
                  <a:close/>
                  <a:moveTo>
                    <a:pt x="942304" y="4680"/>
                  </a:moveTo>
                  <a:cubicBezTo>
                    <a:pt x="955385" y="4680"/>
                    <a:pt x="968465" y="4680"/>
                    <a:pt x="981546" y="4680"/>
                  </a:cubicBezTo>
                  <a:cubicBezTo>
                    <a:pt x="1032160" y="76510"/>
                    <a:pt x="1082774" y="148340"/>
                    <a:pt x="1133388" y="220169"/>
                  </a:cubicBezTo>
                  <a:cubicBezTo>
                    <a:pt x="1133388" y="148340"/>
                    <a:pt x="1133388" y="76510"/>
                    <a:pt x="1133388" y="4680"/>
                  </a:cubicBezTo>
                  <a:cubicBezTo>
                    <a:pt x="1145614" y="4680"/>
                    <a:pt x="1157840" y="4680"/>
                    <a:pt x="1170066" y="4680"/>
                  </a:cubicBezTo>
                  <a:cubicBezTo>
                    <a:pt x="1170066" y="96168"/>
                    <a:pt x="1170066" y="187656"/>
                    <a:pt x="1170066" y="279143"/>
                  </a:cubicBezTo>
                  <a:cubicBezTo>
                    <a:pt x="1156986" y="279143"/>
                    <a:pt x="1143905" y="279143"/>
                    <a:pt x="1130824" y="279143"/>
                  </a:cubicBezTo>
                  <a:cubicBezTo>
                    <a:pt x="1080210" y="207251"/>
                    <a:pt x="1029596" y="135359"/>
                    <a:pt x="978982" y="63467"/>
                  </a:cubicBezTo>
                  <a:cubicBezTo>
                    <a:pt x="978982" y="135359"/>
                    <a:pt x="978982" y="207251"/>
                    <a:pt x="978982" y="279143"/>
                  </a:cubicBezTo>
                  <a:cubicBezTo>
                    <a:pt x="966756" y="279143"/>
                    <a:pt x="954530" y="279143"/>
                    <a:pt x="942304" y="279143"/>
                  </a:cubicBezTo>
                  <a:cubicBezTo>
                    <a:pt x="942304" y="187656"/>
                    <a:pt x="942304" y="96168"/>
                    <a:pt x="942304" y="4680"/>
                  </a:cubicBezTo>
                  <a:close/>
                  <a:moveTo>
                    <a:pt x="837733" y="4680"/>
                  </a:moveTo>
                  <a:cubicBezTo>
                    <a:pt x="850485" y="4680"/>
                    <a:pt x="863237" y="4680"/>
                    <a:pt x="875990" y="4680"/>
                  </a:cubicBezTo>
                  <a:cubicBezTo>
                    <a:pt x="875990" y="96168"/>
                    <a:pt x="875990" y="187656"/>
                    <a:pt x="875990" y="279143"/>
                  </a:cubicBezTo>
                  <a:cubicBezTo>
                    <a:pt x="863237" y="279143"/>
                    <a:pt x="850485" y="279143"/>
                    <a:pt x="837733" y="279143"/>
                  </a:cubicBezTo>
                  <a:cubicBezTo>
                    <a:pt x="837733" y="187656"/>
                    <a:pt x="837733" y="96168"/>
                    <a:pt x="837733" y="4680"/>
                  </a:cubicBezTo>
                  <a:close/>
                  <a:moveTo>
                    <a:pt x="270800" y="4680"/>
                  </a:moveTo>
                  <a:cubicBezTo>
                    <a:pt x="283552" y="4680"/>
                    <a:pt x="296304" y="4680"/>
                    <a:pt x="309056" y="4680"/>
                  </a:cubicBezTo>
                  <a:cubicBezTo>
                    <a:pt x="309056" y="57476"/>
                    <a:pt x="309056" y="110272"/>
                    <a:pt x="309056" y="163068"/>
                  </a:cubicBezTo>
                  <a:cubicBezTo>
                    <a:pt x="309056" y="186907"/>
                    <a:pt x="311389" y="204474"/>
                    <a:pt x="316056" y="215770"/>
                  </a:cubicBezTo>
                  <a:cubicBezTo>
                    <a:pt x="320723" y="227065"/>
                    <a:pt x="328743" y="235771"/>
                    <a:pt x="340114" y="241887"/>
                  </a:cubicBezTo>
                  <a:cubicBezTo>
                    <a:pt x="351486" y="248003"/>
                    <a:pt x="365388" y="251061"/>
                    <a:pt x="381822" y="251061"/>
                  </a:cubicBezTo>
                  <a:cubicBezTo>
                    <a:pt x="409955" y="251061"/>
                    <a:pt x="430003" y="245007"/>
                    <a:pt x="441967" y="232900"/>
                  </a:cubicBezTo>
                  <a:cubicBezTo>
                    <a:pt x="453930" y="220793"/>
                    <a:pt x="459911" y="197516"/>
                    <a:pt x="459911" y="163068"/>
                  </a:cubicBezTo>
                  <a:cubicBezTo>
                    <a:pt x="459911" y="110272"/>
                    <a:pt x="459911" y="57476"/>
                    <a:pt x="459911" y="4680"/>
                  </a:cubicBezTo>
                  <a:cubicBezTo>
                    <a:pt x="472664" y="4680"/>
                    <a:pt x="485416" y="4680"/>
                    <a:pt x="498168" y="4680"/>
                  </a:cubicBezTo>
                  <a:cubicBezTo>
                    <a:pt x="498168" y="57539"/>
                    <a:pt x="498168" y="110397"/>
                    <a:pt x="498168" y="163255"/>
                  </a:cubicBezTo>
                  <a:cubicBezTo>
                    <a:pt x="498168" y="190838"/>
                    <a:pt x="494881" y="212743"/>
                    <a:pt x="488308" y="228969"/>
                  </a:cubicBezTo>
                  <a:cubicBezTo>
                    <a:pt x="481735" y="245194"/>
                    <a:pt x="469870" y="258393"/>
                    <a:pt x="452714" y="268566"/>
                  </a:cubicBezTo>
                  <a:cubicBezTo>
                    <a:pt x="435558" y="278738"/>
                    <a:pt x="413044" y="283824"/>
                    <a:pt x="385174" y="283824"/>
                  </a:cubicBezTo>
                  <a:cubicBezTo>
                    <a:pt x="358092" y="283824"/>
                    <a:pt x="335940" y="279393"/>
                    <a:pt x="318719" y="270531"/>
                  </a:cubicBezTo>
                  <a:cubicBezTo>
                    <a:pt x="301497" y="261670"/>
                    <a:pt x="289205" y="248845"/>
                    <a:pt x="281843" y="232058"/>
                  </a:cubicBezTo>
                  <a:cubicBezTo>
                    <a:pt x="274481" y="215271"/>
                    <a:pt x="270800" y="192336"/>
                    <a:pt x="270800" y="163255"/>
                  </a:cubicBezTo>
                  <a:cubicBezTo>
                    <a:pt x="270800" y="110397"/>
                    <a:pt x="270800" y="57539"/>
                    <a:pt x="270800" y="4680"/>
                  </a:cubicBezTo>
                  <a:close/>
                  <a:moveTo>
                    <a:pt x="0" y="4680"/>
                  </a:moveTo>
                  <a:cubicBezTo>
                    <a:pt x="36153" y="4680"/>
                    <a:pt x="72305" y="4680"/>
                    <a:pt x="108458" y="4680"/>
                  </a:cubicBezTo>
                  <a:cubicBezTo>
                    <a:pt x="130544" y="4680"/>
                    <a:pt x="148259" y="7457"/>
                    <a:pt x="161603" y="13012"/>
                  </a:cubicBezTo>
                  <a:cubicBezTo>
                    <a:pt x="174947" y="18566"/>
                    <a:pt x="185398" y="27115"/>
                    <a:pt x="192957" y="38661"/>
                  </a:cubicBezTo>
                  <a:cubicBezTo>
                    <a:pt x="200516" y="50206"/>
                    <a:pt x="204296" y="62281"/>
                    <a:pt x="204296" y="74887"/>
                  </a:cubicBezTo>
                  <a:cubicBezTo>
                    <a:pt x="204296" y="86620"/>
                    <a:pt x="200944" y="97666"/>
                    <a:pt x="194239" y="108025"/>
                  </a:cubicBezTo>
                  <a:cubicBezTo>
                    <a:pt x="187534" y="118385"/>
                    <a:pt x="177412" y="126747"/>
                    <a:pt x="163871" y="133113"/>
                  </a:cubicBezTo>
                  <a:cubicBezTo>
                    <a:pt x="181355" y="137980"/>
                    <a:pt x="194798" y="146280"/>
                    <a:pt x="204197" y="158013"/>
                  </a:cubicBezTo>
                  <a:cubicBezTo>
                    <a:pt x="213597" y="169745"/>
                    <a:pt x="218297" y="183599"/>
                    <a:pt x="218297" y="199575"/>
                  </a:cubicBezTo>
                  <a:cubicBezTo>
                    <a:pt x="218297" y="212431"/>
                    <a:pt x="215438" y="224382"/>
                    <a:pt x="209719" y="235428"/>
                  </a:cubicBezTo>
                  <a:cubicBezTo>
                    <a:pt x="204000" y="246474"/>
                    <a:pt x="196934" y="254992"/>
                    <a:pt x="188520" y="260983"/>
                  </a:cubicBezTo>
                  <a:cubicBezTo>
                    <a:pt x="180107" y="266974"/>
                    <a:pt x="169556" y="271499"/>
                    <a:pt x="156870" y="274557"/>
                  </a:cubicBezTo>
                  <a:cubicBezTo>
                    <a:pt x="144184" y="277614"/>
                    <a:pt x="128638" y="279143"/>
                    <a:pt x="110233" y="279143"/>
                  </a:cubicBezTo>
                  <a:cubicBezTo>
                    <a:pt x="73489" y="279143"/>
                    <a:pt x="36744" y="279143"/>
                    <a:pt x="0" y="279143"/>
                  </a:cubicBezTo>
                  <a:cubicBezTo>
                    <a:pt x="0" y="187656"/>
                    <a:pt x="0" y="96168"/>
                    <a:pt x="0" y="4680"/>
                  </a:cubicBezTo>
                  <a:close/>
                  <a:moveTo>
                    <a:pt x="3559195" y="0"/>
                  </a:moveTo>
                  <a:lnTo>
                    <a:pt x="3605825" y="0"/>
                  </a:lnTo>
                  <a:lnTo>
                    <a:pt x="3605825" y="147443"/>
                  </a:lnTo>
                  <a:lnTo>
                    <a:pt x="3753268" y="147443"/>
                  </a:lnTo>
                  <a:lnTo>
                    <a:pt x="3753268" y="194073"/>
                  </a:lnTo>
                  <a:lnTo>
                    <a:pt x="3605825" y="194073"/>
                  </a:lnTo>
                  <a:lnTo>
                    <a:pt x="3605825" y="341516"/>
                  </a:lnTo>
                  <a:lnTo>
                    <a:pt x="3559195" y="341516"/>
                  </a:lnTo>
                  <a:lnTo>
                    <a:pt x="3559195" y="194073"/>
                  </a:lnTo>
                  <a:lnTo>
                    <a:pt x="3411752" y="194073"/>
                  </a:lnTo>
                  <a:lnTo>
                    <a:pt x="3411752" y="147443"/>
                  </a:lnTo>
                  <a:lnTo>
                    <a:pt x="3559195" y="147443"/>
                  </a:lnTo>
                  <a:close/>
                  <a:moveTo>
                    <a:pt x="1872128" y="0"/>
                  </a:moveTo>
                  <a:cubicBezTo>
                    <a:pt x="1893557" y="0"/>
                    <a:pt x="1912455" y="3276"/>
                    <a:pt x="1928822" y="9829"/>
                  </a:cubicBezTo>
                  <a:cubicBezTo>
                    <a:pt x="1945189" y="16382"/>
                    <a:pt x="1957777" y="26023"/>
                    <a:pt x="1966585" y="38754"/>
                  </a:cubicBezTo>
                  <a:cubicBezTo>
                    <a:pt x="1975394" y="51485"/>
                    <a:pt x="1980126" y="65901"/>
                    <a:pt x="1980783" y="82002"/>
                  </a:cubicBezTo>
                  <a:cubicBezTo>
                    <a:pt x="1968557" y="82875"/>
                    <a:pt x="1956331" y="83749"/>
                    <a:pt x="1944105" y="84623"/>
                  </a:cubicBezTo>
                  <a:cubicBezTo>
                    <a:pt x="1942133" y="67274"/>
                    <a:pt x="1935461" y="54169"/>
                    <a:pt x="1924089" y="45307"/>
                  </a:cubicBezTo>
                  <a:cubicBezTo>
                    <a:pt x="1912717" y="36445"/>
                    <a:pt x="1895923" y="32014"/>
                    <a:pt x="1873705" y="32014"/>
                  </a:cubicBezTo>
                  <a:cubicBezTo>
                    <a:pt x="1850568" y="32014"/>
                    <a:pt x="1833707" y="36040"/>
                    <a:pt x="1823124" y="44090"/>
                  </a:cubicBezTo>
                  <a:cubicBezTo>
                    <a:pt x="1812541" y="52140"/>
                    <a:pt x="1807250" y="61845"/>
                    <a:pt x="1807250" y="73203"/>
                  </a:cubicBezTo>
                  <a:cubicBezTo>
                    <a:pt x="1807250" y="83063"/>
                    <a:pt x="1810997" y="91176"/>
                    <a:pt x="1818490" y="97541"/>
                  </a:cubicBezTo>
                  <a:cubicBezTo>
                    <a:pt x="1825852" y="103906"/>
                    <a:pt x="1845079" y="110428"/>
                    <a:pt x="1876170" y="117105"/>
                  </a:cubicBezTo>
                  <a:cubicBezTo>
                    <a:pt x="1907262" y="123783"/>
                    <a:pt x="1928592" y="129618"/>
                    <a:pt x="1940161" y="134610"/>
                  </a:cubicBezTo>
                  <a:cubicBezTo>
                    <a:pt x="1956988" y="141974"/>
                    <a:pt x="1969412" y="151304"/>
                    <a:pt x="1977431" y="162600"/>
                  </a:cubicBezTo>
                  <a:cubicBezTo>
                    <a:pt x="1985451" y="173895"/>
                    <a:pt x="1989460" y="186907"/>
                    <a:pt x="1989460" y="201635"/>
                  </a:cubicBezTo>
                  <a:cubicBezTo>
                    <a:pt x="1989460" y="216238"/>
                    <a:pt x="1985056" y="229998"/>
                    <a:pt x="1976248" y="242917"/>
                  </a:cubicBezTo>
                  <a:cubicBezTo>
                    <a:pt x="1967440" y="255835"/>
                    <a:pt x="1954786" y="265882"/>
                    <a:pt x="1938287" y="273059"/>
                  </a:cubicBezTo>
                  <a:cubicBezTo>
                    <a:pt x="1921789" y="280235"/>
                    <a:pt x="1903219" y="283824"/>
                    <a:pt x="1882579" y="283824"/>
                  </a:cubicBezTo>
                  <a:cubicBezTo>
                    <a:pt x="1856418" y="283824"/>
                    <a:pt x="1834496" y="280204"/>
                    <a:pt x="1816814" y="272965"/>
                  </a:cubicBezTo>
                  <a:cubicBezTo>
                    <a:pt x="1799132" y="265726"/>
                    <a:pt x="1785263" y="254836"/>
                    <a:pt x="1775205" y="240295"/>
                  </a:cubicBezTo>
                  <a:cubicBezTo>
                    <a:pt x="1765149" y="225755"/>
                    <a:pt x="1759857" y="209311"/>
                    <a:pt x="1759331" y="190963"/>
                  </a:cubicBezTo>
                  <a:cubicBezTo>
                    <a:pt x="1771360" y="189965"/>
                    <a:pt x="1783389" y="188966"/>
                    <a:pt x="1795418" y="187968"/>
                  </a:cubicBezTo>
                  <a:cubicBezTo>
                    <a:pt x="1797127" y="201697"/>
                    <a:pt x="1801104" y="212961"/>
                    <a:pt x="1807349" y="221761"/>
                  </a:cubicBezTo>
                  <a:cubicBezTo>
                    <a:pt x="1813593" y="230560"/>
                    <a:pt x="1823289" y="237674"/>
                    <a:pt x="1836435" y="243104"/>
                  </a:cubicBezTo>
                  <a:cubicBezTo>
                    <a:pt x="1849582" y="248533"/>
                    <a:pt x="1864372" y="251248"/>
                    <a:pt x="1880805" y="251248"/>
                  </a:cubicBezTo>
                  <a:cubicBezTo>
                    <a:pt x="1895397" y="251248"/>
                    <a:pt x="1908281" y="249188"/>
                    <a:pt x="1919455" y="245070"/>
                  </a:cubicBezTo>
                  <a:cubicBezTo>
                    <a:pt x="1930630" y="240951"/>
                    <a:pt x="1938945" y="235303"/>
                    <a:pt x="1944401" y="228126"/>
                  </a:cubicBezTo>
                  <a:cubicBezTo>
                    <a:pt x="1949857" y="220949"/>
                    <a:pt x="1952584" y="213117"/>
                    <a:pt x="1952584" y="204630"/>
                  </a:cubicBezTo>
                  <a:cubicBezTo>
                    <a:pt x="1952584" y="196018"/>
                    <a:pt x="1949955" y="188498"/>
                    <a:pt x="1944696" y="182070"/>
                  </a:cubicBezTo>
                  <a:cubicBezTo>
                    <a:pt x="1939438" y="175642"/>
                    <a:pt x="1930761" y="170244"/>
                    <a:pt x="1918666" y="165876"/>
                  </a:cubicBezTo>
                  <a:cubicBezTo>
                    <a:pt x="1910910" y="163005"/>
                    <a:pt x="1893754" y="158543"/>
                    <a:pt x="1867198" y="152490"/>
                  </a:cubicBezTo>
                  <a:cubicBezTo>
                    <a:pt x="1840642" y="146436"/>
                    <a:pt x="1822040" y="140726"/>
                    <a:pt x="1811391" y="135359"/>
                  </a:cubicBezTo>
                  <a:cubicBezTo>
                    <a:pt x="1797587" y="128494"/>
                    <a:pt x="1787300" y="119976"/>
                    <a:pt x="1780530" y="109804"/>
                  </a:cubicBezTo>
                  <a:cubicBezTo>
                    <a:pt x="1773759" y="99632"/>
                    <a:pt x="1770374" y="88242"/>
                    <a:pt x="1770374" y="75636"/>
                  </a:cubicBezTo>
                  <a:cubicBezTo>
                    <a:pt x="1770374" y="61782"/>
                    <a:pt x="1774515" y="48833"/>
                    <a:pt x="1782798" y="36788"/>
                  </a:cubicBezTo>
                  <a:cubicBezTo>
                    <a:pt x="1791080" y="24744"/>
                    <a:pt x="1803175" y="15601"/>
                    <a:pt x="1819082" y="9361"/>
                  </a:cubicBezTo>
                  <a:cubicBezTo>
                    <a:pt x="1834989" y="3120"/>
                    <a:pt x="1852671" y="0"/>
                    <a:pt x="1872128" y="0"/>
                  </a:cubicBezTo>
                  <a:close/>
                  <a:moveTo>
                    <a:pt x="1603497" y="0"/>
                  </a:moveTo>
                  <a:cubicBezTo>
                    <a:pt x="1624926" y="0"/>
                    <a:pt x="1643824" y="3276"/>
                    <a:pt x="1660191" y="9829"/>
                  </a:cubicBezTo>
                  <a:cubicBezTo>
                    <a:pt x="1676559" y="16382"/>
                    <a:pt x="1689147" y="26023"/>
                    <a:pt x="1697955" y="38754"/>
                  </a:cubicBezTo>
                  <a:cubicBezTo>
                    <a:pt x="1706763" y="51485"/>
                    <a:pt x="1711495" y="65901"/>
                    <a:pt x="1712153" y="82002"/>
                  </a:cubicBezTo>
                  <a:cubicBezTo>
                    <a:pt x="1699927" y="82875"/>
                    <a:pt x="1687701" y="83749"/>
                    <a:pt x="1675474" y="84623"/>
                  </a:cubicBezTo>
                  <a:cubicBezTo>
                    <a:pt x="1673502" y="67274"/>
                    <a:pt x="1666830" y="54169"/>
                    <a:pt x="1655459" y="45307"/>
                  </a:cubicBezTo>
                  <a:cubicBezTo>
                    <a:pt x="1644087" y="36445"/>
                    <a:pt x="1627292" y="32014"/>
                    <a:pt x="1605075" y="32014"/>
                  </a:cubicBezTo>
                  <a:cubicBezTo>
                    <a:pt x="1581937" y="32014"/>
                    <a:pt x="1565077" y="36040"/>
                    <a:pt x="1554494" y="44090"/>
                  </a:cubicBezTo>
                  <a:cubicBezTo>
                    <a:pt x="1543911" y="52140"/>
                    <a:pt x="1538620" y="61845"/>
                    <a:pt x="1538620" y="73203"/>
                  </a:cubicBezTo>
                  <a:cubicBezTo>
                    <a:pt x="1538620" y="83063"/>
                    <a:pt x="1542366" y="91176"/>
                    <a:pt x="1549860" y="97541"/>
                  </a:cubicBezTo>
                  <a:cubicBezTo>
                    <a:pt x="1557222" y="103906"/>
                    <a:pt x="1576448" y="110428"/>
                    <a:pt x="1607540" y="117105"/>
                  </a:cubicBezTo>
                  <a:cubicBezTo>
                    <a:pt x="1638631" y="123783"/>
                    <a:pt x="1659962" y="129618"/>
                    <a:pt x="1671530" y="134610"/>
                  </a:cubicBezTo>
                  <a:cubicBezTo>
                    <a:pt x="1688358" y="141974"/>
                    <a:pt x="1700781" y="151304"/>
                    <a:pt x="1708801" y="162600"/>
                  </a:cubicBezTo>
                  <a:cubicBezTo>
                    <a:pt x="1716820" y="173895"/>
                    <a:pt x="1720830" y="186907"/>
                    <a:pt x="1720830" y="201635"/>
                  </a:cubicBezTo>
                  <a:cubicBezTo>
                    <a:pt x="1720830" y="216238"/>
                    <a:pt x="1716426" y="229998"/>
                    <a:pt x="1707617" y="242917"/>
                  </a:cubicBezTo>
                  <a:cubicBezTo>
                    <a:pt x="1698809" y="255835"/>
                    <a:pt x="1686156" y="265882"/>
                    <a:pt x="1669657" y="273059"/>
                  </a:cubicBezTo>
                  <a:cubicBezTo>
                    <a:pt x="1653158" y="280235"/>
                    <a:pt x="1634589" y="283824"/>
                    <a:pt x="1613949" y="283824"/>
                  </a:cubicBezTo>
                  <a:cubicBezTo>
                    <a:pt x="1587787" y="283824"/>
                    <a:pt x="1565866" y="280204"/>
                    <a:pt x="1548184" y="272965"/>
                  </a:cubicBezTo>
                  <a:cubicBezTo>
                    <a:pt x="1530502" y="265726"/>
                    <a:pt x="1516632" y="254836"/>
                    <a:pt x="1506575" y="240295"/>
                  </a:cubicBezTo>
                  <a:cubicBezTo>
                    <a:pt x="1496518" y="225755"/>
                    <a:pt x="1491227" y="209311"/>
                    <a:pt x="1490701" y="190963"/>
                  </a:cubicBezTo>
                  <a:cubicBezTo>
                    <a:pt x="1502730" y="189965"/>
                    <a:pt x="1514759" y="188966"/>
                    <a:pt x="1526788" y="187968"/>
                  </a:cubicBezTo>
                  <a:cubicBezTo>
                    <a:pt x="1528497" y="201697"/>
                    <a:pt x="1532474" y="212961"/>
                    <a:pt x="1538718" y="221761"/>
                  </a:cubicBezTo>
                  <a:cubicBezTo>
                    <a:pt x="1544963" y="230560"/>
                    <a:pt x="1554658" y="237674"/>
                    <a:pt x="1567805" y="243104"/>
                  </a:cubicBezTo>
                  <a:cubicBezTo>
                    <a:pt x="1580951" y="248533"/>
                    <a:pt x="1595741" y="251248"/>
                    <a:pt x="1612174" y="251248"/>
                  </a:cubicBezTo>
                  <a:cubicBezTo>
                    <a:pt x="1626767" y="251248"/>
                    <a:pt x="1639650" y="249188"/>
                    <a:pt x="1650825" y="245070"/>
                  </a:cubicBezTo>
                  <a:cubicBezTo>
                    <a:pt x="1661999" y="240951"/>
                    <a:pt x="1670314" y="235303"/>
                    <a:pt x="1675770" y="228126"/>
                  </a:cubicBezTo>
                  <a:cubicBezTo>
                    <a:pt x="1681226" y="220949"/>
                    <a:pt x="1683954" y="213117"/>
                    <a:pt x="1683954" y="204630"/>
                  </a:cubicBezTo>
                  <a:cubicBezTo>
                    <a:pt x="1683954" y="196018"/>
                    <a:pt x="1681324" y="188498"/>
                    <a:pt x="1676066" y="182070"/>
                  </a:cubicBezTo>
                  <a:cubicBezTo>
                    <a:pt x="1670807" y="175642"/>
                    <a:pt x="1662131" y="170244"/>
                    <a:pt x="1650036" y="165876"/>
                  </a:cubicBezTo>
                  <a:cubicBezTo>
                    <a:pt x="1642279" y="163005"/>
                    <a:pt x="1625123" y="158543"/>
                    <a:pt x="1598567" y="152490"/>
                  </a:cubicBezTo>
                  <a:cubicBezTo>
                    <a:pt x="1572012" y="146436"/>
                    <a:pt x="1553409" y="140726"/>
                    <a:pt x="1542761" y="135359"/>
                  </a:cubicBezTo>
                  <a:cubicBezTo>
                    <a:pt x="1528957" y="128494"/>
                    <a:pt x="1518670" y="119976"/>
                    <a:pt x="1511899" y="109804"/>
                  </a:cubicBezTo>
                  <a:cubicBezTo>
                    <a:pt x="1505129" y="99632"/>
                    <a:pt x="1501744" y="88242"/>
                    <a:pt x="1501744" y="75636"/>
                  </a:cubicBezTo>
                  <a:cubicBezTo>
                    <a:pt x="1501744" y="61782"/>
                    <a:pt x="1505885" y="48833"/>
                    <a:pt x="1514167" y="36788"/>
                  </a:cubicBezTo>
                  <a:cubicBezTo>
                    <a:pt x="1522449" y="24744"/>
                    <a:pt x="1534544" y="15601"/>
                    <a:pt x="1550451" y="9361"/>
                  </a:cubicBezTo>
                  <a:cubicBezTo>
                    <a:pt x="1566359" y="3120"/>
                    <a:pt x="1584041" y="0"/>
                    <a:pt x="1603497" y="0"/>
                  </a:cubicBezTo>
                  <a:close/>
                  <a:moveTo>
                    <a:pt x="662377" y="0"/>
                  </a:moveTo>
                  <a:cubicBezTo>
                    <a:pt x="683806" y="0"/>
                    <a:pt x="702704" y="3276"/>
                    <a:pt x="719071" y="9829"/>
                  </a:cubicBezTo>
                  <a:cubicBezTo>
                    <a:pt x="735438" y="16382"/>
                    <a:pt x="748026" y="26023"/>
                    <a:pt x="756834" y="38754"/>
                  </a:cubicBezTo>
                  <a:cubicBezTo>
                    <a:pt x="765642" y="51485"/>
                    <a:pt x="770375" y="65901"/>
                    <a:pt x="771033" y="82002"/>
                  </a:cubicBezTo>
                  <a:cubicBezTo>
                    <a:pt x="758806" y="82875"/>
                    <a:pt x="746580" y="83749"/>
                    <a:pt x="734354" y="84623"/>
                  </a:cubicBezTo>
                  <a:cubicBezTo>
                    <a:pt x="732382" y="67274"/>
                    <a:pt x="725710" y="54169"/>
                    <a:pt x="714338" y="45307"/>
                  </a:cubicBezTo>
                  <a:cubicBezTo>
                    <a:pt x="702967" y="36445"/>
                    <a:pt x="686172" y="32014"/>
                    <a:pt x="663955" y="32014"/>
                  </a:cubicBezTo>
                  <a:cubicBezTo>
                    <a:pt x="640817" y="32014"/>
                    <a:pt x="623956" y="36040"/>
                    <a:pt x="613374" y="44090"/>
                  </a:cubicBezTo>
                  <a:cubicBezTo>
                    <a:pt x="602790" y="52140"/>
                    <a:pt x="597499" y="61845"/>
                    <a:pt x="597499" y="73203"/>
                  </a:cubicBezTo>
                  <a:cubicBezTo>
                    <a:pt x="597499" y="83063"/>
                    <a:pt x="601246" y="91176"/>
                    <a:pt x="608739" y="97541"/>
                  </a:cubicBezTo>
                  <a:cubicBezTo>
                    <a:pt x="616101" y="103906"/>
                    <a:pt x="635328" y="110428"/>
                    <a:pt x="666419" y="117105"/>
                  </a:cubicBezTo>
                  <a:cubicBezTo>
                    <a:pt x="697511" y="123783"/>
                    <a:pt x="718841" y="129618"/>
                    <a:pt x="730410" y="134610"/>
                  </a:cubicBezTo>
                  <a:cubicBezTo>
                    <a:pt x="747238" y="141974"/>
                    <a:pt x="759661" y="151304"/>
                    <a:pt x="767680" y="162600"/>
                  </a:cubicBezTo>
                  <a:cubicBezTo>
                    <a:pt x="775700" y="173895"/>
                    <a:pt x="779709" y="186907"/>
                    <a:pt x="779709" y="201635"/>
                  </a:cubicBezTo>
                  <a:cubicBezTo>
                    <a:pt x="779709" y="216238"/>
                    <a:pt x="775305" y="229998"/>
                    <a:pt x="766497" y="242917"/>
                  </a:cubicBezTo>
                  <a:cubicBezTo>
                    <a:pt x="757689" y="255835"/>
                    <a:pt x="745035" y="265882"/>
                    <a:pt x="728537" y="273059"/>
                  </a:cubicBezTo>
                  <a:cubicBezTo>
                    <a:pt x="712038" y="280235"/>
                    <a:pt x="693468" y="283824"/>
                    <a:pt x="672828" y="283824"/>
                  </a:cubicBezTo>
                  <a:cubicBezTo>
                    <a:pt x="646667" y="283824"/>
                    <a:pt x="624745" y="280204"/>
                    <a:pt x="607063" y="272965"/>
                  </a:cubicBezTo>
                  <a:cubicBezTo>
                    <a:pt x="589381" y="265726"/>
                    <a:pt x="575511" y="254836"/>
                    <a:pt x="565454" y="240295"/>
                  </a:cubicBezTo>
                  <a:cubicBezTo>
                    <a:pt x="555397" y="225755"/>
                    <a:pt x="550106" y="209311"/>
                    <a:pt x="549580" y="190963"/>
                  </a:cubicBezTo>
                  <a:cubicBezTo>
                    <a:pt x="561609" y="189965"/>
                    <a:pt x="573638" y="188966"/>
                    <a:pt x="585667" y="187968"/>
                  </a:cubicBezTo>
                  <a:cubicBezTo>
                    <a:pt x="587376" y="201697"/>
                    <a:pt x="591353" y="212961"/>
                    <a:pt x="597598" y="221761"/>
                  </a:cubicBezTo>
                  <a:cubicBezTo>
                    <a:pt x="603842" y="230560"/>
                    <a:pt x="613538" y="237674"/>
                    <a:pt x="626684" y="243104"/>
                  </a:cubicBezTo>
                  <a:cubicBezTo>
                    <a:pt x="639831" y="248533"/>
                    <a:pt x="654621" y="251248"/>
                    <a:pt x="671054" y="251248"/>
                  </a:cubicBezTo>
                  <a:cubicBezTo>
                    <a:pt x="685646" y="251248"/>
                    <a:pt x="698530" y="249188"/>
                    <a:pt x="709704" y="245070"/>
                  </a:cubicBezTo>
                  <a:cubicBezTo>
                    <a:pt x="720879" y="240951"/>
                    <a:pt x="729194" y="235303"/>
                    <a:pt x="734650" y="228126"/>
                  </a:cubicBezTo>
                  <a:cubicBezTo>
                    <a:pt x="740106" y="220949"/>
                    <a:pt x="742833" y="213117"/>
                    <a:pt x="742833" y="204630"/>
                  </a:cubicBezTo>
                  <a:cubicBezTo>
                    <a:pt x="742833" y="196018"/>
                    <a:pt x="740204" y="188498"/>
                    <a:pt x="734945" y="182070"/>
                  </a:cubicBezTo>
                  <a:cubicBezTo>
                    <a:pt x="729687" y="175642"/>
                    <a:pt x="721010" y="170244"/>
                    <a:pt x="708915" y="165876"/>
                  </a:cubicBezTo>
                  <a:cubicBezTo>
                    <a:pt x="701159" y="163005"/>
                    <a:pt x="684003" y="158543"/>
                    <a:pt x="657447" y="152490"/>
                  </a:cubicBezTo>
                  <a:cubicBezTo>
                    <a:pt x="630891" y="146436"/>
                    <a:pt x="612289" y="140726"/>
                    <a:pt x="601640" y="135359"/>
                  </a:cubicBezTo>
                  <a:cubicBezTo>
                    <a:pt x="587836" y="128494"/>
                    <a:pt x="577549" y="119976"/>
                    <a:pt x="570779" y="109804"/>
                  </a:cubicBezTo>
                  <a:cubicBezTo>
                    <a:pt x="564008" y="99632"/>
                    <a:pt x="560623" y="88242"/>
                    <a:pt x="560623" y="75636"/>
                  </a:cubicBezTo>
                  <a:cubicBezTo>
                    <a:pt x="560623" y="61782"/>
                    <a:pt x="564764" y="48833"/>
                    <a:pt x="573046" y="36788"/>
                  </a:cubicBezTo>
                  <a:cubicBezTo>
                    <a:pt x="581329" y="24744"/>
                    <a:pt x="593423" y="15601"/>
                    <a:pt x="609331" y="9361"/>
                  </a:cubicBezTo>
                  <a:cubicBezTo>
                    <a:pt x="625238" y="3120"/>
                    <a:pt x="642920" y="0"/>
                    <a:pt x="66237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rgbClr val="4F508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3816646" y="2262032"/>
              <a:ext cx="1783706" cy="529977"/>
            </a:xfrm>
            <a:custGeom>
              <a:avLst/>
              <a:gdLst/>
              <a:ahLst/>
              <a:cxnLst/>
              <a:rect l="l" t="t" r="r" b="b"/>
              <a:pathLst>
                <a:path w="1783706" h="529977">
                  <a:moveTo>
                    <a:pt x="1114812" y="94208"/>
                  </a:moveTo>
                  <a:lnTo>
                    <a:pt x="1114812" y="225028"/>
                  </a:lnTo>
                  <a:lnTo>
                    <a:pt x="1151993" y="225028"/>
                  </a:lnTo>
                  <a:cubicBezTo>
                    <a:pt x="1175827" y="224134"/>
                    <a:pt x="1192154" y="216807"/>
                    <a:pt x="1200972" y="203046"/>
                  </a:cubicBezTo>
                  <a:cubicBezTo>
                    <a:pt x="1209791" y="189285"/>
                    <a:pt x="1213962" y="174451"/>
                    <a:pt x="1213485" y="158545"/>
                  </a:cubicBezTo>
                  <a:cubicBezTo>
                    <a:pt x="1213888" y="138976"/>
                    <a:pt x="1209508" y="123428"/>
                    <a:pt x="1200347" y="111901"/>
                  </a:cubicBezTo>
                  <a:cubicBezTo>
                    <a:pt x="1191186" y="100374"/>
                    <a:pt x="1174829" y="94476"/>
                    <a:pt x="1151278" y="94208"/>
                  </a:cubicBezTo>
                  <a:close/>
                  <a:moveTo>
                    <a:pt x="752430" y="79920"/>
                  </a:moveTo>
                  <a:cubicBezTo>
                    <a:pt x="729522" y="78878"/>
                    <a:pt x="714567" y="92216"/>
                    <a:pt x="707567" y="119935"/>
                  </a:cubicBezTo>
                  <a:cubicBezTo>
                    <a:pt x="700566" y="147653"/>
                    <a:pt x="697408" y="196004"/>
                    <a:pt x="698093" y="264988"/>
                  </a:cubicBezTo>
                  <a:cubicBezTo>
                    <a:pt x="697408" y="333972"/>
                    <a:pt x="700566" y="382323"/>
                    <a:pt x="707567" y="410041"/>
                  </a:cubicBezTo>
                  <a:cubicBezTo>
                    <a:pt x="714567" y="437760"/>
                    <a:pt x="729522" y="451098"/>
                    <a:pt x="752430" y="450056"/>
                  </a:cubicBezTo>
                  <a:cubicBezTo>
                    <a:pt x="776023" y="451098"/>
                    <a:pt x="791395" y="437760"/>
                    <a:pt x="798544" y="410041"/>
                  </a:cubicBezTo>
                  <a:cubicBezTo>
                    <a:pt x="805694" y="382323"/>
                    <a:pt x="808911" y="333972"/>
                    <a:pt x="808196" y="264988"/>
                  </a:cubicBezTo>
                  <a:cubicBezTo>
                    <a:pt x="808911" y="196004"/>
                    <a:pt x="805694" y="147653"/>
                    <a:pt x="798544" y="119935"/>
                  </a:cubicBezTo>
                  <a:cubicBezTo>
                    <a:pt x="791395" y="92216"/>
                    <a:pt x="776023" y="78878"/>
                    <a:pt x="752430" y="79920"/>
                  </a:cubicBezTo>
                  <a:close/>
                  <a:moveTo>
                    <a:pt x="1404462" y="10001"/>
                  </a:moveTo>
                  <a:lnTo>
                    <a:pt x="1524388" y="10001"/>
                  </a:lnTo>
                  <a:lnTo>
                    <a:pt x="1524388" y="211417"/>
                  </a:lnTo>
                  <a:lnTo>
                    <a:pt x="1525816" y="211417"/>
                  </a:lnTo>
                  <a:lnTo>
                    <a:pt x="1637973" y="10001"/>
                  </a:lnTo>
                  <a:lnTo>
                    <a:pt x="1767275" y="10001"/>
                  </a:lnTo>
                  <a:lnTo>
                    <a:pt x="1633687" y="229988"/>
                  </a:lnTo>
                  <a:lnTo>
                    <a:pt x="1783706" y="519976"/>
                  </a:lnTo>
                  <a:lnTo>
                    <a:pt x="1648689" y="519976"/>
                  </a:lnTo>
                  <a:lnTo>
                    <a:pt x="1556534" y="327841"/>
                  </a:lnTo>
                  <a:lnTo>
                    <a:pt x="1524388" y="377125"/>
                  </a:lnTo>
                  <a:lnTo>
                    <a:pt x="1524388" y="519976"/>
                  </a:lnTo>
                  <a:lnTo>
                    <a:pt x="1404462" y="519976"/>
                  </a:lnTo>
                  <a:close/>
                  <a:moveTo>
                    <a:pt x="994886" y="10001"/>
                  </a:moveTo>
                  <a:lnTo>
                    <a:pt x="1196325" y="10001"/>
                  </a:lnTo>
                  <a:cubicBezTo>
                    <a:pt x="1246709" y="11159"/>
                    <a:pt x="1282320" y="24542"/>
                    <a:pt x="1303158" y="50152"/>
                  </a:cubicBezTo>
                  <a:cubicBezTo>
                    <a:pt x="1323997" y="75762"/>
                    <a:pt x="1334081" y="106651"/>
                    <a:pt x="1333411" y="142818"/>
                  </a:cubicBezTo>
                  <a:cubicBezTo>
                    <a:pt x="1333322" y="179677"/>
                    <a:pt x="1326005" y="207994"/>
                    <a:pt x="1311460" y="227770"/>
                  </a:cubicBezTo>
                  <a:cubicBezTo>
                    <a:pt x="1296916" y="247546"/>
                    <a:pt x="1275679" y="260666"/>
                    <a:pt x="1247750" y="267131"/>
                  </a:cubicBezTo>
                  <a:lnTo>
                    <a:pt x="1247750" y="268558"/>
                  </a:lnTo>
                  <a:cubicBezTo>
                    <a:pt x="1272783" y="272227"/>
                    <a:pt x="1291087" y="279720"/>
                    <a:pt x="1302663" y="291035"/>
                  </a:cubicBezTo>
                  <a:cubicBezTo>
                    <a:pt x="1314238" y="302350"/>
                    <a:pt x="1321650" y="316882"/>
                    <a:pt x="1324898" y="334631"/>
                  </a:cubicBezTo>
                  <a:cubicBezTo>
                    <a:pt x="1328145" y="352380"/>
                    <a:pt x="1329793" y="372740"/>
                    <a:pt x="1329842" y="395711"/>
                  </a:cubicBezTo>
                  <a:cubicBezTo>
                    <a:pt x="1330481" y="428759"/>
                    <a:pt x="1331503" y="453350"/>
                    <a:pt x="1332909" y="469483"/>
                  </a:cubicBezTo>
                  <a:cubicBezTo>
                    <a:pt x="1334316" y="485617"/>
                    <a:pt x="1336556" y="496549"/>
                    <a:pt x="1339629" y="502280"/>
                  </a:cubicBezTo>
                  <a:cubicBezTo>
                    <a:pt x="1342703" y="508011"/>
                    <a:pt x="1347059" y="511796"/>
                    <a:pt x="1352699" y="513635"/>
                  </a:cubicBezTo>
                  <a:lnTo>
                    <a:pt x="1352699" y="519976"/>
                  </a:lnTo>
                  <a:lnTo>
                    <a:pt x="1223479" y="519976"/>
                  </a:lnTo>
                  <a:cubicBezTo>
                    <a:pt x="1218884" y="511816"/>
                    <a:pt x="1215581" y="499663"/>
                    <a:pt x="1213572" y="483518"/>
                  </a:cubicBezTo>
                  <a:cubicBezTo>
                    <a:pt x="1211563" y="467372"/>
                    <a:pt x="1210581" y="445012"/>
                    <a:pt x="1210625" y="416437"/>
                  </a:cubicBezTo>
                  <a:cubicBezTo>
                    <a:pt x="1210908" y="373199"/>
                    <a:pt x="1207303" y="344254"/>
                    <a:pt x="1199810" y="329603"/>
                  </a:cubicBezTo>
                  <a:cubicBezTo>
                    <a:pt x="1192317" y="314952"/>
                    <a:pt x="1179239" y="308163"/>
                    <a:pt x="1160574" y="309235"/>
                  </a:cubicBezTo>
                  <a:lnTo>
                    <a:pt x="1114812" y="309235"/>
                  </a:lnTo>
                  <a:lnTo>
                    <a:pt x="1114812" y="519976"/>
                  </a:lnTo>
                  <a:lnTo>
                    <a:pt x="994886" y="519976"/>
                  </a:lnTo>
                  <a:close/>
                  <a:moveTo>
                    <a:pt x="0" y="10001"/>
                  </a:moveTo>
                  <a:lnTo>
                    <a:pt x="119995" y="10001"/>
                  </a:lnTo>
                  <a:lnTo>
                    <a:pt x="164279" y="372904"/>
                  </a:lnTo>
                  <a:lnTo>
                    <a:pt x="165707" y="372904"/>
                  </a:lnTo>
                  <a:lnTo>
                    <a:pt x="218562" y="10001"/>
                  </a:lnTo>
                  <a:lnTo>
                    <a:pt x="329986" y="10001"/>
                  </a:lnTo>
                  <a:lnTo>
                    <a:pt x="387126" y="372904"/>
                  </a:lnTo>
                  <a:lnTo>
                    <a:pt x="388555" y="372904"/>
                  </a:lnTo>
                  <a:lnTo>
                    <a:pt x="431410" y="10001"/>
                  </a:lnTo>
                  <a:lnTo>
                    <a:pt x="547122" y="10001"/>
                  </a:lnTo>
                  <a:lnTo>
                    <a:pt x="458552" y="519976"/>
                  </a:lnTo>
                  <a:lnTo>
                    <a:pt x="325701" y="519976"/>
                  </a:lnTo>
                  <a:lnTo>
                    <a:pt x="273560" y="157848"/>
                  </a:lnTo>
                  <a:lnTo>
                    <a:pt x="272131" y="157848"/>
                  </a:lnTo>
                  <a:lnTo>
                    <a:pt x="222848" y="519976"/>
                  </a:lnTo>
                  <a:lnTo>
                    <a:pt x="89996" y="519976"/>
                  </a:lnTo>
                  <a:close/>
                  <a:moveTo>
                    <a:pt x="753145" y="0"/>
                  </a:moveTo>
                  <a:cubicBezTo>
                    <a:pt x="808871" y="651"/>
                    <a:pt x="849546" y="13071"/>
                    <a:pt x="875169" y="37260"/>
                  </a:cubicBezTo>
                  <a:cubicBezTo>
                    <a:pt x="900792" y="61449"/>
                    <a:pt x="916971" y="93498"/>
                    <a:pt x="923707" y="133407"/>
                  </a:cubicBezTo>
                  <a:cubicBezTo>
                    <a:pt x="930443" y="173316"/>
                    <a:pt x="933343" y="217176"/>
                    <a:pt x="932408" y="264988"/>
                  </a:cubicBezTo>
                  <a:cubicBezTo>
                    <a:pt x="933343" y="312799"/>
                    <a:pt x="930443" y="356660"/>
                    <a:pt x="923707" y="396569"/>
                  </a:cubicBezTo>
                  <a:cubicBezTo>
                    <a:pt x="916971" y="436478"/>
                    <a:pt x="900792" y="468527"/>
                    <a:pt x="875169" y="492716"/>
                  </a:cubicBezTo>
                  <a:cubicBezTo>
                    <a:pt x="849546" y="516905"/>
                    <a:pt x="808871" y="529325"/>
                    <a:pt x="753145" y="529977"/>
                  </a:cubicBezTo>
                  <a:cubicBezTo>
                    <a:pt x="701239" y="529709"/>
                    <a:pt x="662362" y="518824"/>
                    <a:pt x="636515" y="497321"/>
                  </a:cubicBezTo>
                  <a:cubicBezTo>
                    <a:pt x="610667" y="475818"/>
                    <a:pt x="593589" y="445304"/>
                    <a:pt x="585280" y="405779"/>
                  </a:cubicBezTo>
                  <a:cubicBezTo>
                    <a:pt x="576971" y="366253"/>
                    <a:pt x="573171" y="319323"/>
                    <a:pt x="573881" y="264988"/>
                  </a:cubicBezTo>
                  <a:cubicBezTo>
                    <a:pt x="573171" y="210652"/>
                    <a:pt x="576971" y="163722"/>
                    <a:pt x="585280" y="124197"/>
                  </a:cubicBezTo>
                  <a:cubicBezTo>
                    <a:pt x="593589" y="84672"/>
                    <a:pt x="610667" y="54158"/>
                    <a:pt x="636515" y="32655"/>
                  </a:cubicBezTo>
                  <a:cubicBezTo>
                    <a:pt x="662362" y="11152"/>
                    <a:pt x="701239" y="267"/>
                    <a:pt x="75314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rgbClr val="4F508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464685" y="2895600"/>
            <a:ext cx="34156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200" b="1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办公室</a:t>
            </a:r>
            <a:endParaRPr lang="en-US" altLang="zh-CN" sz="7200" b="1" cap="all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0 7"/>
          <p:cNvCxnSpPr/>
          <p:nvPr/>
        </p:nvCxnSpPr>
        <p:spPr>
          <a:xfrm>
            <a:off x="6087986" y="1946819"/>
            <a:ext cx="0" cy="3190488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208689" y="358021"/>
            <a:ext cx="3758689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8565">
              <a:lnSpc>
                <a:spcPct val="100000"/>
              </a:lnSpc>
              <a:defRPr/>
            </a:pPr>
            <a:r>
              <a:rPr lang="zh-CN" altLang="en-US" sz="3595" b="1" dirty="0">
                <a:solidFill>
                  <a:srgbClr val="43457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主要简介</a:t>
            </a:r>
            <a:endParaRPr lang="zh-CN" altLang="en-US" sz="3595" b="1" dirty="0">
              <a:solidFill>
                <a:srgbClr val="43457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076983" y="640140"/>
            <a:ext cx="6066607" cy="0"/>
            <a:chOff x="4615664" y="960506"/>
            <a:chExt cx="9102718" cy="0"/>
          </a:xfrm>
        </p:grpSpPr>
        <p:cxnSp>
          <p:nvCxnSpPr>
            <p:cNvPr id="30" name="77 21"/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7722"/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1870709" y="1529080"/>
            <a:ext cx="3957955" cy="4277569"/>
            <a:chOff x="1826221" y="1199616"/>
            <a:chExt cx="3785772" cy="3535113"/>
          </a:xfrm>
        </p:grpSpPr>
        <p:grpSp>
          <p:nvGrpSpPr>
            <p:cNvPr id="15" name="组合 14"/>
            <p:cNvGrpSpPr/>
            <p:nvPr/>
          </p:nvGrpSpPr>
          <p:grpSpPr>
            <a:xfrm>
              <a:off x="1826221" y="1726146"/>
              <a:ext cx="3785772" cy="3008583"/>
              <a:chOff x="1075297" y="1817490"/>
              <a:chExt cx="4563920" cy="3653317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0" name="矩形: 圆角 9"/>
              <p:cNvSpPr/>
              <p:nvPr/>
            </p:nvSpPr>
            <p:spPr>
              <a:xfrm>
                <a:off x="1075297" y="1817490"/>
                <a:ext cx="4563920" cy="3653317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7" name="图示 6"/>
              <p:cNvGraphicFramePr/>
              <p:nvPr/>
            </p:nvGraphicFramePr>
            <p:xfrm>
              <a:off x="1650296" y="2103507"/>
              <a:ext cx="3551272" cy="314711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" r:lo="rId2" r:qs="rId3" r:cs="rId4"/>
              </a:graphicData>
            </a:graphic>
          </p:graphicFrame>
        </p:grpSp>
        <p:sp>
          <p:nvSpPr>
            <p:cNvPr id="11" name="文本框 10"/>
            <p:cNvSpPr txBox="1"/>
            <p:nvPr/>
          </p:nvSpPr>
          <p:spPr>
            <a:xfrm>
              <a:off x="2753076" y="1199616"/>
              <a:ext cx="1731021" cy="431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rPr>
                <a:t> 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部门特征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840220" y="1591310"/>
            <a:ext cx="3495675" cy="4214495"/>
            <a:chOff x="7001435" y="1181911"/>
            <a:chExt cx="3926541" cy="3650065"/>
          </a:xfrm>
        </p:grpSpPr>
        <p:grpSp>
          <p:nvGrpSpPr>
            <p:cNvPr id="13" name="组合 12"/>
            <p:cNvGrpSpPr/>
            <p:nvPr/>
          </p:nvGrpSpPr>
          <p:grpSpPr>
            <a:xfrm>
              <a:off x="7001435" y="1676399"/>
              <a:ext cx="3926541" cy="3155577"/>
              <a:chOff x="6096000" y="1757082"/>
              <a:chExt cx="4814047" cy="3831812"/>
            </a:xfrm>
            <a:solidFill>
              <a:srgbClr val="F8CBAD"/>
            </a:solidFill>
          </p:grpSpPr>
          <p:sp>
            <p:nvSpPr>
              <p:cNvPr id="24" name="矩形: 圆角 10"/>
              <p:cNvSpPr/>
              <p:nvPr/>
            </p:nvSpPr>
            <p:spPr>
              <a:xfrm>
                <a:off x="6096000" y="1757082"/>
                <a:ext cx="4814047" cy="3831812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33" name="图示 32"/>
              <p:cNvGraphicFramePr/>
              <p:nvPr/>
            </p:nvGraphicFramePr>
            <p:xfrm>
              <a:off x="6463344" y="1841016"/>
              <a:ext cx="4213032" cy="363786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6" r:lo="rId7" r:qs="rId8" r:cs="rId9"/>
              </a:graphicData>
            </a:graphic>
          </p:graphicFrame>
        </p:grpSp>
        <p:sp>
          <p:nvSpPr>
            <p:cNvPr id="34" name="文本框 33"/>
            <p:cNvSpPr txBox="1"/>
            <p:nvPr/>
          </p:nvSpPr>
          <p:spPr>
            <a:xfrm>
              <a:off x="8056585" y="1181911"/>
              <a:ext cx="1977920" cy="452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工作范围</a:t>
              </a:r>
              <a:endParaRPr lang="zh-CN" altLang="en-US" dirty="0">
                <a:solidFill>
                  <a:srgbClr val="BB5D5D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Click="0">
        <p15:prstTrans prst="drap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3" name="灰色圆形背景"/>
          <p:cNvSpPr>
            <a:spLocks noChangeArrowheads="1"/>
          </p:cNvSpPr>
          <p:nvPr/>
        </p:nvSpPr>
        <p:spPr bwMode="auto">
          <a:xfrm>
            <a:off x="2081289" y="2500388"/>
            <a:ext cx="2811842" cy="2811842"/>
          </a:xfrm>
          <a:prstGeom prst="ellipse">
            <a:avLst/>
          </a:prstGeom>
          <a:solidFill>
            <a:srgbClr val="C7D7FB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23573" name="灰色圆形背景"/>
          <p:cNvSpPr>
            <a:spLocks noChangeArrowheads="1"/>
          </p:cNvSpPr>
          <p:nvPr/>
        </p:nvSpPr>
        <p:spPr bwMode="auto">
          <a:xfrm>
            <a:off x="1806356" y="2225596"/>
            <a:ext cx="3359278" cy="3360887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11" y="10800"/>
                </a:moveTo>
                <a:cubicBezTo>
                  <a:pt x="411" y="16538"/>
                  <a:pt x="5062" y="21189"/>
                  <a:pt x="10800" y="21189"/>
                </a:cubicBezTo>
                <a:cubicBezTo>
                  <a:pt x="16538" y="21189"/>
                  <a:pt x="21189" y="16538"/>
                  <a:pt x="21189" y="10800"/>
                </a:cubicBezTo>
                <a:cubicBezTo>
                  <a:pt x="21189" y="5062"/>
                  <a:pt x="16538" y="411"/>
                  <a:pt x="10800" y="411"/>
                </a:cubicBezTo>
                <a:cubicBezTo>
                  <a:pt x="5062" y="411"/>
                  <a:pt x="411" y="5062"/>
                  <a:pt x="411" y="10800"/>
                </a:cubicBezTo>
                <a:close/>
              </a:path>
            </a:pathLst>
          </a:custGeom>
          <a:solidFill>
            <a:srgbClr val="C7D7FB"/>
          </a:solidFill>
          <a:ln>
            <a:noFill/>
          </a:ln>
        </p:spPr>
        <p:txBody>
          <a:bodyPr anchor="ctr"/>
          <a:lstStyle/>
          <a:p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030" name="椭圆 90"/>
          <p:cNvSpPr>
            <a:spLocks noChangeArrowheads="1"/>
          </p:cNvSpPr>
          <p:nvPr/>
        </p:nvSpPr>
        <p:spPr bwMode="auto">
          <a:xfrm>
            <a:off x="2815168" y="1587499"/>
            <a:ext cx="1341966" cy="1346200"/>
          </a:xfrm>
          <a:prstGeom prst="ellipse">
            <a:avLst/>
          </a:prstGeom>
          <a:solidFill>
            <a:srgbClr val="6073C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43031" name="椭圆 92"/>
          <p:cNvSpPr>
            <a:spLocks noChangeArrowheads="1"/>
          </p:cNvSpPr>
          <p:nvPr/>
        </p:nvSpPr>
        <p:spPr bwMode="auto">
          <a:xfrm>
            <a:off x="1382185" y="4057650"/>
            <a:ext cx="1344083" cy="1344083"/>
          </a:xfrm>
          <a:prstGeom prst="ellipse">
            <a:avLst/>
          </a:prstGeom>
          <a:solidFill>
            <a:srgbClr val="6073C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43032" name="椭圆 94"/>
          <p:cNvSpPr>
            <a:spLocks noChangeArrowheads="1"/>
          </p:cNvSpPr>
          <p:nvPr/>
        </p:nvSpPr>
        <p:spPr bwMode="auto">
          <a:xfrm>
            <a:off x="4246034" y="4057650"/>
            <a:ext cx="1344085" cy="1344083"/>
          </a:xfrm>
          <a:prstGeom prst="ellipse">
            <a:avLst/>
          </a:prstGeom>
          <a:solidFill>
            <a:srgbClr val="6073C0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23577" name="等腰三角形 96"/>
          <p:cNvSpPr>
            <a:spLocks noChangeArrowheads="1"/>
          </p:cNvSpPr>
          <p:nvPr/>
        </p:nvSpPr>
        <p:spPr bwMode="auto">
          <a:xfrm rot="8911463">
            <a:off x="4725553" y="2933032"/>
            <a:ext cx="383960" cy="384144"/>
          </a:xfrm>
          <a:prstGeom prst="triangle">
            <a:avLst>
              <a:gd name="adj" fmla="val 50000"/>
            </a:avLst>
          </a:prstGeom>
          <a:solidFill>
            <a:srgbClr val="C7D7FB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40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23578" name="等腰三角形 98"/>
          <p:cNvSpPr>
            <a:spLocks noChangeArrowheads="1"/>
          </p:cNvSpPr>
          <p:nvPr/>
        </p:nvSpPr>
        <p:spPr bwMode="auto">
          <a:xfrm rot="16200000">
            <a:off x="3343646" y="5358465"/>
            <a:ext cx="384144" cy="383960"/>
          </a:xfrm>
          <a:prstGeom prst="triangle">
            <a:avLst>
              <a:gd name="adj" fmla="val 50000"/>
            </a:avLst>
          </a:prstGeom>
          <a:solidFill>
            <a:srgbClr val="C7D7FB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40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23579" name="等腰三角形 100"/>
          <p:cNvSpPr>
            <a:spLocks noChangeArrowheads="1"/>
          </p:cNvSpPr>
          <p:nvPr/>
        </p:nvSpPr>
        <p:spPr bwMode="auto">
          <a:xfrm rot="1626189">
            <a:off x="1862479" y="2899128"/>
            <a:ext cx="383960" cy="384144"/>
          </a:xfrm>
          <a:prstGeom prst="triangle">
            <a:avLst>
              <a:gd name="adj" fmla="val 50000"/>
            </a:avLst>
          </a:prstGeom>
          <a:solidFill>
            <a:srgbClr val="C7D7FB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40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TextBox 20"/>
          <p:cNvSpPr txBox="1"/>
          <p:nvPr/>
        </p:nvSpPr>
        <p:spPr>
          <a:xfrm>
            <a:off x="2391301" y="3488465"/>
            <a:ext cx="2076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ru-RU" sz="2800" dirty="0"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办公室</a:t>
            </a:r>
            <a:endParaRPr lang="zh-CN" altLang="ru-RU" sz="2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Box 21"/>
          <p:cNvSpPr txBox="1"/>
          <p:nvPr/>
        </p:nvSpPr>
        <p:spPr>
          <a:xfrm>
            <a:off x="2443213" y="1998278"/>
            <a:ext cx="2076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ru-RU" sz="1400" dirty="0"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表达能力</a:t>
            </a:r>
            <a:endParaRPr lang="zh-CN" altLang="ru-RU" sz="14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Box 22"/>
          <p:cNvSpPr txBox="1"/>
          <p:nvPr/>
        </p:nvSpPr>
        <p:spPr>
          <a:xfrm>
            <a:off x="3865621" y="4528116"/>
            <a:ext cx="2076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ru-RU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全面发展</a:t>
            </a:r>
            <a:endParaRPr lang="zh-CN" altLang="ru-RU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Box 23"/>
          <p:cNvSpPr txBox="1"/>
          <p:nvPr/>
        </p:nvSpPr>
        <p:spPr>
          <a:xfrm>
            <a:off x="1038496" y="4444696"/>
            <a:ext cx="2076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ru-RU" sz="1400" dirty="0"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组织能力</a:t>
            </a:r>
            <a:endParaRPr lang="zh-CN" altLang="ru-RU" sz="14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椭圆 63"/>
          <p:cNvSpPr/>
          <p:nvPr>
            <p:custDataLst>
              <p:tags r:id="rId1"/>
            </p:custDataLst>
          </p:nvPr>
        </p:nvSpPr>
        <p:spPr>
          <a:xfrm>
            <a:off x="7217269" y="3176694"/>
            <a:ext cx="582798" cy="582798"/>
          </a:xfrm>
          <a:prstGeom prst="ellipse">
            <a:avLst/>
          </a:prstGeom>
          <a:solidFill>
            <a:srgbClr val="C7D7F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Freeform 36"/>
          <p:cNvSpPr/>
          <p:nvPr>
            <p:custDataLst>
              <p:tags r:id="rId2"/>
            </p:custDataLst>
          </p:nvPr>
        </p:nvSpPr>
        <p:spPr bwMode="auto">
          <a:xfrm>
            <a:off x="7433641" y="3407759"/>
            <a:ext cx="178630" cy="177820"/>
          </a:xfrm>
          <a:custGeom>
            <a:avLst/>
            <a:gdLst>
              <a:gd name="T0" fmla="*/ 1566 w 2078"/>
              <a:gd name="T1" fmla="*/ 1310 h 2078"/>
              <a:gd name="T2" fmla="*/ 1200 w 2078"/>
              <a:gd name="T3" fmla="*/ 944 h 2078"/>
              <a:gd name="T4" fmla="*/ 2078 w 2078"/>
              <a:gd name="T5" fmla="*/ 286 h 2078"/>
              <a:gd name="T6" fmla="*/ 1822 w 2078"/>
              <a:gd name="T7" fmla="*/ 30 h 2078"/>
              <a:gd name="T8" fmla="*/ 725 w 2078"/>
              <a:gd name="T9" fmla="*/ 469 h 2078"/>
              <a:gd name="T10" fmla="*/ 380 w 2078"/>
              <a:gd name="T11" fmla="*/ 123 h 2078"/>
              <a:gd name="T12" fmla="*/ 71 w 2078"/>
              <a:gd name="T13" fmla="*/ 70 h 2078"/>
              <a:gd name="T14" fmla="*/ 124 w 2078"/>
              <a:gd name="T15" fmla="*/ 379 h 2078"/>
              <a:gd name="T16" fmla="*/ 469 w 2078"/>
              <a:gd name="T17" fmla="*/ 725 h 2078"/>
              <a:gd name="T18" fmla="*/ 30 w 2078"/>
              <a:gd name="T19" fmla="*/ 1822 h 2078"/>
              <a:gd name="T20" fmla="*/ 286 w 2078"/>
              <a:gd name="T21" fmla="*/ 2078 h 2078"/>
              <a:gd name="T22" fmla="*/ 944 w 2078"/>
              <a:gd name="T23" fmla="*/ 1200 h 2078"/>
              <a:gd name="T24" fmla="*/ 1310 w 2078"/>
              <a:gd name="T25" fmla="*/ 1566 h 2078"/>
              <a:gd name="T26" fmla="*/ 1310 w 2078"/>
              <a:gd name="T27" fmla="*/ 2078 h 2078"/>
              <a:gd name="T28" fmla="*/ 1566 w 2078"/>
              <a:gd name="T29" fmla="*/ 2078 h 2078"/>
              <a:gd name="T30" fmla="*/ 1694 w 2078"/>
              <a:gd name="T31" fmla="*/ 1694 h 2078"/>
              <a:gd name="T32" fmla="*/ 2078 w 2078"/>
              <a:gd name="T33" fmla="*/ 1566 h 2078"/>
              <a:gd name="T34" fmla="*/ 2078 w 2078"/>
              <a:gd name="T35" fmla="*/ 1310 h 2078"/>
              <a:gd name="T36" fmla="*/ 1566 w 2078"/>
              <a:gd name="T37" fmla="*/ 1310 h 2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78" h="2078">
                <a:moveTo>
                  <a:pt x="1566" y="1310"/>
                </a:moveTo>
                <a:cubicBezTo>
                  <a:pt x="1200" y="944"/>
                  <a:pt x="1200" y="944"/>
                  <a:pt x="1200" y="944"/>
                </a:cubicBezTo>
                <a:cubicBezTo>
                  <a:pt x="2078" y="286"/>
                  <a:pt x="2078" y="286"/>
                  <a:pt x="2078" y="286"/>
                </a:cubicBezTo>
                <a:cubicBezTo>
                  <a:pt x="1822" y="30"/>
                  <a:pt x="1822" y="30"/>
                  <a:pt x="1822" y="30"/>
                </a:cubicBezTo>
                <a:cubicBezTo>
                  <a:pt x="725" y="469"/>
                  <a:pt x="725" y="469"/>
                  <a:pt x="725" y="469"/>
                </a:cubicBezTo>
                <a:cubicBezTo>
                  <a:pt x="380" y="123"/>
                  <a:pt x="380" y="123"/>
                  <a:pt x="380" y="123"/>
                </a:cubicBezTo>
                <a:cubicBezTo>
                  <a:pt x="280" y="24"/>
                  <a:pt x="141" y="0"/>
                  <a:pt x="71" y="70"/>
                </a:cubicBezTo>
                <a:cubicBezTo>
                  <a:pt x="0" y="141"/>
                  <a:pt x="24" y="280"/>
                  <a:pt x="124" y="379"/>
                </a:cubicBezTo>
                <a:cubicBezTo>
                  <a:pt x="469" y="725"/>
                  <a:pt x="469" y="725"/>
                  <a:pt x="469" y="725"/>
                </a:cubicBezTo>
                <a:cubicBezTo>
                  <a:pt x="30" y="1822"/>
                  <a:pt x="30" y="1822"/>
                  <a:pt x="30" y="1822"/>
                </a:cubicBezTo>
                <a:cubicBezTo>
                  <a:pt x="286" y="2078"/>
                  <a:pt x="286" y="2078"/>
                  <a:pt x="286" y="2078"/>
                </a:cubicBezTo>
                <a:cubicBezTo>
                  <a:pt x="944" y="1200"/>
                  <a:pt x="944" y="1200"/>
                  <a:pt x="944" y="1200"/>
                </a:cubicBezTo>
                <a:cubicBezTo>
                  <a:pt x="1310" y="1566"/>
                  <a:pt x="1310" y="1566"/>
                  <a:pt x="1310" y="1566"/>
                </a:cubicBezTo>
                <a:cubicBezTo>
                  <a:pt x="1310" y="2078"/>
                  <a:pt x="1310" y="2078"/>
                  <a:pt x="1310" y="2078"/>
                </a:cubicBezTo>
                <a:cubicBezTo>
                  <a:pt x="1566" y="2078"/>
                  <a:pt x="1566" y="2078"/>
                  <a:pt x="1566" y="2078"/>
                </a:cubicBezTo>
                <a:cubicBezTo>
                  <a:pt x="1694" y="1694"/>
                  <a:pt x="1694" y="1694"/>
                  <a:pt x="1694" y="1694"/>
                </a:cubicBezTo>
                <a:cubicBezTo>
                  <a:pt x="2078" y="1566"/>
                  <a:pt x="2078" y="1566"/>
                  <a:pt x="2078" y="1566"/>
                </a:cubicBezTo>
                <a:cubicBezTo>
                  <a:pt x="2078" y="1310"/>
                  <a:pt x="2078" y="1310"/>
                  <a:pt x="2078" y="1310"/>
                </a:cubicBezTo>
                <a:lnTo>
                  <a:pt x="1566" y="1310"/>
                </a:lnTo>
                <a:close/>
              </a:path>
            </a:pathLst>
          </a:custGeom>
          <a:solidFill>
            <a:srgbClr val="6073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椭圆 66"/>
          <p:cNvSpPr/>
          <p:nvPr>
            <p:custDataLst>
              <p:tags r:id="rId3"/>
            </p:custDataLst>
          </p:nvPr>
        </p:nvSpPr>
        <p:spPr>
          <a:xfrm>
            <a:off x="7217269" y="4688304"/>
            <a:ext cx="582798" cy="582798"/>
          </a:xfrm>
          <a:prstGeom prst="ellipse">
            <a:avLst/>
          </a:prstGeom>
          <a:solidFill>
            <a:srgbClr val="C7D7F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8" name="Freeform 68"/>
          <p:cNvSpPr/>
          <p:nvPr>
            <p:custDataLst>
              <p:tags r:id="rId4"/>
            </p:custDataLst>
          </p:nvPr>
        </p:nvSpPr>
        <p:spPr bwMode="auto">
          <a:xfrm>
            <a:off x="7404232" y="4882185"/>
            <a:ext cx="208872" cy="195036"/>
          </a:xfrm>
          <a:custGeom>
            <a:avLst/>
            <a:gdLst>
              <a:gd name="T0" fmla="*/ 1024 w 2048"/>
              <a:gd name="T1" fmla="*/ 0 h 1919"/>
              <a:gd name="T2" fmla="*/ 2048 w 2048"/>
              <a:gd name="T3" fmla="*/ 832 h 1919"/>
              <a:gd name="T4" fmla="*/ 1024 w 2048"/>
              <a:gd name="T5" fmla="*/ 1664 h 1919"/>
              <a:gd name="T6" fmla="*/ 864 w 2048"/>
              <a:gd name="T7" fmla="*/ 1654 h 1919"/>
              <a:gd name="T8" fmla="*/ 128 w 2048"/>
              <a:gd name="T9" fmla="*/ 1919 h 1919"/>
              <a:gd name="T10" fmla="*/ 128 w 2048"/>
              <a:gd name="T11" fmla="*/ 1865 h 1919"/>
              <a:gd name="T12" fmla="*/ 384 w 2048"/>
              <a:gd name="T13" fmla="*/ 1536 h 1919"/>
              <a:gd name="T14" fmla="*/ 380 w 2048"/>
              <a:gd name="T15" fmla="*/ 1479 h 1919"/>
              <a:gd name="T16" fmla="*/ 0 w 2048"/>
              <a:gd name="T17" fmla="*/ 832 h 1919"/>
              <a:gd name="T18" fmla="*/ 1024 w 2048"/>
              <a:gd name="T19" fmla="*/ 0 h 1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48" h="1919">
                <a:moveTo>
                  <a:pt x="1024" y="0"/>
                </a:moveTo>
                <a:cubicBezTo>
                  <a:pt x="1590" y="0"/>
                  <a:pt x="2048" y="372"/>
                  <a:pt x="2048" y="832"/>
                </a:cubicBezTo>
                <a:cubicBezTo>
                  <a:pt x="2048" y="1291"/>
                  <a:pt x="1590" y="1664"/>
                  <a:pt x="1024" y="1664"/>
                </a:cubicBezTo>
                <a:cubicBezTo>
                  <a:pt x="970" y="1664"/>
                  <a:pt x="916" y="1661"/>
                  <a:pt x="864" y="1654"/>
                </a:cubicBezTo>
                <a:cubicBezTo>
                  <a:pt x="644" y="1874"/>
                  <a:pt x="382" y="1913"/>
                  <a:pt x="128" y="1919"/>
                </a:cubicBezTo>
                <a:cubicBezTo>
                  <a:pt x="128" y="1865"/>
                  <a:pt x="128" y="1865"/>
                  <a:pt x="128" y="1865"/>
                </a:cubicBezTo>
                <a:cubicBezTo>
                  <a:pt x="265" y="1798"/>
                  <a:pt x="384" y="1676"/>
                  <a:pt x="384" y="1536"/>
                </a:cubicBezTo>
                <a:cubicBezTo>
                  <a:pt x="384" y="1516"/>
                  <a:pt x="382" y="1497"/>
                  <a:pt x="380" y="1479"/>
                </a:cubicBezTo>
                <a:cubicBezTo>
                  <a:pt x="148" y="1326"/>
                  <a:pt x="0" y="1093"/>
                  <a:pt x="0" y="832"/>
                </a:cubicBezTo>
                <a:cubicBezTo>
                  <a:pt x="0" y="372"/>
                  <a:pt x="458" y="0"/>
                  <a:pt x="1024" y="0"/>
                </a:cubicBezTo>
                <a:close/>
              </a:path>
            </a:pathLst>
          </a:custGeom>
          <a:solidFill>
            <a:srgbClr val="6073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Text Placeholder 33"/>
          <p:cNvSpPr txBox="1"/>
          <p:nvPr>
            <p:custDataLst>
              <p:tags r:id="rId5"/>
            </p:custDataLst>
          </p:nvPr>
        </p:nvSpPr>
        <p:spPr>
          <a:xfrm>
            <a:off x="7904677" y="3180528"/>
            <a:ext cx="18906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AU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组织能力</a:t>
            </a:r>
            <a:endParaRPr kumimoji="0" lang="zh-CN" altLang="en-AU" sz="20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TextBox 20"/>
          <p:cNvSpPr txBox="1"/>
          <p:nvPr>
            <p:custDataLst>
              <p:tags r:id="rId6"/>
            </p:custDataLst>
          </p:nvPr>
        </p:nvSpPr>
        <p:spPr>
          <a:xfrm>
            <a:off x="7800537" y="3585670"/>
            <a:ext cx="245687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举行学年初学年末心协会议，锻炼组织能力。</a:t>
            </a:r>
            <a:endParaRPr lang="zh-CN" altLang="en-US" sz="1600" dirty="0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Text Placeholder 33"/>
          <p:cNvSpPr txBox="1"/>
          <p:nvPr>
            <p:custDataLst>
              <p:tags r:id="rId7"/>
            </p:custDataLst>
          </p:nvPr>
        </p:nvSpPr>
        <p:spPr>
          <a:xfrm>
            <a:off x="7915152" y="4681519"/>
            <a:ext cx="18906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AU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全面发展</a:t>
            </a:r>
            <a:endParaRPr kumimoji="0" lang="zh-CN" altLang="en-AU" sz="20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TextBox 20"/>
          <p:cNvSpPr txBox="1"/>
          <p:nvPr>
            <p:custDataLst>
              <p:tags r:id="rId8"/>
            </p:custDataLst>
          </p:nvPr>
        </p:nvSpPr>
        <p:spPr>
          <a:xfrm>
            <a:off x="7915152" y="5096186"/>
            <a:ext cx="245687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了解报销、档案整理、人事管理等工作的工作方式，积累各方面的经验。</a:t>
            </a:r>
            <a:endParaRPr lang="zh-CN" altLang="en-US" sz="1600" dirty="0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椭圆 75"/>
          <p:cNvSpPr/>
          <p:nvPr>
            <p:custDataLst>
              <p:tags r:id="rId9"/>
            </p:custDataLst>
          </p:nvPr>
        </p:nvSpPr>
        <p:spPr>
          <a:xfrm>
            <a:off x="7217269" y="1686322"/>
            <a:ext cx="582798" cy="582798"/>
          </a:xfrm>
          <a:prstGeom prst="ellipse">
            <a:avLst/>
          </a:prstGeom>
          <a:solidFill>
            <a:srgbClr val="C7D7F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7" name="Freeform 68"/>
          <p:cNvSpPr/>
          <p:nvPr>
            <p:custDataLst>
              <p:tags r:id="rId10"/>
            </p:custDataLst>
          </p:nvPr>
        </p:nvSpPr>
        <p:spPr bwMode="auto">
          <a:xfrm>
            <a:off x="7404232" y="1880203"/>
            <a:ext cx="208872" cy="195036"/>
          </a:xfrm>
          <a:custGeom>
            <a:avLst/>
            <a:gdLst>
              <a:gd name="T0" fmla="*/ 1024 w 2048"/>
              <a:gd name="T1" fmla="*/ 0 h 1919"/>
              <a:gd name="T2" fmla="*/ 2048 w 2048"/>
              <a:gd name="T3" fmla="*/ 832 h 1919"/>
              <a:gd name="T4" fmla="*/ 1024 w 2048"/>
              <a:gd name="T5" fmla="*/ 1664 h 1919"/>
              <a:gd name="T6" fmla="*/ 864 w 2048"/>
              <a:gd name="T7" fmla="*/ 1654 h 1919"/>
              <a:gd name="T8" fmla="*/ 128 w 2048"/>
              <a:gd name="T9" fmla="*/ 1919 h 1919"/>
              <a:gd name="T10" fmla="*/ 128 w 2048"/>
              <a:gd name="T11" fmla="*/ 1865 h 1919"/>
              <a:gd name="T12" fmla="*/ 384 w 2048"/>
              <a:gd name="T13" fmla="*/ 1536 h 1919"/>
              <a:gd name="T14" fmla="*/ 380 w 2048"/>
              <a:gd name="T15" fmla="*/ 1479 h 1919"/>
              <a:gd name="T16" fmla="*/ 0 w 2048"/>
              <a:gd name="T17" fmla="*/ 832 h 1919"/>
              <a:gd name="T18" fmla="*/ 1024 w 2048"/>
              <a:gd name="T19" fmla="*/ 0 h 1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48" h="1919">
                <a:moveTo>
                  <a:pt x="1024" y="0"/>
                </a:moveTo>
                <a:cubicBezTo>
                  <a:pt x="1590" y="0"/>
                  <a:pt x="2048" y="372"/>
                  <a:pt x="2048" y="832"/>
                </a:cubicBezTo>
                <a:cubicBezTo>
                  <a:pt x="2048" y="1291"/>
                  <a:pt x="1590" y="1664"/>
                  <a:pt x="1024" y="1664"/>
                </a:cubicBezTo>
                <a:cubicBezTo>
                  <a:pt x="970" y="1664"/>
                  <a:pt x="916" y="1661"/>
                  <a:pt x="864" y="1654"/>
                </a:cubicBezTo>
                <a:cubicBezTo>
                  <a:pt x="644" y="1874"/>
                  <a:pt x="382" y="1913"/>
                  <a:pt x="128" y="1919"/>
                </a:cubicBezTo>
                <a:cubicBezTo>
                  <a:pt x="128" y="1865"/>
                  <a:pt x="128" y="1865"/>
                  <a:pt x="128" y="1865"/>
                </a:cubicBezTo>
                <a:cubicBezTo>
                  <a:pt x="265" y="1798"/>
                  <a:pt x="384" y="1676"/>
                  <a:pt x="384" y="1536"/>
                </a:cubicBezTo>
                <a:cubicBezTo>
                  <a:pt x="384" y="1516"/>
                  <a:pt x="382" y="1497"/>
                  <a:pt x="380" y="1479"/>
                </a:cubicBezTo>
                <a:cubicBezTo>
                  <a:pt x="148" y="1326"/>
                  <a:pt x="0" y="1093"/>
                  <a:pt x="0" y="832"/>
                </a:cubicBezTo>
                <a:cubicBezTo>
                  <a:pt x="0" y="372"/>
                  <a:pt x="458" y="0"/>
                  <a:pt x="1024" y="0"/>
                </a:cubicBezTo>
                <a:close/>
              </a:path>
            </a:pathLst>
          </a:custGeom>
          <a:solidFill>
            <a:srgbClr val="6073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Text Placeholder 33"/>
          <p:cNvSpPr txBox="1"/>
          <p:nvPr>
            <p:custDataLst>
              <p:tags r:id="rId11"/>
            </p:custDataLst>
          </p:nvPr>
        </p:nvSpPr>
        <p:spPr>
          <a:xfrm>
            <a:off x="7915152" y="1679537"/>
            <a:ext cx="18906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表达能力</a:t>
            </a:r>
            <a:endParaRPr kumimoji="0" lang="en-AU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TextBox 20"/>
          <p:cNvSpPr txBox="1"/>
          <p:nvPr>
            <p:custDataLst>
              <p:tags r:id="rId12"/>
            </p:custDataLst>
          </p:nvPr>
        </p:nvSpPr>
        <p:spPr>
          <a:xfrm>
            <a:off x="7915152" y="2094204"/>
            <a:ext cx="245687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与各部门对接，提升人际交往与语言表达能力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600" dirty="0">
              <a:solidFill>
                <a:srgbClr val="FFFFFF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361193" y="932823"/>
            <a:ext cx="14536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defRPr/>
            </a:pPr>
            <a:r>
              <a:rPr lang="en-US" altLang="zh-CN" sz="800" dirty="0">
                <a:solidFill>
                  <a:srgbClr val="4345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BUSINESS REPORT</a:t>
            </a:r>
            <a:endParaRPr lang="en-US" altLang="zh-CN" sz="800" dirty="0">
              <a:solidFill>
                <a:srgbClr val="43457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208689" y="358021"/>
            <a:ext cx="3758689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8565">
              <a:lnSpc>
                <a:spcPct val="100000"/>
              </a:lnSpc>
              <a:defRPr/>
            </a:pPr>
            <a:r>
              <a:rPr lang="zh-CN" altLang="en-US" sz="3595" b="1" dirty="0">
                <a:solidFill>
                  <a:srgbClr val="43457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能力提升</a:t>
            </a:r>
            <a:endParaRPr lang="zh-CN" altLang="en-US" sz="3595" b="1" dirty="0">
              <a:solidFill>
                <a:srgbClr val="43457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3076983" y="640140"/>
            <a:ext cx="6066607" cy="0"/>
            <a:chOff x="4615664" y="960506"/>
            <a:chExt cx="9102718" cy="0"/>
          </a:xfrm>
        </p:grpSpPr>
        <p:cxnSp>
          <p:nvCxnSpPr>
            <p:cNvPr id="48" name="77 21"/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7722"/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79" grpId="1"/>
      <p:bldP spid="71" grpId="0"/>
      <p:bldP spid="71" grpId="1"/>
      <p:bldP spid="73" grpId="0"/>
      <p:bldP spid="73" grpId="1"/>
      <p:bldP spid="80" grpId="0"/>
      <p:bldP spid="80" grpId="1"/>
      <p:bldP spid="72" grpId="0"/>
      <p:bldP spid="72" grpId="1"/>
      <p:bldP spid="74" grpId="0"/>
      <p:bldP spid="7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588"/>
          <p:cNvGrpSpPr/>
          <p:nvPr>
            <p:custDataLst>
              <p:tags r:id="rId1"/>
            </p:custDataLst>
          </p:nvPr>
        </p:nvGrpSpPr>
        <p:grpSpPr bwMode="auto">
          <a:xfrm>
            <a:off x="2796746" y="3077263"/>
            <a:ext cx="630881" cy="564996"/>
            <a:chOff x="2061431" y="5656262"/>
            <a:chExt cx="583344" cy="522287"/>
          </a:xfrm>
          <a:solidFill>
            <a:schemeClr val="bg1"/>
          </a:solidFill>
        </p:grpSpPr>
        <p:sp>
          <p:nvSpPr>
            <p:cNvPr id="44" name="Freeform 539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403475" y="5656262"/>
              <a:ext cx="241300" cy="238125"/>
            </a:xfrm>
            <a:custGeom>
              <a:avLst/>
              <a:gdLst>
                <a:gd name="T0" fmla="*/ 159 w 670"/>
                <a:gd name="T1" fmla="*/ 660 h 661"/>
                <a:gd name="T2" fmla="*/ 259 w 670"/>
                <a:gd name="T3" fmla="*/ 635 h 661"/>
                <a:gd name="T4" fmla="*/ 669 w 670"/>
                <a:gd name="T5" fmla="*/ 225 h 661"/>
                <a:gd name="T6" fmla="*/ 435 w 670"/>
                <a:gd name="T7" fmla="*/ 0 h 661"/>
                <a:gd name="T8" fmla="*/ 33 w 670"/>
                <a:gd name="T9" fmla="*/ 409 h 661"/>
                <a:gd name="T10" fmla="*/ 0 w 670"/>
                <a:gd name="T11" fmla="*/ 510 h 661"/>
                <a:gd name="T12" fmla="*/ 159 w 670"/>
                <a:gd name="T13" fmla="*/ 660 h 661"/>
                <a:gd name="T14" fmla="*/ 159 w 670"/>
                <a:gd name="T15" fmla="*/ 660 h 661"/>
                <a:gd name="T16" fmla="*/ 159 w 670"/>
                <a:gd name="T17" fmla="*/ 660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0" h="661">
                  <a:moveTo>
                    <a:pt x="159" y="660"/>
                  </a:moveTo>
                  <a:cubicBezTo>
                    <a:pt x="184" y="643"/>
                    <a:pt x="226" y="635"/>
                    <a:pt x="259" y="635"/>
                  </a:cubicBezTo>
                  <a:cubicBezTo>
                    <a:pt x="669" y="225"/>
                    <a:pt x="669" y="225"/>
                    <a:pt x="669" y="225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33" y="409"/>
                    <a:pt x="33" y="409"/>
                    <a:pt x="33" y="409"/>
                  </a:cubicBezTo>
                  <a:cubicBezTo>
                    <a:pt x="33" y="443"/>
                    <a:pt x="25" y="485"/>
                    <a:pt x="0" y="510"/>
                  </a:cubicBezTo>
                  <a:lnTo>
                    <a:pt x="159" y="660"/>
                  </a:lnTo>
                  <a:close/>
                  <a:moveTo>
                    <a:pt x="159" y="660"/>
                  </a:moveTo>
                  <a:lnTo>
                    <a:pt x="159" y="66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47" name="Freeform 540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124075" y="5981699"/>
              <a:ext cx="196850" cy="195263"/>
            </a:xfrm>
            <a:custGeom>
              <a:avLst/>
              <a:gdLst>
                <a:gd name="T0" fmla="*/ 226 w 545"/>
                <a:gd name="T1" fmla="*/ 259 h 544"/>
                <a:gd name="T2" fmla="*/ 209 w 545"/>
                <a:gd name="T3" fmla="*/ 242 h 544"/>
                <a:gd name="T4" fmla="*/ 134 w 545"/>
                <a:gd name="T5" fmla="*/ 301 h 544"/>
                <a:gd name="T6" fmla="*/ 0 w 545"/>
                <a:gd name="T7" fmla="*/ 510 h 544"/>
                <a:gd name="T8" fmla="*/ 34 w 545"/>
                <a:gd name="T9" fmla="*/ 543 h 544"/>
                <a:gd name="T10" fmla="*/ 243 w 545"/>
                <a:gd name="T11" fmla="*/ 409 h 544"/>
                <a:gd name="T12" fmla="*/ 301 w 545"/>
                <a:gd name="T13" fmla="*/ 334 h 544"/>
                <a:gd name="T14" fmla="*/ 285 w 545"/>
                <a:gd name="T15" fmla="*/ 317 h 544"/>
                <a:gd name="T16" fmla="*/ 544 w 545"/>
                <a:gd name="T17" fmla="*/ 58 h 544"/>
                <a:gd name="T18" fmla="*/ 485 w 545"/>
                <a:gd name="T19" fmla="*/ 0 h 544"/>
                <a:gd name="T20" fmla="*/ 226 w 545"/>
                <a:gd name="T21" fmla="*/ 259 h 544"/>
                <a:gd name="T22" fmla="*/ 226 w 545"/>
                <a:gd name="T23" fmla="*/ 259 h 544"/>
                <a:gd name="T24" fmla="*/ 226 w 545"/>
                <a:gd name="T25" fmla="*/ 259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5" h="544">
                  <a:moveTo>
                    <a:pt x="226" y="259"/>
                  </a:moveTo>
                  <a:lnTo>
                    <a:pt x="209" y="242"/>
                  </a:lnTo>
                  <a:lnTo>
                    <a:pt x="134" y="301"/>
                  </a:lnTo>
                  <a:lnTo>
                    <a:pt x="0" y="510"/>
                  </a:lnTo>
                  <a:lnTo>
                    <a:pt x="34" y="543"/>
                  </a:lnTo>
                  <a:lnTo>
                    <a:pt x="243" y="409"/>
                  </a:lnTo>
                  <a:lnTo>
                    <a:pt x="301" y="334"/>
                  </a:lnTo>
                  <a:lnTo>
                    <a:pt x="285" y="317"/>
                  </a:lnTo>
                  <a:lnTo>
                    <a:pt x="544" y="58"/>
                  </a:lnTo>
                  <a:lnTo>
                    <a:pt x="485" y="0"/>
                  </a:lnTo>
                  <a:lnTo>
                    <a:pt x="226" y="259"/>
                  </a:lnTo>
                  <a:close/>
                  <a:moveTo>
                    <a:pt x="226" y="259"/>
                  </a:moveTo>
                  <a:lnTo>
                    <a:pt x="226" y="25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48" name="Freeform 54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124075" y="5981699"/>
              <a:ext cx="196850" cy="195263"/>
            </a:xfrm>
            <a:custGeom>
              <a:avLst/>
              <a:gdLst>
                <a:gd name="T0" fmla="*/ 226 w 545"/>
                <a:gd name="T1" fmla="*/ 259 h 544"/>
                <a:gd name="T2" fmla="*/ 209 w 545"/>
                <a:gd name="T3" fmla="*/ 242 h 544"/>
                <a:gd name="T4" fmla="*/ 134 w 545"/>
                <a:gd name="T5" fmla="*/ 301 h 544"/>
                <a:gd name="T6" fmla="*/ 0 w 545"/>
                <a:gd name="T7" fmla="*/ 510 h 544"/>
                <a:gd name="T8" fmla="*/ 34 w 545"/>
                <a:gd name="T9" fmla="*/ 543 h 544"/>
                <a:gd name="T10" fmla="*/ 243 w 545"/>
                <a:gd name="T11" fmla="*/ 409 h 544"/>
                <a:gd name="T12" fmla="*/ 301 w 545"/>
                <a:gd name="T13" fmla="*/ 334 h 544"/>
                <a:gd name="T14" fmla="*/ 285 w 545"/>
                <a:gd name="T15" fmla="*/ 317 h 544"/>
                <a:gd name="T16" fmla="*/ 544 w 545"/>
                <a:gd name="T17" fmla="*/ 58 h 544"/>
                <a:gd name="T18" fmla="*/ 485 w 545"/>
                <a:gd name="T19" fmla="*/ 0 h 544"/>
                <a:gd name="T20" fmla="*/ 226 w 545"/>
                <a:gd name="T21" fmla="*/ 259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5" h="544">
                  <a:moveTo>
                    <a:pt x="226" y="259"/>
                  </a:moveTo>
                  <a:lnTo>
                    <a:pt x="209" y="242"/>
                  </a:lnTo>
                  <a:lnTo>
                    <a:pt x="134" y="301"/>
                  </a:lnTo>
                  <a:lnTo>
                    <a:pt x="0" y="510"/>
                  </a:lnTo>
                  <a:lnTo>
                    <a:pt x="34" y="543"/>
                  </a:lnTo>
                  <a:lnTo>
                    <a:pt x="243" y="409"/>
                  </a:lnTo>
                  <a:lnTo>
                    <a:pt x="301" y="334"/>
                  </a:lnTo>
                  <a:lnTo>
                    <a:pt x="285" y="317"/>
                  </a:lnTo>
                  <a:lnTo>
                    <a:pt x="544" y="58"/>
                  </a:lnTo>
                  <a:lnTo>
                    <a:pt x="485" y="0"/>
                  </a:lnTo>
                  <a:lnTo>
                    <a:pt x="226" y="25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49" name="Freeform 54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205038" y="6075362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50" name="Freeform 54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061431" y="5662612"/>
              <a:ext cx="520701" cy="515937"/>
            </a:xfrm>
            <a:custGeom>
              <a:avLst/>
              <a:gdLst>
                <a:gd name="T0" fmla="*/ 644 w 1448"/>
                <a:gd name="T1" fmla="*/ 427 h 1431"/>
                <a:gd name="T2" fmla="*/ 561 w 1448"/>
                <a:gd name="T3" fmla="*/ 117 h 1431"/>
                <a:gd name="T4" fmla="*/ 251 w 1448"/>
                <a:gd name="T5" fmla="*/ 34 h 1431"/>
                <a:gd name="T6" fmla="*/ 435 w 1448"/>
                <a:gd name="T7" fmla="*/ 209 h 1431"/>
                <a:gd name="T8" fmla="*/ 385 w 1448"/>
                <a:gd name="T9" fmla="*/ 385 h 1431"/>
                <a:gd name="T10" fmla="*/ 210 w 1448"/>
                <a:gd name="T11" fmla="*/ 435 h 1431"/>
                <a:gd name="T12" fmla="*/ 34 w 1448"/>
                <a:gd name="T13" fmla="*/ 251 h 1431"/>
                <a:gd name="T14" fmla="*/ 109 w 1448"/>
                <a:gd name="T15" fmla="*/ 561 h 1431"/>
                <a:gd name="T16" fmla="*/ 435 w 1448"/>
                <a:gd name="T17" fmla="*/ 644 h 1431"/>
                <a:gd name="T18" fmla="*/ 1179 w 1448"/>
                <a:gd name="T19" fmla="*/ 1380 h 1431"/>
                <a:gd name="T20" fmla="*/ 1288 w 1448"/>
                <a:gd name="T21" fmla="*/ 1430 h 1431"/>
                <a:gd name="T22" fmla="*/ 1388 w 1448"/>
                <a:gd name="T23" fmla="*/ 1380 h 1431"/>
                <a:gd name="T24" fmla="*/ 1388 w 1448"/>
                <a:gd name="T25" fmla="*/ 1171 h 1431"/>
                <a:gd name="T26" fmla="*/ 644 w 1448"/>
                <a:gd name="T27" fmla="*/ 427 h 1431"/>
                <a:gd name="T28" fmla="*/ 1296 w 1448"/>
                <a:gd name="T29" fmla="*/ 1355 h 1431"/>
                <a:gd name="T30" fmla="*/ 1238 w 1448"/>
                <a:gd name="T31" fmla="*/ 1305 h 1431"/>
                <a:gd name="T32" fmla="*/ 1296 w 1448"/>
                <a:gd name="T33" fmla="*/ 1246 h 1431"/>
                <a:gd name="T34" fmla="*/ 1355 w 1448"/>
                <a:gd name="T35" fmla="*/ 1305 h 1431"/>
                <a:gd name="T36" fmla="*/ 1296 w 1448"/>
                <a:gd name="T37" fmla="*/ 1355 h 1431"/>
                <a:gd name="T38" fmla="*/ 1296 w 1448"/>
                <a:gd name="T39" fmla="*/ 1355 h 1431"/>
                <a:gd name="T40" fmla="*/ 1296 w 1448"/>
                <a:gd name="T41" fmla="*/ 135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8" h="1431">
                  <a:moveTo>
                    <a:pt x="644" y="427"/>
                  </a:moveTo>
                  <a:cubicBezTo>
                    <a:pt x="678" y="318"/>
                    <a:pt x="644" y="201"/>
                    <a:pt x="561" y="117"/>
                  </a:cubicBezTo>
                  <a:cubicBezTo>
                    <a:pt x="477" y="34"/>
                    <a:pt x="360" y="0"/>
                    <a:pt x="251" y="34"/>
                  </a:cubicBezTo>
                  <a:cubicBezTo>
                    <a:pt x="435" y="209"/>
                    <a:pt x="435" y="209"/>
                    <a:pt x="435" y="209"/>
                  </a:cubicBezTo>
                  <a:cubicBezTo>
                    <a:pt x="385" y="385"/>
                    <a:pt x="385" y="385"/>
                    <a:pt x="385" y="385"/>
                  </a:cubicBezTo>
                  <a:cubicBezTo>
                    <a:pt x="210" y="435"/>
                    <a:pt x="210" y="435"/>
                    <a:pt x="210" y="435"/>
                  </a:cubicBezTo>
                  <a:cubicBezTo>
                    <a:pt x="34" y="251"/>
                    <a:pt x="34" y="251"/>
                    <a:pt x="34" y="251"/>
                  </a:cubicBezTo>
                  <a:cubicBezTo>
                    <a:pt x="0" y="360"/>
                    <a:pt x="25" y="477"/>
                    <a:pt x="109" y="561"/>
                  </a:cubicBezTo>
                  <a:cubicBezTo>
                    <a:pt x="201" y="653"/>
                    <a:pt x="326" y="677"/>
                    <a:pt x="435" y="644"/>
                  </a:cubicBezTo>
                  <a:cubicBezTo>
                    <a:pt x="1179" y="1380"/>
                    <a:pt x="1179" y="1380"/>
                    <a:pt x="1179" y="1380"/>
                  </a:cubicBezTo>
                  <a:cubicBezTo>
                    <a:pt x="1204" y="1413"/>
                    <a:pt x="1246" y="1430"/>
                    <a:pt x="1288" y="1430"/>
                  </a:cubicBezTo>
                  <a:cubicBezTo>
                    <a:pt x="1321" y="1430"/>
                    <a:pt x="1363" y="1413"/>
                    <a:pt x="1388" y="1380"/>
                  </a:cubicBezTo>
                  <a:cubicBezTo>
                    <a:pt x="1447" y="1321"/>
                    <a:pt x="1447" y="1229"/>
                    <a:pt x="1388" y="1171"/>
                  </a:cubicBezTo>
                  <a:lnTo>
                    <a:pt x="644" y="427"/>
                  </a:lnTo>
                  <a:close/>
                  <a:moveTo>
                    <a:pt x="1296" y="1355"/>
                  </a:moveTo>
                  <a:cubicBezTo>
                    <a:pt x="1263" y="1355"/>
                    <a:pt x="1238" y="1330"/>
                    <a:pt x="1238" y="1305"/>
                  </a:cubicBezTo>
                  <a:cubicBezTo>
                    <a:pt x="1238" y="1271"/>
                    <a:pt x="1263" y="1246"/>
                    <a:pt x="1296" y="1246"/>
                  </a:cubicBezTo>
                  <a:cubicBezTo>
                    <a:pt x="1330" y="1246"/>
                    <a:pt x="1355" y="1271"/>
                    <a:pt x="1355" y="1305"/>
                  </a:cubicBezTo>
                  <a:cubicBezTo>
                    <a:pt x="1355" y="1330"/>
                    <a:pt x="1330" y="1355"/>
                    <a:pt x="1296" y="1355"/>
                  </a:cubicBezTo>
                  <a:close/>
                  <a:moveTo>
                    <a:pt x="1296" y="1355"/>
                  </a:moveTo>
                  <a:lnTo>
                    <a:pt x="1296" y="1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cs typeface="+mn-ea"/>
                <a:sym typeface="+mn-lt"/>
              </a:endParaRPr>
            </a:p>
          </p:txBody>
        </p:sp>
      </p:grpSp>
      <p:sp>
        <p:nvSpPr>
          <p:cNvPr id="51" name="Freeform 29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483060" y="2747672"/>
            <a:ext cx="713160" cy="552371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21892" tIns="60947" rIns="121892" bIns="60947" anchor="ctr"/>
          <a:lstStyle/>
          <a:p>
            <a:pPr>
              <a:defRPr/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56" name="AutoShape 19"/>
          <p:cNvSpPr/>
          <p:nvPr>
            <p:custDataLst>
              <p:tags r:id="rId8"/>
            </p:custDataLst>
          </p:nvPr>
        </p:nvSpPr>
        <p:spPr bwMode="auto">
          <a:xfrm>
            <a:off x="9896982" y="2744279"/>
            <a:ext cx="476143" cy="476267"/>
          </a:xfrm>
          <a:custGeom>
            <a:avLst/>
            <a:gdLst>
              <a:gd name="T0" fmla="*/ 10800 w 21600"/>
              <a:gd name="T1" fmla="*/ 10789 h 21579"/>
              <a:gd name="T2" fmla="*/ 10800 w 21600"/>
              <a:gd name="T3" fmla="*/ 10789 h 21579"/>
              <a:gd name="T4" fmla="*/ 10800 w 21600"/>
              <a:gd name="T5" fmla="*/ 10789 h 21579"/>
              <a:gd name="T6" fmla="*/ 10800 w 21600"/>
              <a:gd name="T7" fmla="*/ 10789 h 2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9">
                <a:moveTo>
                  <a:pt x="21599" y="9391"/>
                </a:moveTo>
                <a:cubicBezTo>
                  <a:pt x="21599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599" y="8895"/>
                  <a:pt x="21599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0"/>
                </a:cubicBezTo>
                <a:lnTo>
                  <a:pt x="18459" y="28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50789" tIns="50789" rIns="50789" bIns="50789" anchor="ctr"/>
          <a:lstStyle/>
          <a:p>
            <a:pPr defTabSz="457200">
              <a:defRPr/>
            </a:pPr>
            <a:endParaRPr lang="es-ES" sz="29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61193" y="932823"/>
            <a:ext cx="14536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defRPr/>
            </a:pPr>
            <a:r>
              <a:rPr lang="en-US" altLang="zh-CN" sz="800" dirty="0">
                <a:solidFill>
                  <a:srgbClr val="4345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BUSINESS REPORT</a:t>
            </a:r>
            <a:endParaRPr lang="en-US" altLang="zh-CN" sz="800" dirty="0">
              <a:solidFill>
                <a:srgbClr val="43457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208689" y="358021"/>
            <a:ext cx="3758689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8565">
              <a:lnSpc>
                <a:spcPct val="100000"/>
              </a:lnSpc>
              <a:defRPr/>
            </a:pPr>
            <a:r>
              <a:rPr lang="zh-CN" altLang="en-US" sz="3595" b="1" dirty="0">
                <a:solidFill>
                  <a:srgbClr val="43457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工作展示</a:t>
            </a:r>
            <a:endParaRPr lang="zh-CN" altLang="en-US" sz="3595" b="1" dirty="0">
              <a:solidFill>
                <a:srgbClr val="43457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076983" y="640140"/>
            <a:ext cx="6066607" cy="0"/>
            <a:chOff x="4615664" y="960506"/>
            <a:chExt cx="9102718" cy="0"/>
          </a:xfrm>
        </p:grpSpPr>
        <p:cxnSp>
          <p:nvCxnSpPr>
            <p:cNvPr id="32" name="77 21"/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7722"/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>
            <p:custDataLst>
              <p:tags r:id="rId9"/>
            </p:custDataLst>
          </p:nvPr>
        </p:nvGrpSpPr>
        <p:grpSpPr>
          <a:xfrm>
            <a:off x="7083116" y="2742296"/>
            <a:ext cx="613394" cy="546338"/>
            <a:chOff x="6889750" y="4325938"/>
            <a:chExt cx="1771650" cy="1577975"/>
          </a:xfrm>
          <a:solidFill>
            <a:schemeClr val="bg1"/>
          </a:solidFill>
        </p:grpSpPr>
        <p:sp>
          <p:nvSpPr>
            <p:cNvPr id="62" name="Freeform 10"/>
            <p:cNvSpPr/>
            <p:nvPr>
              <p:custDataLst>
                <p:tags r:id="rId10"/>
              </p:custDataLst>
            </p:nvPr>
          </p:nvSpPr>
          <p:spPr bwMode="auto">
            <a:xfrm>
              <a:off x="7321550" y="5124450"/>
              <a:ext cx="725487" cy="630238"/>
            </a:xfrm>
            <a:custGeom>
              <a:avLst/>
              <a:gdLst>
                <a:gd name="T0" fmla="*/ 457 w 457"/>
                <a:gd name="T1" fmla="*/ 106 h 397"/>
                <a:gd name="T2" fmla="*/ 457 w 457"/>
                <a:gd name="T3" fmla="*/ 96 h 397"/>
                <a:gd name="T4" fmla="*/ 455 w 457"/>
                <a:gd name="T5" fmla="*/ 74 h 397"/>
                <a:gd name="T6" fmla="*/ 447 w 457"/>
                <a:gd name="T7" fmla="*/ 56 h 397"/>
                <a:gd name="T8" fmla="*/ 425 w 457"/>
                <a:gd name="T9" fmla="*/ 32 h 397"/>
                <a:gd name="T10" fmla="*/ 385 w 457"/>
                <a:gd name="T11" fmla="*/ 8 h 397"/>
                <a:gd name="T12" fmla="*/ 337 w 457"/>
                <a:gd name="T13" fmla="*/ 0 h 397"/>
                <a:gd name="T14" fmla="*/ 271 w 457"/>
                <a:gd name="T15" fmla="*/ 0 h 397"/>
                <a:gd name="T16" fmla="*/ 269 w 457"/>
                <a:gd name="T17" fmla="*/ 20 h 397"/>
                <a:gd name="T18" fmla="*/ 261 w 457"/>
                <a:gd name="T19" fmla="*/ 38 h 397"/>
                <a:gd name="T20" fmla="*/ 255 w 457"/>
                <a:gd name="T21" fmla="*/ 44 h 397"/>
                <a:gd name="T22" fmla="*/ 267 w 457"/>
                <a:gd name="T23" fmla="*/ 118 h 397"/>
                <a:gd name="T24" fmla="*/ 273 w 457"/>
                <a:gd name="T25" fmla="*/ 178 h 397"/>
                <a:gd name="T26" fmla="*/ 271 w 457"/>
                <a:gd name="T27" fmla="*/ 224 h 397"/>
                <a:gd name="T28" fmla="*/ 265 w 457"/>
                <a:gd name="T29" fmla="*/ 242 h 397"/>
                <a:gd name="T30" fmla="*/ 249 w 457"/>
                <a:gd name="T31" fmla="*/ 274 h 397"/>
                <a:gd name="T32" fmla="*/ 235 w 457"/>
                <a:gd name="T33" fmla="*/ 288 h 397"/>
                <a:gd name="T34" fmla="*/ 227 w 457"/>
                <a:gd name="T35" fmla="*/ 290 h 397"/>
                <a:gd name="T36" fmla="*/ 212 w 457"/>
                <a:gd name="T37" fmla="*/ 282 h 397"/>
                <a:gd name="T38" fmla="*/ 200 w 457"/>
                <a:gd name="T39" fmla="*/ 264 h 397"/>
                <a:gd name="T40" fmla="*/ 186 w 457"/>
                <a:gd name="T41" fmla="*/ 224 h 397"/>
                <a:gd name="T42" fmla="*/ 184 w 457"/>
                <a:gd name="T43" fmla="*/ 204 h 397"/>
                <a:gd name="T44" fmla="*/ 190 w 457"/>
                <a:gd name="T45" fmla="*/ 148 h 397"/>
                <a:gd name="T46" fmla="*/ 204 w 457"/>
                <a:gd name="T47" fmla="*/ 66 h 397"/>
                <a:gd name="T48" fmla="*/ 210 w 457"/>
                <a:gd name="T49" fmla="*/ 44 h 397"/>
                <a:gd name="T50" fmla="*/ 200 w 457"/>
                <a:gd name="T51" fmla="*/ 34 h 397"/>
                <a:gd name="T52" fmla="*/ 192 w 457"/>
                <a:gd name="T53" fmla="*/ 0 h 397"/>
                <a:gd name="T54" fmla="*/ 120 w 457"/>
                <a:gd name="T55" fmla="*/ 0 h 397"/>
                <a:gd name="T56" fmla="*/ 96 w 457"/>
                <a:gd name="T57" fmla="*/ 2 h 397"/>
                <a:gd name="T58" fmla="*/ 52 w 457"/>
                <a:gd name="T59" fmla="*/ 18 h 397"/>
                <a:gd name="T60" fmla="*/ 18 w 457"/>
                <a:gd name="T61" fmla="*/ 48 h 397"/>
                <a:gd name="T62" fmla="*/ 6 w 457"/>
                <a:gd name="T63" fmla="*/ 66 h 397"/>
                <a:gd name="T64" fmla="*/ 0 w 457"/>
                <a:gd name="T65" fmla="*/ 86 h 397"/>
                <a:gd name="T66" fmla="*/ 0 w 457"/>
                <a:gd name="T67" fmla="*/ 108 h 397"/>
                <a:gd name="T68" fmla="*/ 16 w 457"/>
                <a:gd name="T69" fmla="*/ 308 h 397"/>
                <a:gd name="T70" fmla="*/ 60 w 457"/>
                <a:gd name="T71" fmla="*/ 343 h 397"/>
                <a:gd name="T72" fmla="*/ 112 w 457"/>
                <a:gd name="T73" fmla="*/ 371 h 397"/>
                <a:gd name="T74" fmla="*/ 170 w 457"/>
                <a:gd name="T75" fmla="*/ 391 h 397"/>
                <a:gd name="T76" fmla="*/ 229 w 457"/>
                <a:gd name="T77" fmla="*/ 397 h 397"/>
                <a:gd name="T78" fmla="*/ 259 w 457"/>
                <a:gd name="T79" fmla="*/ 395 h 397"/>
                <a:gd name="T80" fmla="*/ 319 w 457"/>
                <a:gd name="T81" fmla="*/ 381 h 397"/>
                <a:gd name="T82" fmla="*/ 375 w 457"/>
                <a:gd name="T83" fmla="*/ 357 h 397"/>
                <a:gd name="T84" fmla="*/ 423 w 457"/>
                <a:gd name="T85" fmla="*/ 325 h 397"/>
                <a:gd name="T86" fmla="*/ 443 w 457"/>
                <a:gd name="T87" fmla="*/ 308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7" h="397">
                  <a:moveTo>
                    <a:pt x="443" y="308"/>
                  </a:moveTo>
                  <a:lnTo>
                    <a:pt x="457" y="106"/>
                  </a:lnTo>
                  <a:lnTo>
                    <a:pt x="457" y="106"/>
                  </a:lnTo>
                  <a:lnTo>
                    <a:pt x="457" y="96"/>
                  </a:lnTo>
                  <a:lnTo>
                    <a:pt x="457" y="84"/>
                  </a:lnTo>
                  <a:lnTo>
                    <a:pt x="455" y="74"/>
                  </a:lnTo>
                  <a:lnTo>
                    <a:pt x="451" y="64"/>
                  </a:lnTo>
                  <a:lnTo>
                    <a:pt x="447" y="56"/>
                  </a:lnTo>
                  <a:lnTo>
                    <a:pt x="441" y="46"/>
                  </a:lnTo>
                  <a:lnTo>
                    <a:pt x="425" y="32"/>
                  </a:lnTo>
                  <a:lnTo>
                    <a:pt x="407" y="18"/>
                  </a:lnTo>
                  <a:lnTo>
                    <a:pt x="385" y="8"/>
                  </a:lnTo>
                  <a:lnTo>
                    <a:pt x="361" y="2"/>
                  </a:lnTo>
                  <a:lnTo>
                    <a:pt x="337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1" y="8"/>
                  </a:lnTo>
                  <a:lnTo>
                    <a:pt x="269" y="20"/>
                  </a:lnTo>
                  <a:lnTo>
                    <a:pt x="265" y="32"/>
                  </a:lnTo>
                  <a:lnTo>
                    <a:pt x="261" y="38"/>
                  </a:lnTo>
                  <a:lnTo>
                    <a:pt x="255" y="44"/>
                  </a:lnTo>
                  <a:lnTo>
                    <a:pt x="255" y="44"/>
                  </a:lnTo>
                  <a:lnTo>
                    <a:pt x="259" y="66"/>
                  </a:lnTo>
                  <a:lnTo>
                    <a:pt x="267" y="118"/>
                  </a:lnTo>
                  <a:lnTo>
                    <a:pt x="271" y="148"/>
                  </a:lnTo>
                  <a:lnTo>
                    <a:pt x="273" y="178"/>
                  </a:lnTo>
                  <a:lnTo>
                    <a:pt x="275" y="204"/>
                  </a:lnTo>
                  <a:lnTo>
                    <a:pt x="271" y="224"/>
                  </a:lnTo>
                  <a:lnTo>
                    <a:pt x="271" y="224"/>
                  </a:lnTo>
                  <a:lnTo>
                    <a:pt x="265" y="242"/>
                  </a:lnTo>
                  <a:lnTo>
                    <a:pt x="255" y="264"/>
                  </a:lnTo>
                  <a:lnTo>
                    <a:pt x="249" y="274"/>
                  </a:lnTo>
                  <a:lnTo>
                    <a:pt x="241" y="282"/>
                  </a:lnTo>
                  <a:lnTo>
                    <a:pt x="235" y="288"/>
                  </a:lnTo>
                  <a:lnTo>
                    <a:pt x="227" y="290"/>
                  </a:lnTo>
                  <a:lnTo>
                    <a:pt x="227" y="290"/>
                  </a:lnTo>
                  <a:lnTo>
                    <a:pt x="220" y="288"/>
                  </a:lnTo>
                  <a:lnTo>
                    <a:pt x="212" y="282"/>
                  </a:lnTo>
                  <a:lnTo>
                    <a:pt x="206" y="274"/>
                  </a:lnTo>
                  <a:lnTo>
                    <a:pt x="200" y="264"/>
                  </a:lnTo>
                  <a:lnTo>
                    <a:pt x="192" y="242"/>
                  </a:lnTo>
                  <a:lnTo>
                    <a:pt x="186" y="224"/>
                  </a:lnTo>
                  <a:lnTo>
                    <a:pt x="186" y="224"/>
                  </a:lnTo>
                  <a:lnTo>
                    <a:pt x="184" y="204"/>
                  </a:lnTo>
                  <a:lnTo>
                    <a:pt x="186" y="178"/>
                  </a:lnTo>
                  <a:lnTo>
                    <a:pt x="190" y="148"/>
                  </a:lnTo>
                  <a:lnTo>
                    <a:pt x="194" y="118"/>
                  </a:lnTo>
                  <a:lnTo>
                    <a:pt x="204" y="66"/>
                  </a:lnTo>
                  <a:lnTo>
                    <a:pt x="210" y="44"/>
                  </a:lnTo>
                  <a:lnTo>
                    <a:pt x="210" y="44"/>
                  </a:lnTo>
                  <a:lnTo>
                    <a:pt x="206" y="40"/>
                  </a:lnTo>
                  <a:lnTo>
                    <a:pt x="200" y="34"/>
                  </a:lnTo>
                  <a:lnTo>
                    <a:pt x="196" y="20"/>
                  </a:lnTo>
                  <a:lnTo>
                    <a:pt x="192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96" y="2"/>
                  </a:lnTo>
                  <a:lnTo>
                    <a:pt x="72" y="8"/>
                  </a:lnTo>
                  <a:lnTo>
                    <a:pt x="52" y="18"/>
                  </a:lnTo>
                  <a:lnTo>
                    <a:pt x="32" y="32"/>
                  </a:lnTo>
                  <a:lnTo>
                    <a:pt x="18" y="48"/>
                  </a:lnTo>
                  <a:lnTo>
                    <a:pt x="12" y="56"/>
                  </a:lnTo>
                  <a:lnTo>
                    <a:pt x="6" y="66"/>
                  </a:lnTo>
                  <a:lnTo>
                    <a:pt x="2" y="76"/>
                  </a:lnTo>
                  <a:lnTo>
                    <a:pt x="0" y="86"/>
                  </a:lnTo>
                  <a:lnTo>
                    <a:pt x="0" y="96"/>
                  </a:lnTo>
                  <a:lnTo>
                    <a:pt x="0" y="108"/>
                  </a:lnTo>
                  <a:lnTo>
                    <a:pt x="16" y="308"/>
                  </a:lnTo>
                  <a:lnTo>
                    <a:pt x="16" y="308"/>
                  </a:lnTo>
                  <a:lnTo>
                    <a:pt x="36" y="325"/>
                  </a:lnTo>
                  <a:lnTo>
                    <a:pt x="60" y="343"/>
                  </a:lnTo>
                  <a:lnTo>
                    <a:pt x="86" y="359"/>
                  </a:lnTo>
                  <a:lnTo>
                    <a:pt x="112" y="371"/>
                  </a:lnTo>
                  <a:lnTo>
                    <a:pt x="140" y="383"/>
                  </a:lnTo>
                  <a:lnTo>
                    <a:pt x="170" y="391"/>
                  </a:lnTo>
                  <a:lnTo>
                    <a:pt x="200" y="395"/>
                  </a:lnTo>
                  <a:lnTo>
                    <a:pt x="229" y="397"/>
                  </a:lnTo>
                  <a:lnTo>
                    <a:pt x="229" y="397"/>
                  </a:lnTo>
                  <a:lnTo>
                    <a:pt x="259" y="395"/>
                  </a:lnTo>
                  <a:lnTo>
                    <a:pt x="289" y="389"/>
                  </a:lnTo>
                  <a:lnTo>
                    <a:pt x="319" y="381"/>
                  </a:lnTo>
                  <a:lnTo>
                    <a:pt x="347" y="369"/>
                  </a:lnTo>
                  <a:lnTo>
                    <a:pt x="375" y="357"/>
                  </a:lnTo>
                  <a:lnTo>
                    <a:pt x="401" y="341"/>
                  </a:lnTo>
                  <a:lnTo>
                    <a:pt x="423" y="325"/>
                  </a:lnTo>
                  <a:lnTo>
                    <a:pt x="443" y="308"/>
                  </a:lnTo>
                  <a:lnTo>
                    <a:pt x="443" y="3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3" name="Freeform 11"/>
            <p:cNvSpPr/>
            <p:nvPr>
              <p:custDataLst>
                <p:tags r:id="rId11"/>
              </p:custDataLst>
            </p:nvPr>
          </p:nvSpPr>
          <p:spPr bwMode="auto">
            <a:xfrm>
              <a:off x="7493000" y="4675188"/>
              <a:ext cx="385762" cy="385763"/>
            </a:xfrm>
            <a:custGeom>
              <a:avLst/>
              <a:gdLst>
                <a:gd name="T0" fmla="*/ 121 w 243"/>
                <a:gd name="T1" fmla="*/ 243 h 243"/>
                <a:gd name="T2" fmla="*/ 121 w 243"/>
                <a:gd name="T3" fmla="*/ 243 h 243"/>
                <a:gd name="T4" fmla="*/ 133 w 243"/>
                <a:gd name="T5" fmla="*/ 243 h 243"/>
                <a:gd name="T6" fmla="*/ 145 w 243"/>
                <a:gd name="T7" fmla="*/ 241 h 243"/>
                <a:gd name="T8" fmla="*/ 157 w 243"/>
                <a:gd name="T9" fmla="*/ 239 h 243"/>
                <a:gd name="T10" fmla="*/ 167 w 243"/>
                <a:gd name="T11" fmla="*/ 233 h 243"/>
                <a:gd name="T12" fmla="*/ 189 w 243"/>
                <a:gd name="T13" fmla="*/ 223 h 243"/>
                <a:gd name="T14" fmla="*/ 207 w 243"/>
                <a:gd name="T15" fmla="*/ 207 h 243"/>
                <a:gd name="T16" fmla="*/ 221 w 243"/>
                <a:gd name="T17" fmla="*/ 189 h 243"/>
                <a:gd name="T18" fmla="*/ 233 w 243"/>
                <a:gd name="T19" fmla="*/ 169 h 243"/>
                <a:gd name="T20" fmla="*/ 237 w 243"/>
                <a:gd name="T21" fmla="*/ 157 h 243"/>
                <a:gd name="T22" fmla="*/ 239 w 243"/>
                <a:gd name="T23" fmla="*/ 145 h 243"/>
                <a:gd name="T24" fmla="*/ 241 w 243"/>
                <a:gd name="T25" fmla="*/ 134 h 243"/>
                <a:gd name="T26" fmla="*/ 243 w 243"/>
                <a:gd name="T27" fmla="*/ 122 h 243"/>
                <a:gd name="T28" fmla="*/ 243 w 243"/>
                <a:gd name="T29" fmla="*/ 122 h 243"/>
                <a:gd name="T30" fmla="*/ 241 w 243"/>
                <a:gd name="T31" fmla="*/ 110 h 243"/>
                <a:gd name="T32" fmla="*/ 239 w 243"/>
                <a:gd name="T33" fmla="*/ 98 h 243"/>
                <a:gd name="T34" fmla="*/ 237 w 243"/>
                <a:gd name="T35" fmla="*/ 86 h 243"/>
                <a:gd name="T36" fmla="*/ 233 w 243"/>
                <a:gd name="T37" fmla="*/ 74 h 243"/>
                <a:gd name="T38" fmla="*/ 221 w 243"/>
                <a:gd name="T39" fmla="*/ 54 h 243"/>
                <a:gd name="T40" fmla="*/ 207 w 243"/>
                <a:gd name="T41" fmla="*/ 36 h 243"/>
                <a:gd name="T42" fmla="*/ 189 w 243"/>
                <a:gd name="T43" fmla="*/ 22 h 243"/>
                <a:gd name="T44" fmla="*/ 167 w 243"/>
                <a:gd name="T45" fmla="*/ 10 h 243"/>
                <a:gd name="T46" fmla="*/ 157 w 243"/>
                <a:gd name="T47" fmla="*/ 6 h 243"/>
                <a:gd name="T48" fmla="*/ 145 w 243"/>
                <a:gd name="T49" fmla="*/ 2 h 243"/>
                <a:gd name="T50" fmla="*/ 133 w 243"/>
                <a:gd name="T51" fmla="*/ 0 h 243"/>
                <a:gd name="T52" fmla="*/ 121 w 243"/>
                <a:gd name="T53" fmla="*/ 0 h 243"/>
                <a:gd name="T54" fmla="*/ 121 w 243"/>
                <a:gd name="T55" fmla="*/ 0 h 243"/>
                <a:gd name="T56" fmla="*/ 108 w 243"/>
                <a:gd name="T57" fmla="*/ 0 h 243"/>
                <a:gd name="T58" fmla="*/ 96 w 243"/>
                <a:gd name="T59" fmla="*/ 2 h 243"/>
                <a:gd name="T60" fmla="*/ 84 w 243"/>
                <a:gd name="T61" fmla="*/ 6 h 243"/>
                <a:gd name="T62" fmla="*/ 74 w 243"/>
                <a:gd name="T63" fmla="*/ 10 h 243"/>
                <a:gd name="T64" fmla="*/ 52 w 243"/>
                <a:gd name="T65" fmla="*/ 22 h 243"/>
                <a:gd name="T66" fmla="*/ 34 w 243"/>
                <a:gd name="T67" fmla="*/ 36 h 243"/>
                <a:gd name="T68" fmla="*/ 20 w 243"/>
                <a:gd name="T69" fmla="*/ 54 h 243"/>
                <a:gd name="T70" fmla="*/ 8 w 243"/>
                <a:gd name="T71" fmla="*/ 74 h 243"/>
                <a:gd name="T72" fmla="*/ 4 w 243"/>
                <a:gd name="T73" fmla="*/ 86 h 243"/>
                <a:gd name="T74" fmla="*/ 2 w 243"/>
                <a:gd name="T75" fmla="*/ 98 h 243"/>
                <a:gd name="T76" fmla="*/ 0 w 243"/>
                <a:gd name="T77" fmla="*/ 110 h 243"/>
                <a:gd name="T78" fmla="*/ 0 w 243"/>
                <a:gd name="T79" fmla="*/ 122 h 243"/>
                <a:gd name="T80" fmla="*/ 0 w 243"/>
                <a:gd name="T81" fmla="*/ 122 h 243"/>
                <a:gd name="T82" fmla="*/ 0 w 243"/>
                <a:gd name="T83" fmla="*/ 134 h 243"/>
                <a:gd name="T84" fmla="*/ 2 w 243"/>
                <a:gd name="T85" fmla="*/ 145 h 243"/>
                <a:gd name="T86" fmla="*/ 4 w 243"/>
                <a:gd name="T87" fmla="*/ 157 h 243"/>
                <a:gd name="T88" fmla="*/ 8 w 243"/>
                <a:gd name="T89" fmla="*/ 169 h 243"/>
                <a:gd name="T90" fmla="*/ 20 w 243"/>
                <a:gd name="T91" fmla="*/ 189 h 243"/>
                <a:gd name="T92" fmla="*/ 34 w 243"/>
                <a:gd name="T93" fmla="*/ 207 h 243"/>
                <a:gd name="T94" fmla="*/ 52 w 243"/>
                <a:gd name="T95" fmla="*/ 223 h 243"/>
                <a:gd name="T96" fmla="*/ 74 w 243"/>
                <a:gd name="T97" fmla="*/ 233 h 243"/>
                <a:gd name="T98" fmla="*/ 84 w 243"/>
                <a:gd name="T99" fmla="*/ 239 h 243"/>
                <a:gd name="T100" fmla="*/ 96 w 243"/>
                <a:gd name="T101" fmla="*/ 241 h 243"/>
                <a:gd name="T102" fmla="*/ 108 w 243"/>
                <a:gd name="T103" fmla="*/ 243 h 243"/>
                <a:gd name="T104" fmla="*/ 121 w 243"/>
                <a:gd name="T105" fmla="*/ 243 h 243"/>
                <a:gd name="T106" fmla="*/ 121 w 243"/>
                <a:gd name="T107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" h="243">
                  <a:moveTo>
                    <a:pt x="121" y="243"/>
                  </a:moveTo>
                  <a:lnTo>
                    <a:pt x="121" y="243"/>
                  </a:lnTo>
                  <a:lnTo>
                    <a:pt x="133" y="243"/>
                  </a:lnTo>
                  <a:lnTo>
                    <a:pt x="145" y="241"/>
                  </a:lnTo>
                  <a:lnTo>
                    <a:pt x="157" y="239"/>
                  </a:lnTo>
                  <a:lnTo>
                    <a:pt x="167" y="233"/>
                  </a:lnTo>
                  <a:lnTo>
                    <a:pt x="189" y="223"/>
                  </a:lnTo>
                  <a:lnTo>
                    <a:pt x="207" y="207"/>
                  </a:lnTo>
                  <a:lnTo>
                    <a:pt x="221" y="189"/>
                  </a:lnTo>
                  <a:lnTo>
                    <a:pt x="233" y="169"/>
                  </a:lnTo>
                  <a:lnTo>
                    <a:pt x="237" y="157"/>
                  </a:lnTo>
                  <a:lnTo>
                    <a:pt x="239" y="145"/>
                  </a:lnTo>
                  <a:lnTo>
                    <a:pt x="241" y="134"/>
                  </a:lnTo>
                  <a:lnTo>
                    <a:pt x="243" y="122"/>
                  </a:lnTo>
                  <a:lnTo>
                    <a:pt x="243" y="122"/>
                  </a:lnTo>
                  <a:lnTo>
                    <a:pt x="241" y="110"/>
                  </a:lnTo>
                  <a:lnTo>
                    <a:pt x="239" y="98"/>
                  </a:lnTo>
                  <a:lnTo>
                    <a:pt x="237" y="86"/>
                  </a:lnTo>
                  <a:lnTo>
                    <a:pt x="233" y="74"/>
                  </a:lnTo>
                  <a:lnTo>
                    <a:pt x="221" y="54"/>
                  </a:lnTo>
                  <a:lnTo>
                    <a:pt x="207" y="36"/>
                  </a:lnTo>
                  <a:lnTo>
                    <a:pt x="189" y="22"/>
                  </a:lnTo>
                  <a:lnTo>
                    <a:pt x="167" y="10"/>
                  </a:lnTo>
                  <a:lnTo>
                    <a:pt x="157" y="6"/>
                  </a:lnTo>
                  <a:lnTo>
                    <a:pt x="145" y="2"/>
                  </a:lnTo>
                  <a:lnTo>
                    <a:pt x="133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08" y="0"/>
                  </a:lnTo>
                  <a:lnTo>
                    <a:pt x="96" y="2"/>
                  </a:lnTo>
                  <a:lnTo>
                    <a:pt x="84" y="6"/>
                  </a:lnTo>
                  <a:lnTo>
                    <a:pt x="74" y="10"/>
                  </a:lnTo>
                  <a:lnTo>
                    <a:pt x="52" y="22"/>
                  </a:lnTo>
                  <a:lnTo>
                    <a:pt x="34" y="36"/>
                  </a:lnTo>
                  <a:lnTo>
                    <a:pt x="20" y="54"/>
                  </a:lnTo>
                  <a:lnTo>
                    <a:pt x="8" y="74"/>
                  </a:lnTo>
                  <a:lnTo>
                    <a:pt x="4" y="86"/>
                  </a:lnTo>
                  <a:lnTo>
                    <a:pt x="2" y="98"/>
                  </a:lnTo>
                  <a:lnTo>
                    <a:pt x="0" y="110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0" y="134"/>
                  </a:lnTo>
                  <a:lnTo>
                    <a:pt x="2" y="145"/>
                  </a:lnTo>
                  <a:lnTo>
                    <a:pt x="4" y="157"/>
                  </a:lnTo>
                  <a:lnTo>
                    <a:pt x="8" y="169"/>
                  </a:lnTo>
                  <a:lnTo>
                    <a:pt x="20" y="189"/>
                  </a:lnTo>
                  <a:lnTo>
                    <a:pt x="34" y="207"/>
                  </a:lnTo>
                  <a:lnTo>
                    <a:pt x="52" y="223"/>
                  </a:lnTo>
                  <a:lnTo>
                    <a:pt x="74" y="233"/>
                  </a:lnTo>
                  <a:lnTo>
                    <a:pt x="84" y="239"/>
                  </a:lnTo>
                  <a:lnTo>
                    <a:pt x="96" y="241"/>
                  </a:lnTo>
                  <a:lnTo>
                    <a:pt x="108" y="243"/>
                  </a:lnTo>
                  <a:lnTo>
                    <a:pt x="121" y="243"/>
                  </a:lnTo>
                  <a:lnTo>
                    <a:pt x="121" y="2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" name="Freeform 12"/>
            <p:cNvSpPr/>
            <p:nvPr>
              <p:custDataLst>
                <p:tags r:id="rId12"/>
              </p:custDataLst>
            </p:nvPr>
          </p:nvSpPr>
          <p:spPr bwMode="auto">
            <a:xfrm>
              <a:off x="6889750" y="4325938"/>
              <a:ext cx="1771650" cy="1577975"/>
            </a:xfrm>
            <a:custGeom>
              <a:avLst/>
              <a:gdLst>
                <a:gd name="T0" fmla="*/ 935 w 1116"/>
                <a:gd name="T1" fmla="*/ 282 h 994"/>
                <a:gd name="T2" fmla="*/ 923 w 1116"/>
                <a:gd name="T3" fmla="*/ 276 h 994"/>
                <a:gd name="T4" fmla="*/ 735 w 1116"/>
                <a:gd name="T5" fmla="*/ 457 h 994"/>
                <a:gd name="T6" fmla="*/ 731 w 1116"/>
                <a:gd name="T7" fmla="*/ 471 h 994"/>
                <a:gd name="T8" fmla="*/ 739 w 1116"/>
                <a:gd name="T9" fmla="*/ 483 h 994"/>
                <a:gd name="T10" fmla="*/ 815 w 1116"/>
                <a:gd name="T11" fmla="*/ 485 h 994"/>
                <a:gd name="T12" fmla="*/ 855 w 1116"/>
                <a:gd name="T13" fmla="*/ 491 h 994"/>
                <a:gd name="T14" fmla="*/ 857 w 1116"/>
                <a:gd name="T15" fmla="*/ 531 h 994"/>
                <a:gd name="T16" fmla="*/ 835 w 1116"/>
                <a:gd name="T17" fmla="*/ 623 h 994"/>
                <a:gd name="T18" fmla="*/ 773 w 1116"/>
                <a:gd name="T19" fmla="*/ 729 h 994"/>
                <a:gd name="T20" fmla="*/ 695 w 1116"/>
                <a:gd name="T21" fmla="*/ 801 h 994"/>
                <a:gd name="T22" fmla="*/ 563 w 1116"/>
                <a:gd name="T23" fmla="*/ 856 h 994"/>
                <a:gd name="T24" fmla="*/ 456 w 1116"/>
                <a:gd name="T25" fmla="*/ 862 h 994"/>
                <a:gd name="T26" fmla="*/ 324 w 1116"/>
                <a:gd name="T27" fmla="*/ 822 h 994"/>
                <a:gd name="T28" fmla="*/ 240 w 1116"/>
                <a:gd name="T29" fmla="*/ 761 h 994"/>
                <a:gd name="T30" fmla="*/ 160 w 1116"/>
                <a:gd name="T31" fmla="*/ 641 h 994"/>
                <a:gd name="T32" fmla="*/ 132 w 1116"/>
                <a:gd name="T33" fmla="*/ 503 h 994"/>
                <a:gd name="T34" fmla="*/ 148 w 1116"/>
                <a:gd name="T35" fmla="*/ 395 h 994"/>
                <a:gd name="T36" fmla="*/ 214 w 1116"/>
                <a:gd name="T37" fmla="*/ 270 h 994"/>
                <a:gd name="T38" fmla="*/ 296 w 1116"/>
                <a:gd name="T39" fmla="*/ 196 h 994"/>
                <a:gd name="T40" fmla="*/ 434 w 1116"/>
                <a:gd name="T41" fmla="*/ 140 h 994"/>
                <a:gd name="T42" fmla="*/ 539 w 1116"/>
                <a:gd name="T43" fmla="*/ 132 h 994"/>
                <a:gd name="T44" fmla="*/ 627 w 1116"/>
                <a:gd name="T45" fmla="*/ 152 h 994"/>
                <a:gd name="T46" fmla="*/ 661 w 1116"/>
                <a:gd name="T47" fmla="*/ 154 h 994"/>
                <a:gd name="T48" fmla="*/ 695 w 1116"/>
                <a:gd name="T49" fmla="*/ 136 h 994"/>
                <a:gd name="T50" fmla="*/ 713 w 1116"/>
                <a:gd name="T51" fmla="*/ 98 h 994"/>
                <a:gd name="T52" fmla="*/ 701 w 1116"/>
                <a:gd name="T53" fmla="*/ 50 h 994"/>
                <a:gd name="T54" fmla="*/ 671 w 1116"/>
                <a:gd name="T55" fmla="*/ 28 h 994"/>
                <a:gd name="T56" fmla="*/ 509 w 1116"/>
                <a:gd name="T57" fmla="*/ 0 h 994"/>
                <a:gd name="T58" fmla="*/ 434 w 1116"/>
                <a:gd name="T59" fmla="*/ 6 h 994"/>
                <a:gd name="T60" fmla="*/ 336 w 1116"/>
                <a:gd name="T61" fmla="*/ 30 h 994"/>
                <a:gd name="T62" fmla="*/ 244 w 1116"/>
                <a:gd name="T63" fmla="*/ 74 h 994"/>
                <a:gd name="T64" fmla="*/ 162 w 1116"/>
                <a:gd name="T65" fmla="*/ 134 h 994"/>
                <a:gd name="T66" fmla="*/ 110 w 1116"/>
                <a:gd name="T67" fmla="*/ 188 h 994"/>
                <a:gd name="T68" fmla="*/ 56 w 1116"/>
                <a:gd name="T69" fmla="*/ 272 h 994"/>
                <a:gd name="T70" fmla="*/ 10 w 1116"/>
                <a:gd name="T71" fmla="*/ 407 h 994"/>
                <a:gd name="T72" fmla="*/ 10 w 1116"/>
                <a:gd name="T73" fmla="*/ 597 h 994"/>
                <a:gd name="T74" fmla="*/ 58 w 1116"/>
                <a:gd name="T75" fmla="*/ 733 h 994"/>
                <a:gd name="T76" fmla="*/ 114 w 1116"/>
                <a:gd name="T77" fmla="*/ 817 h 994"/>
                <a:gd name="T78" fmla="*/ 184 w 1116"/>
                <a:gd name="T79" fmla="*/ 886 h 994"/>
                <a:gd name="T80" fmla="*/ 350 w 1116"/>
                <a:gd name="T81" fmla="*/ 974 h 994"/>
                <a:gd name="T82" fmla="*/ 490 w 1116"/>
                <a:gd name="T83" fmla="*/ 994 h 994"/>
                <a:gd name="T84" fmla="*/ 545 w 1116"/>
                <a:gd name="T85" fmla="*/ 992 h 994"/>
                <a:gd name="T86" fmla="*/ 729 w 1116"/>
                <a:gd name="T87" fmla="*/ 934 h 994"/>
                <a:gd name="T88" fmla="*/ 845 w 1116"/>
                <a:gd name="T89" fmla="*/ 844 h 994"/>
                <a:gd name="T90" fmla="*/ 929 w 1116"/>
                <a:gd name="T91" fmla="*/ 733 h 994"/>
                <a:gd name="T92" fmla="*/ 967 w 1116"/>
                <a:gd name="T93" fmla="*/ 647 h 994"/>
                <a:gd name="T94" fmla="*/ 989 w 1116"/>
                <a:gd name="T95" fmla="*/ 523 h 994"/>
                <a:gd name="T96" fmla="*/ 995 w 1116"/>
                <a:gd name="T97" fmla="*/ 487 h 994"/>
                <a:gd name="T98" fmla="*/ 1098 w 1116"/>
                <a:gd name="T99" fmla="*/ 483 h 994"/>
                <a:gd name="T100" fmla="*/ 1108 w 1116"/>
                <a:gd name="T101" fmla="*/ 481 h 994"/>
                <a:gd name="T102" fmla="*/ 1116 w 1116"/>
                <a:gd name="T103" fmla="*/ 467 h 994"/>
                <a:gd name="T104" fmla="*/ 1110 w 1116"/>
                <a:gd name="T105" fmla="*/ 455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16" h="994">
                  <a:moveTo>
                    <a:pt x="1110" y="455"/>
                  </a:moveTo>
                  <a:lnTo>
                    <a:pt x="951" y="298"/>
                  </a:lnTo>
                  <a:lnTo>
                    <a:pt x="935" y="282"/>
                  </a:lnTo>
                  <a:lnTo>
                    <a:pt x="935" y="282"/>
                  </a:lnTo>
                  <a:lnTo>
                    <a:pt x="929" y="278"/>
                  </a:lnTo>
                  <a:lnTo>
                    <a:pt x="923" y="276"/>
                  </a:lnTo>
                  <a:lnTo>
                    <a:pt x="923" y="276"/>
                  </a:lnTo>
                  <a:lnTo>
                    <a:pt x="923" y="276"/>
                  </a:lnTo>
                  <a:lnTo>
                    <a:pt x="915" y="278"/>
                  </a:lnTo>
                  <a:lnTo>
                    <a:pt x="911" y="282"/>
                  </a:lnTo>
                  <a:lnTo>
                    <a:pt x="815" y="377"/>
                  </a:lnTo>
                  <a:lnTo>
                    <a:pt x="735" y="457"/>
                  </a:lnTo>
                  <a:lnTo>
                    <a:pt x="735" y="457"/>
                  </a:lnTo>
                  <a:lnTo>
                    <a:pt x="733" y="461"/>
                  </a:lnTo>
                  <a:lnTo>
                    <a:pt x="731" y="465"/>
                  </a:lnTo>
                  <a:lnTo>
                    <a:pt x="731" y="471"/>
                  </a:lnTo>
                  <a:lnTo>
                    <a:pt x="733" y="475"/>
                  </a:lnTo>
                  <a:lnTo>
                    <a:pt x="733" y="475"/>
                  </a:lnTo>
                  <a:lnTo>
                    <a:pt x="735" y="479"/>
                  </a:lnTo>
                  <a:lnTo>
                    <a:pt x="739" y="483"/>
                  </a:lnTo>
                  <a:lnTo>
                    <a:pt x="743" y="485"/>
                  </a:lnTo>
                  <a:lnTo>
                    <a:pt x="747" y="485"/>
                  </a:lnTo>
                  <a:lnTo>
                    <a:pt x="747" y="485"/>
                  </a:lnTo>
                  <a:lnTo>
                    <a:pt x="815" y="485"/>
                  </a:lnTo>
                  <a:lnTo>
                    <a:pt x="841" y="485"/>
                  </a:lnTo>
                  <a:lnTo>
                    <a:pt x="841" y="485"/>
                  </a:lnTo>
                  <a:lnTo>
                    <a:pt x="849" y="487"/>
                  </a:lnTo>
                  <a:lnTo>
                    <a:pt x="855" y="491"/>
                  </a:lnTo>
                  <a:lnTo>
                    <a:pt x="855" y="491"/>
                  </a:lnTo>
                  <a:lnTo>
                    <a:pt x="859" y="497"/>
                  </a:lnTo>
                  <a:lnTo>
                    <a:pt x="859" y="503"/>
                  </a:lnTo>
                  <a:lnTo>
                    <a:pt x="857" y="531"/>
                  </a:lnTo>
                  <a:lnTo>
                    <a:pt x="857" y="531"/>
                  </a:lnTo>
                  <a:lnTo>
                    <a:pt x="851" y="563"/>
                  </a:lnTo>
                  <a:lnTo>
                    <a:pt x="845" y="593"/>
                  </a:lnTo>
                  <a:lnTo>
                    <a:pt x="835" y="623"/>
                  </a:lnTo>
                  <a:lnTo>
                    <a:pt x="823" y="651"/>
                  </a:lnTo>
                  <a:lnTo>
                    <a:pt x="809" y="679"/>
                  </a:lnTo>
                  <a:lnTo>
                    <a:pt x="791" y="705"/>
                  </a:lnTo>
                  <a:lnTo>
                    <a:pt x="773" y="729"/>
                  </a:lnTo>
                  <a:lnTo>
                    <a:pt x="753" y="753"/>
                  </a:lnTo>
                  <a:lnTo>
                    <a:pt x="753" y="753"/>
                  </a:lnTo>
                  <a:lnTo>
                    <a:pt x="725" y="779"/>
                  </a:lnTo>
                  <a:lnTo>
                    <a:pt x="695" y="801"/>
                  </a:lnTo>
                  <a:lnTo>
                    <a:pt x="663" y="819"/>
                  </a:lnTo>
                  <a:lnTo>
                    <a:pt x="631" y="834"/>
                  </a:lnTo>
                  <a:lnTo>
                    <a:pt x="597" y="846"/>
                  </a:lnTo>
                  <a:lnTo>
                    <a:pt x="563" y="856"/>
                  </a:lnTo>
                  <a:lnTo>
                    <a:pt x="527" y="862"/>
                  </a:lnTo>
                  <a:lnTo>
                    <a:pt x="492" y="864"/>
                  </a:lnTo>
                  <a:lnTo>
                    <a:pt x="492" y="864"/>
                  </a:lnTo>
                  <a:lnTo>
                    <a:pt x="456" y="862"/>
                  </a:lnTo>
                  <a:lnTo>
                    <a:pt x="422" y="856"/>
                  </a:lnTo>
                  <a:lnTo>
                    <a:pt x="388" y="848"/>
                  </a:lnTo>
                  <a:lnTo>
                    <a:pt x="356" y="836"/>
                  </a:lnTo>
                  <a:lnTo>
                    <a:pt x="324" y="822"/>
                  </a:lnTo>
                  <a:lnTo>
                    <a:pt x="296" y="805"/>
                  </a:lnTo>
                  <a:lnTo>
                    <a:pt x="266" y="783"/>
                  </a:lnTo>
                  <a:lnTo>
                    <a:pt x="240" y="761"/>
                  </a:lnTo>
                  <a:lnTo>
                    <a:pt x="240" y="761"/>
                  </a:lnTo>
                  <a:lnTo>
                    <a:pt x="216" y="733"/>
                  </a:lnTo>
                  <a:lnTo>
                    <a:pt x="194" y="705"/>
                  </a:lnTo>
                  <a:lnTo>
                    <a:pt x="176" y="675"/>
                  </a:lnTo>
                  <a:lnTo>
                    <a:pt x="160" y="641"/>
                  </a:lnTo>
                  <a:lnTo>
                    <a:pt x="148" y="609"/>
                  </a:lnTo>
                  <a:lnTo>
                    <a:pt x="140" y="573"/>
                  </a:lnTo>
                  <a:lnTo>
                    <a:pt x="134" y="539"/>
                  </a:lnTo>
                  <a:lnTo>
                    <a:pt x="132" y="503"/>
                  </a:lnTo>
                  <a:lnTo>
                    <a:pt x="132" y="503"/>
                  </a:lnTo>
                  <a:lnTo>
                    <a:pt x="134" y="465"/>
                  </a:lnTo>
                  <a:lnTo>
                    <a:pt x="140" y="431"/>
                  </a:lnTo>
                  <a:lnTo>
                    <a:pt x="148" y="395"/>
                  </a:lnTo>
                  <a:lnTo>
                    <a:pt x="160" y="361"/>
                  </a:lnTo>
                  <a:lnTo>
                    <a:pt x="174" y="330"/>
                  </a:lnTo>
                  <a:lnTo>
                    <a:pt x="192" y="300"/>
                  </a:lnTo>
                  <a:lnTo>
                    <a:pt x="214" y="270"/>
                  </a:lnTo>
                  <a:lnTo>
                    <a:pt x="238" y="244"/>
                  </a:lnTo>
                  <a:lnTo>
                    <a:pt x="238" y="244"/>
                  </a:lnTo>
                  <a:lnTo>
                    <a:pt x="266" y="218"/>
                  </a:lnTo>
                  <a:lnTo>
                    <a:pt x="296" y="196"/>
                  </a:lnTo>
                  <a:lnTo>
                    <a:pt x="328" y="176"/>
                  </a:lnTo>
                  <a:lnTo>
                    <a:pt x="362" y="160"/>
                  </a:lnTo>
                  <a:lnTo>
                    <a:pt x="398" y="148"/>
                  </a:lnTo>
                  <a:lnTo>
                    <a:pt x="434" y="140"/>
                  </a:lnTo>
                  <a:lnTo>
                    <a:pt x="470" y="134"/>
                  </a:lnTo>
                  <a:lnTo>
                    <a:pt x="507" y="132"/>
                  </a:lnTo>
                  <a:lnTo>
                    <a:pt x="507" y="132"/>
                  </a:lnTo>
                  <a:lnTo>
                    <a:pt x="539" y="132"/>
                  </a:lnTo>
                  <a:lnTo>
                    <a:pt x="569" y="136"/>
                  </a:lnTo>
                  <a:lnTo>
                    <a:pt x="597" y="142"/>
                  </a:lnTo>
                  <a:lnTo>
                    <a:pt x="627" y="152"/>
                  </a:lnTo>
                  <a:lnTo>
                    <a:pt x="627" y="152"/>
                  </a:lnTo>
                  <a:lnTo>
                    <a:pt x="637" y="154"/>
                  </a:lnTo>
                  <a:lnTo>
                    <a:pt x="649" y="156"/>
                  </a:lnTo>
                  <a:lnTo>
                    <a:pt x="649" y="156"/>
                  </a:lnTo>
                  <a:lnTo>
                    <a:pt x="661" y="154"/>
                  </a:lnTo>
                  <a:lnTo>
                    <a:pt x="673" y="150"/>
                  </a:lnTo>
                  <a:lnTo>
                    <a:pt x="685" y="144"/>
                  </a:lnTo>
                  <a:lnTo>
                    <a:pt x="695" y="136"/>
                  </a:lnTo>
                  <a:lnTo>
                    <a:pt x="695" y="136"/>
                  </a:lnTo>
                  <a:lnTo>
                    <a:pt x="705" y="124"/>
                  </a:lnTo>
                  <a:lnTo>
                    <a:pt x="711" y="112"/>
                  </a:lnTo>
                  <a:lnTo>
                    <a:pt x="711" y="112"/>
                  </a:lnTo>
                  <a:lnTo>
                    <a:pt x="713" y="98"/>
                  </a:lnTo>
                  <a:lnTo>
                    <a:pt x="715" y="86"/>
                  </a:lnTo>
                  <a:lnTo>
                    <a:pt x="713" y="74"/>
                  </a:lnTo>
                  <a:lnTo>
                    <a:pt x="709" y="62"/>
                  </a:lnTo>
                  <a:lnTo>
                    <a:pt x="701" y="50"/>
                  </a:lnTo>
                  <a:lnTo>
                    <a:pt x="693" y="40"/>
                  </a:lnTo>
                  <a:lnTo>
                    <a:pt x="683" y="34"/>
                  </a:lnTo>
                  <a:lnTo>
                    <a:pt x="671" y="28"/>
                  </a:lnTo>
                  <a:lnTo>
                    <a:pt x="671" y="28"/>
                  </a:lnTo>
                  <a:lnTo>
                    <a:pt x="631" y="16"/>
                  </a:lnTo>
                  <a:lnTo>
                    <a:pt x="591" y="6"/>
                  </a:lnTo>
                  <a:lnTo>
                    <a:pt x="551" y="2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484" y="0"/>
                  </a:lnTo>
                  <a:lnTo>
                    <a:pt x="458" y="2"/>
                  </a:lnTo>
                  <a:lnTo>
                    <a:pt x="434" y="6"/>
                  </a:lnTo>
                  <a:lnTo>
                    <a:pt x="408" y="10"/>
                  </a:lnTo>
                  <a:lnTo>
                    <a:pt x="384" y="16"/>
                  </a:lnTo>
                  <a:lnTo>
                    <a:pt x="360" y="22"/>
                  </a:lnTo>
                  <a:lnTo>
                    <a:pt x="336" y="30"/>
                  </a:lnTo>
                  <a:lnTo>
                    <a:pt x="312" y="40"/>
                  </a:lnTo>
                  <a:lnTo>
                    <a:pt x="288" y="50"/>
                  </a:lnTo>
                  <a:lnTo>
                    <a:pt x="266" y="60"/>
                  </a:lnTo>
                  <a:lnTo>
                    <a:pt x="244" y="74"/>
                  </a:lnTo>
                  <a:lnTo>
                    <a:pt x="222" y="86"/>
                  </a:lnTo>
                  <a:lnTo>
                    <a:pt x="202" y="102"/>
                  </a:lnTo>
                  <a:lnTo>
                    <a:pt x="182" y="116"/>
                  </a:lnTo>
                  <a:lnTo>
                    <a:pt x="162" y="134"/>
                  </a:lnTo>
                  <a:lnTo>
                    <a:pt x="144" y="150"/>
                  </a:lnTo>
                  <a:lnTo>
                    <a:pt x="144" y="150"/>
                  </a:lnTo>
                  <a:lnTo>
                    <a:pt x="126" y="170"/>
                  </a:lnTo>
                  <a:lnTo>
                    <a:pt x="110" y="188"/>
                  </a:lnTo>
                  <a:lnTo>
                    <a:pt x="96" y="208"/>
                  </a:lnTo>
                  <a:lnTo>
                    <a:pt x="82" y="230"/>
                  </a:lnTo>
                  <a:lnTo>
                    <a:pt x="68" y="250"/>
                  </a:lnTo>
                  <a:lnTo>
                    <a:pt x="56" y="272"/>
                  </a:lnTo>
                  <a:lnTo>
                    <a:pt x="46" y="294"/>
                  </a:lnTo>
                  <a:lnTo>
                    <a:pt x="36" y="316"/>
                  </a:lnTo>
                  <a:lnTo>
                    <a:pt x="20" y="361"/>
                  </a:lnTo>
                  <a:lnTo>
                    <a:pt x="10" y="407"/>
                  </a:lnTo>
                  <a:lnTo>
                    <a:pt x="2" y="455"/>
                  </a:lnTo>
                  <a:lnTo>
                    <a:pt x="0" y="503"/>
                  </a:lnTo>
                  <a:lnTo>
                    <a:pt x="2" y="551"/>
                  </a:lnTo>
                  <a:lnTo>
                    <a:pt x="10" y="597"/>
                  </a:lnTo>
                  <a:lnTo>
                    <a:pt x="22" y="645"/>
                  </a:lnTo>
                  <a:lnTo>
                    <a:pt x="38" y="689"/>
                  </a:lnTo>
                  <a:lnTo>
                    <a:pt x="48" y="713"/>
                  </a:lnTo>
                  <a:lnTo>
                    <a:pt x="58" y="733"/>
                  </a:lnTo>
                  <a:lnTo>
                    <a:pt x="70" y="755"/>
                  </a:lnTo>
                  <a:lnTo>
                    <a:pt x="84" y="777"/>
                  </a:lnTo>
                  <a:lnTo>
                    <a:pt x="98" y="797"/>
                  </a:lnTo>
                  <a:lnTo>
                    <a:pt x="114" y="817"/>
                  </a:lnTo>
                  <a:lnTo>
                    <a:pt x="130" y="834"/>
                  </a:lnTo>
                  <a:lnTo>
                    <a:pt x="148" y="852"/>
                  </a:lnTo>
                  <a:lnTo>
                    <a:pt x="148" y="852"/>
                  </a:lnTo>
                  <a:lnTo>
                    <a:pt x="184" y="886"/>
                  </a:lnTo>
                  <a:lnTo>
                    <a:pt x="222" y="914"/>
                  </a:lnTo>
                  <a:lnTo>
                    <a:pt x="262" y="938"/>
                  </a:lnTo>
                  <a:lnTo>
                    <a:pt x="306" y="958"/>
                  </a:lnTo>
                  <a:lnTo>
                    <a:pt x="350" y="974"/>
                  </a:lnTo>
                  <a:lnTo>
                    <a:pt x="396" y="986"/>
                  </a:lnTo>
                  <a:lnTo>
                    <a:pt x="442" y="992"/>
                  </a:lnTo>
                  <a:lnTo>
                    <a:pt x="490" y="994"/>
                  </a:lnTo>
                  <a:lnTo>
                    <a:pt x="490" y="994"/>
                  </a:lnTo>
                  <a:lnTo>
                    <a:pt x="497" y="994"/>
                  </a:lnTo>
                  <a:lnTo>
                    <a:pt x="497" y="994"/>
                  </a:lnTo>
                  <a:lnTo>
                    <a:pt x="521" y="994"/>
                  </a:lnTo>
                  <a:lnTo>
                    <a:pt x="545" y="992"/>
                  </a:lnTo>
                  <a:lnTo>
                    <a:pt x="593" y="984"/>
                  </a:lnTo>
                  <a:lnTo>
                    <a:pt x="641" y="972"/>
                  </a:lnTo>
                  <a:lnTo>
                    <a:pt x="685" y="954"/>
                  </a:lnTo>
                  <a:lnTo>
                    <a:pt x="729" y="934"/>
                  </a:lnTo>
                  <a:lnTo>
                    <a:pt x="771" y="908"/>
                  </a:lnTo>
                  <a:lnTo>
                    <a:pt x="809" y="878"/>
                  </a:lnTo>
                  <a:lnTo>
                    <a:pt x="845" y="844"/>
                  </a:lnTo>
                  <a:lnTo>
                    <a:pt x="845" y="844"/>
                  </a:lnTo>
                  <a:lnTo>
                    <a:pt x="869" y="821"/>
                  </a:lnTo>
                  <a:lnTo>
                    <a:pt x="891" y="793"/>
                  </a:lnTo>
                  <a:lnTo>
                    <a:pt x="911" y="763"/>
                  </a:lnTo>
                  <a:lnTo>
                    <a:pt x="929" y="733"/>
                  </a:lnTo>
                  <a:lnTo>
                    <a:pt x="929" y="733"/>
                  </a:lnTo>
                  <a:lnTo>
                    <a:pt x="943" y="705"/>
                  </a:lnTo>
                  <a:lnTo>
                    <a:pt x="957" y="677"/>
                  </a:lnTo>
                  <a:lnTo>
                    <a:pt x="967" y="647"/>
                  </a:lnTo>
                  <a:lnTo>
                    <a:pt x="975" y="617"/>
                  </a:lnTo>
                  <a:lnTo>
                    <a:pt x="975" y="617"/>
                  </a:lnTo>
                  <a:lnTo>
                    <a:pt x="985" y="569"/>
                  </a:lnTo>
                  <a:lnTo>
                    <a:pt x="989" y="523"/>
                  </a:lnTo>
                  <a:lnTo>
                    <a:pt x="991" y="499"/>
                  </a:lnTo>
                  <a:lnTo>
                    <a:pt x="991" y="499"/>
                  </a:lnTo>
                  <a:lnTo>
                    <a:pt x="993" y="493"/>
                  </a:lnTo>
                  <a:lnTo>
                    <a:pt x="995" y="487"/>
                  </a:lnTo>
                  <a:lnTo>
                    <a:pt x="1000" y="485"/>
                  </a:lnTo>
                  <a:lnTo>
                    <a:pt x="1006" y="483"/>
                  </a:lnTo>
                  <a:lnTo>
                    <a:pt x="1030" y="483"/>
                  </a:lnTo>
                  <a:lnTo>
                    <a:pt x="1098" y="483"/>
                  </a:lnTo>
                  <a:lnTo>
                    <a:pt x="1098" y="483"/>
                  </a:lnTo>
                  <a:lnTo>
                    <a:pt x="1098" y="483"/>
                  </a:lnTo>
                  <a:lnTo>
                    <a:pt x="1104" y="483"/>
                  </a:lnTo>
                  <a:lnTo>
                    <a:pt x="1108" y="481"/>
                  </a:lnTo>
                  <a:lnTo>
                    <a:pt x="1112" y="477"/>
                  </a:lnTo>
                  <a:lnTo>
                    <a:pt x="1114" y="473"/>
                  </a:lnTo>
                  <a:lnTo>
                    <a:pt x="1114" y="473"/>
                  </a:lnTo>
                  <a:lnTo>
                    <a:pt x="1116" y="467"/>
                  </a:lnTo>
                  <a:lnTo>
                    <a:pt x="1114" y="463"/>
                  </a:lnTo>
                  <a:lnTo>
                    <a:pt x="1114" y="459"/>
                  </a:lnTo>
                  <a:lnTo>
                    <a:pt x="1110" y="455"/>
                  </a:lnTo>
                  <a:lnTo>
                    <a:pt x="1110" y="4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26" name="图片 25" descr="@RNEUT}[ADWV0GPZC0OGX$N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97408" y="4446946"/>
            <a:ext cx="1613626" cy="159389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7" name="等腰三角形 26"/>
          <p:cNvSpPr/>
          <p:nvPr/>
        </p:nvSpPr>
        <p:spPr>
          <a:xfrm rot="10800000">
            <a:off x="4955143" y="4202471"/>
            <a:ext cx="342265" cy="244475"/>
          </a:xfrm>
          <a:prstGeom prst="triangl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2346869" y="2881409"/>
            <a:ext cx="342265" cy="244475"/>
          </a:xfrm>
          <a:prstGeom prst="triangl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" name="等腰三角形 1"/>
          <p:cNvSpPr/>
          <p:nvPr/>
        </p:nvSpPr>
        <p:spPr>
          <a:xfrm>
            <a:off x="7434047" y="2881408"/>
            <a:ext cx="342265" cy="244475"/>
          </a:xfrm>
          <a:prstGeom prst="triangl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03730" y="1179195"/>
            <a:ext cx="2874645" cy="17106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81220" y="4468911"/>
            <a:ext cx="3377477" cy="21886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37425" y="1197610"/>
            <a:ext cx="2491740" cy="1661160"/>
          </a:xfrm>
          <a:prstGeom prst="rect">
            <a:avLst/>
          </a:prstGeom>
        </p:spPr>
      </p:pic>
      <p:sp>
        <p:nvSpPr>
          <p:cNvPr id="8" name="任意多边形 11"/>
          <p:cNvSpPr/>
          <p:nvPr/>
        </p:nvSpPr>
        <p:spPr>
          <a:xfrm rot="5400000">
            <a:off x="8241432" y="2249397"/>
            <a:ext cx="808990" cy="2829560"/>
          </a:xfrm>
          <a:custGeom>
            <a:avLst/>
            <a:gdLst>
              <a:gd name="adj" fmla="val 50000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274" h="4456">
                <a:moveTo>
                  <a:pt x="380" y="342"/>
                </a:moveTo>
                <a:lnTo>
                  <a:pt x="637" y="0"/>
                </a:lnTo>
                <a:lnTo>
                  <a:pt x="894" y="342"/>
                </a:lnTo>
                <a:lnTo>
                  <a:pt x="380" y="342"/>
                </a:lnTo>
                <a:close/>
                <a:moveTo>
                  <a:pt x="0" y="4456"/>
                </a:moveTo>
                <a:lnTo>
                  <a:pt x="0" y="342"/>
                </a:lnTo>
                <a:lnTo>
                  <a:pt x="1274" y="342"/>
                </a:lnTo>
                <a:lnTo>
                  <a:pt x="1274" y="4456"/>
                </a:lnTo>
                <a:lnTo>
                  <a:pt x="0" y="4456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latin typeface="Arial" panose="020B0604020202020204" pitchFamily="34" charset="0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9" name="任意多边形 10"/>
          <p:cNvSpPr/>
          <p:nvPr/>
        </p:nvSpPr>
        <p:spPr>
          <a:xfrm rot="5400000">
            <a:off x="5691505" y="2249397"/>
            <a:ext cx="808990" cy="2829560"/>
          </a:xfrm>
          <a:custGeom>
            <a:avLst/>
            <a:gdLst>
              <a:gd name="adj" fmla="val 50000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274" h="4456">
                <a:moveTo>
                  <a:pt x="380" y="342"/>
                </a:moveTo>
                <a:lnTo>
                  <a:pt x="637" y="0"/>
                </a:lnTo>
                <a:lnTo>
                  <a:pt x="894" y="342"/>
                </a:lnTo>
                <a:lnTo>
                  <a:pt x="380" y="342"/>
                </a:lnTo>
                <a:close/>
                <a:moveTo>
                  <a:pt x="0" y="4456"/>
                </a:moveTo>
                <a:lnTo>
                  <a:pt x="0" y="342"/>
                </a:lnTo>
                <a:lnTo>
                  <a:pt x="1274" y="342"/>
                </a:lnTo>
                <a:lnTo>
                  <a:pt x="1274" y="4456"/>
                </a:lnTo>
                <a:lnTo>
                  <a:pt x="0" y="44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Arial" panose="020B0604020202020204" pitchFamily="34" charset="0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0" name="任意多边形 2"/>
          <p:cNvSpPr/>
          <p:nvPr/>
        </p:nvSpPr>
        <p:spPr>
          <a:xfrm rot="5400000">
            <a:off x="3135766" y="2249397"/>
            <a:ext cx="808990" cy="2829560"/>
          </a:xfrm>
          <a:custGeom>
            <a:avLst/>
            <a:gdLst>
              <a:gd name="adj" fmla="val 50000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274" h="4456">
                <a:moveTo>
                  <a:pt x="380" y="342"/>
                </a:moveTo>
                <a:lnTo>
                  <a:pt x="637" y="0"/>
                </a:lnTo>
                <a:lnTo>
                  <a:pt x="894" y="342"/>
                </a:lnTo>
                <a:lnTo>
                  <a:pt x="380" y="342"/>
                </a:lnTo>
                <a:close/>
                <a:moveTo>
                  <a:pt x="0" y="4456"/>
                </a:moveTo>
                <a:lnTo>
                  <a:pt x="0" y="342"/>
                </a:lnTo>
                <a:lnTo>
                  <a:pt x="1274" y="342"/>
                </a:lnTo>
                <a:lnTo>
                  <a:pt x="1274" y="4456"/>
                </a:lnTo>
                <a:lnTo>
                  <a:pt x="0" y="44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94477" y="3429000"/>
            <a:ext cx="17506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思源黑体 CN Medium" panose="020B0600000000000000" pitchFamily="34" charset="-122"/>
                <a:sym typeface="Arial" panose="020B0604020202020204" pitchFamily="34" charset="0"/>
              </a:rPr>
              <a:t>教室管理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97408" y="3429000"/>
            <a:ext cx="142494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思源黑体 CN Medium" panose="020B0600000000000000" pitchFamily="34" charset="-122"/>
                <a:sym typeface="Arial" panose="020B0604020202020204" pitchFamily="34" charset="0"/>
              </a:rPr>
              <a:t>文件归档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76312" y="3427710"/>
            <a:ext cx="175069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思源黑体 CN Medium" panose="020B0600000000000000" pitchFamily="34" charset="-122"/>
                <a:sym typeface="Arial" panose="020B0604020202020204" pitchFamily="34" charset="0"/>
              </a:rPr>
              <a:t>学年会议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Click="0">
        <p15:prstTrans prst="drap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8" grpId="0" bldLvl="0" animBg="1"/>
      <p:bldP spid="2" grpId="0" bldLvl="0" animBg="1"/>
      <p:bldP spid="8" grpId="0" bldLvl="0" animBg="1"/>
      <p:bldP spid="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形 524"/>
          <p:cNvSpPr/>
          <p:nvPr/>
        </p:nvSpPr>
        <p:spPr>
          <a:xfrm rot="9865144">
            <a:off x="7243184" y="2232746"/>
            <a:ext cx="357069" cy="443610"/>
          </a:xfrm>
          <a:custGeom>
            <a:avLst/>
            <a:gdLst>
              <a:gd name="connsiteX0" fmla="*/ 1892863 w 1932145"/>
              <a:gd name="connsiteY0" fmla="*/ 434021 h 2400430"/>
              <a:gd name="connsiteX1" fmla="*/ 1834239 w 1932145"/>
              <a:gd name="connsiteY1" fmla="*/ 1351762 h 2400430"/>
              <a:gd name="connsiteX2" fmla="*/ 1771428 w 1932145"/>
              <a:gd name="connsiteY2" fmla="*/ 2104798 h 2400430"/>
              <a:gd name="connsiteX3" fmla="*/ 1070037 w 1932145"/>
              <a:gd name="connsiteY3" fmla="*/ 2367907 h 2400430"/>
              <a:gd name="connsiteX4" fmla="*/ 192774 w 1932145"/>
              <a:gd name="connsiteY4" fmla="*/ 2272294 h 2400430"/>
              <a:gd name="connsiteX5" fmla="*/ 27371 w 1932145"/>
              <a:gd name="connsiteY5" fmla="*/ 1441791 h 2400430"/>
              <a:gd name="connsiteX6" fmla="*/ 429363 w 1932145"/>
              <a:gd name="connsiteY6" fmla="*/ 624548 h 2400430"/>
              <a:gd name="connsiteX7" fmla="*/ 1159368 w 1932145"/>
              <a:gd name="connsiteY7" fmla="*/ 6905 h 2400430"/>
              <a:gd name="connsiteX8" fmla="*/ 1892863 w 1932145"/>
              <a:gd name="connsiteY8" fmla="*/ 434021 h 2400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2145" h="2400430">
                <a:moveTo>
                  <a:pt x="1892863" y="434021"/>
                </a:moveTo>
                <a:cubicBezTo>
                  <a:pt x="1996850" y="704807"/>
                  <a:pt x="1864947" y="1043289"/>
                  <a:pt x="1834239" y="1351762"/>
                </a:cubicBezTo>
                <a:cubicBezTo>
                  <a:pt x="1804229" y="1660235"/>
                  <a:pt x="1874718" y="1938697"/>
                  <a:pt x="1771428" y="2104798"/>
                </a:cubicBezTo>
                <a:cubicBezTo>
                  <a:pt x="1668139" y="2270899"/>
                  <a:pt x="1389676" y="2326033"/>
                  <a:pt x="1070037" y="2367907"/>
                </a:cubicBezTo>
                <a:cubicBezTo>
                  <a:pt x="749700" y="2409781"/>
                  <a:pt x="388187" y="2439093"/>
                  <a:pt x="192774" y="2272294"/>
                </a:cubicBezTo>
                <a:cubicBezTo>
                  <a:pt x="-2638" y="2106194"/>
                  <a:pt x="-31950" y="1744681"/>
                  <a:pt x="27371" y="1441791"/>
                </a:cubicBezTo>
                <a:cubicBezTo>
                  <a:pt x="86693" y="1138902"/>
                  <a:pt x="233950" y="895334"/>
                  <a:pt x="429363" y="624548"/>
                </a:cubicBezTo>
                <a:cubicBezTo>
                  <a:pt x="624775" y="353762"/>
                  <a:pt x="868343" y="55061"/>
                  <a:pt x="1159368" y="6905"/>
                </a:cubicBezTo>
                <a:cubicBezTo>
                  <a:pt x="1451091" y="-40552"/>
                  <a:pt x="1789573" y="162537"/>
                  <a:pt x="1892863" y="434021"/>
                </a:cubicBezTo>
                <a:close/>
              </a:path>
            </a:pathLst>
          </a:custGeom>
          <a:solidFill>
            <a:srgbClr val="FF0000"/>
          </a:solidFill>
          <a:ln w="694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3000">
              <a:solidFill>
                <a:srgbClr val="4F508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33519" y="2266195"/>
            <a:ext cx="3741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B" panose="00020600040101010101" pitchFamily="18" charset="-122"/>
              </a:rPr>
              <a:t>加</a:t>
            </a:r>
            <a:endParaRPr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B" panose="00020600040101010101" pitchFamily="18" charset="-122"/>
            </a:endParaRPr>
          </a:p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B" panose="00020600040101010101" pitchFamily="18" charset="-122"/>
              </a:rPr>
              <a:t>油</a:t>
            </a:r>
            <a:endParaRPr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B" panose="00020600040101010101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20035" y="2560865"/>
            <a:ext cx="2169521" cy="357485"/>
            <a:chOff x="3816646" y="2005786"/>
            <a:chExt cx="4841393" cy="79774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" name="任意多边形 9"/>
            <p:cNvSpPr/>
            <p:nvPr/>
          </p:nvSpPr>
          <p:spPr>
            <a:xfrm>
              <a:off x="5710767" y="2005786"/>
              <a:ext cx="2947272" cy="797742"/>
            </a:xfrm>
            <a:custGeom>
              <a:avLst/>
              <a:gdLst>
                <a:gd name="connsiteX0" fmla="*/ 2391095 w 3753268"/>
                <a:gd name="connsiteY0" fmla="*/ 432741 h 1015901"/>
                <a:gd name="connsiteX1" fmla="*/ 2391095 w 3753268"/>
                <a:gd name="connsiteY1" fmla="*/ 607267 h 1015901"/>
                <a:gd name="connsiteX2" fmla="*/ 2476980 w 3753268"/>
                <a:gd name="connsiteY2" fmla="*/ 607267 h 1015901"/>
                <a:gd name="connsiteX3" fmla="*/ 2581297 w 3753268"/>
                <a:gd name="connsiteY3" fmla="*/ 598822 h 1015901"/>
                <a:gd name="connsiteX4" fmla="*/ 2613847 w 3753268"/>
                <a:gd name="connsiteY4" fmla="*/ 569735 h 1015901"/>
                <a:gd name="connsiteX5" fmla="*/ 2625612 w 3753268"/>
                <a:gd name="connsiteY5" fmla="*/ 518128 h 1015901"/>
                <a:gd name="connsiteX6" fmla="*/ 2610121 w 3753268"/>
                <a:gd name="connsiteY6" fmla="*/ 462063 h 1015901"/>
                <a:gd name="connsiteX7" fmla="*/ 2566394 w 3753268"/>
                <a:gd name="connsiteY7" fmla="*/ 435087 h 1015901"/>
                <a:gd name="connsiteX8" fmla="*/ 2481686 w 3753268"/>
                <a:gd name="connsiteY8" fmla="*/ 432741 h 1015901"/>
                <a:gd name="connsiteX9" fmla="*/ 2391095 w 3753268"/>
                <a:gd name="connsiteY9" fmla="*/ 432741 h 1015901"/>
                <a:gd name="connsiteX10" fmla="*/ 1231393 w 3753268"/>
                <a:gd name="connsiteY10" fmla="*/ 432741 h 1015901"/>
                <a:gd name="connsiteX11" fmla="*/ 1231393 w 3753268"/>
                <a:gd name="connsiteY11" fmla="*/ 627910 h 1015901"/>
                <a:gd name="connsiteX12" fmla="*/ 1294924 w 3753268"/>
                <a:gd name="connsiteY12" fmla="*/ 627910 h 1015901"/>
                <a:gd name="connsiteX13" fmla="*/ 1386691 w 3753268"/>
                <a:gd name="connsiteY13" fmla="*/ 617119 h 1015901"/>
                <a:gd name="connsiteX14" fmla="*/ 1422966 w 3753268"/>
                <a:gd name="connsiteY14" fmla="*/ 583340 h 1015901"/>
                <a:gd name="connsiteX15" fmla="*/ 1436104 w 3753268"/>
                <a:gd name="connsiteY15" fmla="*/ 529857 h 1015901"/>
                <a:gd name="connsiteX16" fmla="*/ 1417672 w 3753268"/>
                <a:gd name="connsiteY16" fmla="*/ 467928 h 1015901"/>
                <a:gd name="connsiteX17" fmla="*/ 1371004 w 3753268"/>
                <a:gd name="connsiteY17" fmla="*/ 437433 h 1015901"/>
                <a:gd name="connsiteX18" fmla="*/ 1287472 w 3753268"/>
                <a:gd name="connsiteY18" fmla="*/ 432741 h 1015901"/>
                <a:gd name="connsiteX19" fmla="*/ 1231393 w 3753268"/>
                <a:gd name="connsiteY19" fmla="*/ 432741 h 1015901"/>
                <a:gd name="connsiteX20" fmla="*/ 116084 w 3753268"/>
                <a:gd name="connsiteY20" fmla="*/ 432741 h 1015901"/>
                <a:gd name="connsiteX21" fmla="*/ 116084 w 3753268"/>
                <a:gd name="connsiteY21" fmla="*/ 607267 h 1015901"/>
                <a:gd name="connsiteX22" fmla="*/ 201968 w 3753268"/>
                <a:gd name="connsiteY22" fmla="*/ 607267 h 1015901"/>
                <a:gd name="connsiteX23" fmla="*/ 306285 w 3753268"/>
                <a:gd name="connsiteY23" fmla="*/ 598822 h 1015901"/>
                <a:gd name="connsiteX24" fmla="*/ 338835 w 3753268"/>
                <a:gd name="connsiteY24" fmla="*/ 569735 h 1015901"/>
                <a:gd name="connsiteX25" fmla="*/ 350600 w 3753268"/>
                <a:gd name="connsiteY25" fmla="*/ 518128 h 1015901"/>
                <a:gd name="connsiteX26" fmla="*/ 335109 w 3753268"/>
                <a:gd name="connsiteY26" fmla="*/ 462063 h 1015901"/>
                <a:gd name="connsiteX27" fmla="*/ 291382 w 3753268"/>
                <a:gd name="connsiteY27" fmla="*/ 435087 h 1015901"/>
                <a:gd name="connsiteX28" fmla="*/ 206674 w 3753268"/>
                <a:gd name="connsiteY28" fmla="*/ 432741 h 1015901"/>
                <a:gd name="connsiteX29" fmla="*/ 116084 w 3753268"/>
                <a:gd name="connsiteY29" fmla="*/ 432741 h 1015901"/>
                <a:gd name="connsiteX30" fmla="*/ 1905232 w 3753268"/>
                <a:gd name="connsiteY30" fmla="*/ 423358 h 1015901"/>
                <a:gd name="connsiteX31" fmla="*/ 1789543 w 3753268"/>
                <a:gd name="connsiteY31" fmla="*/ 482237 h 1015901"/>
                <a:gd name="connsiteX32" fmla="*/ 1745620 w 3753268"/>
                <a:gd name="connsiteY32" fmla="*/ 659812 h 1015901"/>
                <a:gd name="connsiteX33" fmla="*/ 1790719 w 3753268"/>
                <a:gd name="connsiteY33" fmla="*/ 836919 h 1015901"/>
                <a:gd name="connsiteX34" fmla="*/ 1905232 w 3753268"/>
                <a:gd name="connsiteY34" fmla="*/ 897205 h 1015901"/>
                <a:gd name="connsiteX35" fmla="*/ 2019157 w 3753268"/>
                <a:gd name="connsiteY35" fmla="*/ 837388 h 1015901"/>
                <a:gd name="connsiteX36" fmla="*/ 2063668 w 3753268"/>
                <a:gd name="connsiteY36" fmla="*/ 657936 h 1015901"/>
                <a:gd name="connsiteX37" fmla="*/ 2020333 w 3753268"/>
                <a:gd name="connsiteY37" fmla="*/ 481533 h 1015901"/>
                <a:gd name="connsiteX38" fmla="*/ 1905232 w 3753268"/>
                <a:gd name="connsiteY38" fmla="*/ 423358 h 1015901"/>
                <a:gd name="connsiteX39" fmla="*/ 2814917 w 3753268"/>
                <a:gd name="connsiteY39" fmla="*/ 316391 h 1015901"/>
                <a:gd name="connsiteX40" fmla="*/ 3271792 w 3753268"/>
                <a:gd name="connsiteY40" fmla="*/ 316391 h 1015901"/>
                <a:gd name="connsiteX41" fmla="*/ 3271792 w 3753268"/>
                <a:gd name="connsiteY41" fmla="*/ 432741 h 1015901"/>
                <a:gd name="connsiteX42" fmla="*/ 3101591 w 3753268"/>
                <a:gd name="connsiteY42" fmla="*/ 432741 h 1015901"/>
                <a:gd name="connsiteX43" fmla="*/ 3101591 w 3753268"/>
                <a:gd name="connsiteY43" fmla="*/ 1004172 h 1015901"/>
                <a:gd name="connsiteX44" fmla="*/ 2985510 w 3753268"/>
                <a:gd name="connsiteY44" fmla="*/ 1004172 h 1015901"/>
                <a:gd name="connsiteX45" fmla="*/ 2985510 w 3753268"/>
                <a:gd name="connsiteY45" fmla="*/ 432741 h 1015901"/>
                <a:gd name="connsiteX46" fmla="*/ 2814917 w 3753268"/>
                <a:gd name="connsiteY46" fmla="*/ 432741 h 1015901"/>
                <a:gd name="connsiteX47" fmla="*/ 2814917 w 3753268"/>
                <a:gd name="connsiteY47" fmla="*/ 316391 h 1015901"/>
                <a:gd name="connsiteX48" fmla="*/ 2275014 w 3753268"/>
                <a:gd name="connsiteY48" fmla="*/ 316391 h 1015901"/>
                <a:gd name="connsiteX49" fmla="*/ 2519334 w 3753268"/>
                <a:gd name="connsiteY49" fmla="*/ 316391 h 1015901"/>
                <a:gd name="connsiteX50" fmla="*/ 2653260 w 3753268"/>
                <a:gd name="connsiteY50" fmla="*/ 334922 h 1015901"/>
                <a:gd name="connsiteX51" fmla="*/ 2720124 w 3753268"/>
                <a:gd name="connsiteY51" fmla="*/ 400839 h 1015901"/>
                <a:gd name="connsiteX52" fmla="*/ 2745223 w 3753268"/>
                <a:gd name="connsiteY52" fmla="*/ 509213 h 1015901"/>
                <a:gd name="connsiteX53" fmla="*/ 2707183 w 3753268"/>
                <a:gd name="connsiteY53" fmla="*/ 637058 h 1015901"/>
                <a:gd name="connsiteX54" fmla="*/ 2593454 w 3753268"/>
                <a:gd name="connsiteY54" fmla="*/ 700629 h 1015901"/>
                <a:gd name="connsiteX55" fmla="*/ 2655612 w 3753268"/>
                <a:gd name="connsiteY55" fmla="*/ 758335 h 1015901"/>
                <a:gd name="connsiteX56" fmla="*/ 2721693 w 3753268"/>
                <a:gd name="connsiteY56" fmla="*/ 869994 h 1015901"/>
                <a:gd name="connsiteX57" fmla="*/ 2791891 w 3753268"/>
                <a:gd name="connsiteY57" fmla="*/ 1004172 h 1015901"/>
                <a:gd name="connsiteX58" fmla="*/ 2653063 w 3753268"/>
                <a:gd name="connsiteY58" fmla="*/ 1004172 h 1015901"/>
                <a:gd name="connsiteX59" fmla="*/ 2569140 w 3753268"/>
                <a:gd name="connsiteY59" fmla="*/ 854512 h 1015901"/>
                <a:gd name="connsiteX60" fmla="*/ 2507962 w 3753268"/>
                <a:gd name="connsiteY60" fmla="*/ 753409 h 1015901"/>
                <a:gd name="connsiteX61" fmla="*/ 2473059 w 3753268"/>
                <a:gd name="connsiteY61" fmla="*/ 724790 h 1015901"/>
                <a:gd name="connsiteX62" fmla="*/ 2414626 w 3753268"/>
                <a:gd name="connsiteY62" fmla="*/ 717049 h 1015901"/>
                <a:gd name="connsiteX63" fmla="*/ 2391095 w 3753268"/>
                <a:gd name="connsiteY63" fmla="*/ 717049 h 1015901"/>
                <a:gd name="connsiteX64" fmla="*/ 2391095 w 3753268"/>
                <a:gd name="connsiteY64" fmla="*/ 1004172 h 1015901"/>
                <a:gd name="connsiteX65" fmla="*/ 2275014 w 3753268"/>
                <a:gd name="connsiteY65" fmla="*/ 1004172 h 1015901"/>
                <a:gd name="connsiteX66" fmla="*/ 2275014 w 3753268"/>
                <a:gd name="connsiteY66" fmla="*/ 316391 h 1015901"/>
                <a:gd name="connsiteX67" fmla="*/ 1115311 w 3753268"/>
                <a:gd name="connsiteY67" fmla="*/ 316391 h 1015901"/>
                <a:gd name="connsiteX68" fmla="*/ 1301590 w 3753268"/>
                <a:gd name="connsiteY68" fmla="*/ 316391 h 1015901"/>
                <a:gd name="connsiteX69" fmla="*/ 1439633 w 3753268"/>
                <a:gd name="connsiteY69" fmla="*/ 326712 h 1015901"/>
                <a:gd name="connsiteX70" fmla="*/ 1522381 w 3753268"/>
                <a:gd name="connsiteY70" fmla="*/ 394036 h 1015901"/>
                <a:gd name="connsiteX71" fmla="*/ 1555715 w 3753268"/>
                <a:gd name="connsiteY71" fmla="*/ 527980 h 1015901"/>
                <a:gd name="connsiteX72" fmla="*/ 1536499 w 3753268"/>
                <a:gd name="connsiteY72" fmla="*/ 634478 h 1015901"/>
                <a:gd name="connsiteX73" fmla="*/ 1487674 w 3753268"/>
                <a:gd name="connsiteY73" fmla="*/ 702271 h 1015901"/>
                <a:gd name="connsiteX74" fmla="*/ 1427476 w 3753268"/>
                <a:gd name="connsiteY74" fmla="*/ 734877 h 1015901"/>
                <a:gd name="connsiteX75" fmla="*/ 1307081 w 3753268"/>
                <a:gd name="connsiteY75" fmla="*/ 744730 h 1015901"/>
                <a:gd name="connsiteX76" fmla="*/ 1231393 w 3753268"/>
                <a:gd name="connsiteY76" fmla="*/ 744730 h 1015901"/>
                <a:gd name="connsiteX77" fmla="*/ 1231393 w 3753268"/>
                <a:gd name="connsiteY77" fmla="*/ 1004172 h 1015901"/>
                <a:gd name="connsiteX78" fmla="*/ 1115311 w 3753268"/>
                <a:gd name="connsiteY78" fmla="*/ 1004172 h 1015901"/>
                <a:gd name="connsiteX79" fmla="*/ 1115311 w 3753268"/>
                <a:gd name="connsiteY79" fmla="*/ 316391 h 1015901"/>
                <a:gd name="connsiteX80" fmla="*/ 581082 w 3753268"/>
                <a:gd name="connsiteY80" fmla="*/ 316391 h 1015901"/>
                <a:gd name="connsiteX81" fmla="*/ 1007369 w 3753268"/>
                <a:gd name="connsiteY81" fmla="*/ 316391 h 1015901"/>
                <a:gd name="connsiteX82" fmla="*/ 1007369 w 3753268"/>
                <a:gd name="connsiteY82" fmla="*/ 432741 h 1015901"/>
                <a:gd name="connsiteX83" fmla="*/ 697164 w 3753268"/>
                <a:gd name="connsiteY83" fmla="*/ 432741 h 1015901"/>
                <a:gd name="connsiteX84" fmla="*/ 697164 w 3753268"/>
                <a:gd name="connsiteY84" fmla="*/ 585217 h 1015901"/>
                <a:gd name="connsiteX85" fmla="*/ 985800 w 3753268"/>
                <a:gd name="connsiteY85" fmla="*/ 585217 h 1015901"/>
                <a:gd name="connsiteX86" fmla="*/ 985800 w 3753268"/>
                <a:gd name="connsiteY86" fmla="*/ 701098 h 1015901"/>
                <a:gd name="connsiteX87" fmla="*/ 697164 w 3753268"/>
                <a:gd name="connsiteY87" fmla="*/ 701098 h 1015901"/>
                <a:gd name="connsiteX88" fmla="*/ 697164 w 3753268"/>
                <a:gd name="connsiteY88" fmla="*/ 888291 h 1015901"/>
                <a:gd name="connsiteX89" fmla="*/ 1018350 w 3753268"/>
                <a:gd name="connsiteY89" fmla="*/ 888291 h 1015901"/>
                <a:gd name="connsiteX90" fmla="*/ 1018350 w 3753268"/>
                <a:gd name="connsiteY90" fmla="*/ 1004172 h 1015901"/>
                <a:gd name="connsiteX91" fmla="*/ 581082 w 3753268"/>
                <a:gd name="connsiteY91" fmla="*/ 1004172 h 1015901"/>
                <a:gd name="connsiteX92" fmla="*/ 581082 w 3753268"/>
                <a:gd name="connsiteY92" fmla="*/ 316391 h 1015901"/>
                <a:gd name="connsiteX93" fmla="*/ 2 w 3753268"/>
                <a:gd name="connsiteY93" fmla="*/ 316391 h 1015901"/>
                <a:gd name="connsiteX94" fmla="*/ 244322 w 3753268"/>
                <a:gd name="connsiteY94" fmla="*/ 316391 h 1015901"/>
                <a:gd name="connsiteX95" fmla="*/ 378248 w 3753268"/>
                <a:gd name="connsiteY95" fmla="*/ 334922 h 1015901"/>
                <a:gd name="connsiteX96" fmla="*/ 445112 w 3753268"/>
                <a:gd name="connsiteY96" fmla="*/ 400839 h 1015901"/>
                <a:gd name="connsiteX97" fmla="*/ 470211 w 3753268"/>
                <a:gd name="connsiteY97" fmla="*/ 509213 h 1015901"/>
                <a:gd name="connsiteX98" fmla="*/ 432171 w 3753268"/>
                <a:gd name="connsiteY98" fmla="*/ 637058 h 1015901"/>
                <a:gd name="connsiteX99" fmla="*/ 318442 w 3753268"/>
                <a:gd name="connsiteY99" fmla="*/ 700629 h 1015901"/>
                <a:gd name="connsiteX100" fmla="*/ 380601 w 3753268"/>
                <a:gd name="connsiteY100" fmla="*/ 758335 h 1015901"/>
                <a:gd name="connsiteX101" fmla="*/ 446681 w 3753268"/>
                <a:gd name="connsiteY101" fmla="*/ 869994 h 1015901"/>
                <a:gd name="connsiteX102" fmla="*/ 516879 w 3753268"/>
                <a:gd name="connsiteY102" fmla="*/ 1004172 h 1015901"/>
                <a:gd name="connsiteX103" fmla="*/ 378051 w 3753268"/>
                <a:gd name="connsiteY103" fmla="*/ 1004172 h 1015901"/>
                <a:gd name="connsiteX104" fmla="*/ 294128 w 3753268"/>
                <a:gd name="connsiteY104" fmla="*/ 854512 h 1015901"/>
                <a:gd name="connsiteX105" fmla="*/ 232949 w 3753268"/>
                <a:gd name="connsiteY105" fmla="*/ 753409 h 1015901"/>
                <a:gd name="connsiteX106" fmla="*/ 198047 w 3753268"/>
                <a:gd name="connsiteY106" fmla="*/ 724790 h 1015901"/>
                <a:gd name="connsiteX107" fmla="*/ 139614 w 3753268"/>
                <a:gd name="connsiteY107" fmla="*/ 717049 h 1015901"/>
                <a:gd name="connsiteX108" fmla="*/ 116084 w 3753268"/>
                <a:gd name="connsiteY108" fmla="*/ 717049 h 1015901"/>
                <a:gd name="connsiteX109" fmla="*/ 116084 w 3753268"/>
                <a:gd name="connsiteY109" fmla="*/ 1004172 h 1015901"/>
                <a:gd name="connsiteX110" fmla="*/ 2 w 3753268"/>
                <a:gd name="connsiteY110" fmla="*/ 1004172 h 1015901"/>
                <a:gd name="connsiteX111" fmla="*/ 2 w 3753268"/>
                <a:gd name="connsiteY111" fmla="*/ 316391 h 1015901"/>
                <a:gd name="connsiteX112" fmla="*/ 1904055 w 3753268"/>
                <a:gd name="connsiteY112" fmla="*/ 304662 h 1015901"/>
                <a:gd name="connsiteX113" fmla="*/ 2107394 w 3753268"/>
                <a:gd name="connsiteY113" fmla="*/ 398962 h 1015901"/>
                <a:gd name="connsiteX114" fmla="*/ 2183671 w 3753268"/>
                <a:gd name="connsiteY114" fmla="*/ 661220 h 1015901"/>
                <a:gd name="connsiteX115" fmla="*/ 2107982 w 3753268"/>
                <a:gd name="connsiteY115" fmla="*/ 921836 h 1015901"/>
                <a:gd name="connsiteX116" fmla="*/ 1905624 w 3753268"/>
                <a:gd name="connsiteY116" fmla="*/ 1015901 h 1015901"/>
                <a:gd name="connsiteX117" fmla="*/ 1701697 w 3753268"/>
                <a:gd name="connsiteY117" fmla="*/ 922305 h 1015901"/>
                <a:gd name="connsiteX118" fmla="*/ 1626009 w 3753268"/>
                <a:gd name="connsiteY118" fmla="*/ 664504 h 1015901"/>
                <a:gd name="connsiteX119" fmla="*/ 1652284 w 3753268"/>
                <a:gd name="connsiteY119" fmla="*/ 488101 h 1015901"/>
                <a:gd name="connsiteX120" fmla="*/ 1705815 w 3753268"/>
                <a:gd name="connsiteY120" fmla="*/ 393801 h 1015901"/>
                <a:gd name="connsiteX121" fmla="*/ 1780130 w 3753268"/>
                <a:gd name="connsiteY121" fmla="*/ 331873 h 1015901"/>
                <a:gd name="connsiteX122" fmla="*/ 1904055 w 3753268"/>
                <a:gd name="connsiteY122" fmla="*/ 304662 h 1015901"/>
                <a:gd name="connsiteX123" fmla="*/ 38256 w 3753268"/>
                <a:gd name="connsiteY123" fmla="*/ 152396 h 1015901"/>
                <a:gd name="connsiteX124" fmla="*/ 38256 w 3753268"/>
                <a:gd name="connsiteY124" fmla="*/ 246755 h 1015901"/>
                <a:gd name="connsiteX125" fmla="*/ 110233 w 3753268"/>
                <a:gd name="connsiteY125" fmla="*/ 246755 h 1015901"/>
                <a:gd name="connsiteX126" fmla="*/ 136263 w 3753268"/>
                <a:gd name="connsiteY126" fmla="*/ 245444 h 1015901"/>
                <a:gd name="connsiteX127" fmla="*/ 158349 w 3753268"/>
                <a:gd name="connsiteY127" fmla="*/ 237955 h 1015901"/>
                <a:gd name="connsiteX128" fmla="*/ 172942 w 3753268"/>
                <a:gd name="connsiteY128" fmla="*/ 222697 h 1015901"/>
                <a:gd name="connsiteX129" fmla="*/ 178660 w 3753268"/>
                <a:gd name="connsiteY129" fmla="*/ 199575 h 1015901"/>
                <a:gd name="connsiteX130" fmla="*/ 170378 w 3753268"/>
                <a:gd name="connsiteY130" fmla="*/ 172897 h 1015901"/>
                <a:gd name="connsiteX131" fmla="*/ 147405 w 3753268"/>
                <a:gd name="connsiteY131" fmla="*/ 156983 h 1015901"/>
                <a:gd name="connsiteX132" fmla="*/ 105106 w 3753268"/>
                <a:gd name="connsiteY132" fmla="*/ 152396 h 1015901"/>
                <a:gd name="connsiteX133" fmla="*/ 38256 w 3753268"/>
                <a:gd name="connsiteY133" fmla="*/ 152396 h 1015901"/>
                <a:gd name="connsiteX134" fmla="*/ 38256 w 3753268"/>
                <a:gd name="connsiteY134" fmla="*/ 37069 h 1015901"/>
                <a:gd name="connsiteX135" fmla="*/ 38256 w 3753268"/>
                <a:gd name="connsiteY135" fmla="*/ 120007 h 1015901"/>
                <a:gd name="connsiteX136" fmla="*/ 100768 w 3753268"/>
                <a:gd name="connsiteY136" fmla="*/ 120007 h 1015901"/>
                <a:gd name="connsiteX137" fmla="*/ 137249 w 3753268"/>
                <a:gd name="connsiteY137" fmla="*/ 116825 h 1015901"/>
                <a:gd name="connsiteX138" fmla="*/ 159237 w 3753268"/>
                <a:gd name="connsiteY138" fmla="*/ 103158 h 1015901"/>
                <a:gd name="connsiteX139" fmla="*/ 166631 w 3753268"/>
                <a:gd name="connsiteY139" fmla="*/ 79194 h 1015901"/>
                <a:gd name="connsiteX140" fmla="*/ 159730 w 3753268"/>
                <a:gd name="connsiteY140" fmla="*/ 55136 h 1015901"/>
                <a:gd name="connsiteX141" fmla="*/ 140010 w 3753268"/>
                <a:gd name="connsiteY141" fmla="*/ 40907 h 1015901"/>
                <a:gd name="connsiteX142" fmla="*/ 96035 w 3753268"/>
                <a:gd name="connsiteY142" fmla="*/ 37069 h 1015901"/>
                <a:gd name="connsiteX143" fmla="*/ 38256 w 3753268"/>
                <a:gd name="connsiteY143" fmla="*/ 37069 h 1015901"/>
                <a:gd name="connsiteX144" fmla="*/ 1235874 w 3753268"/>
                <a:gd name="connsiteY144" fmla="*/ 4680 h 1015901"/>
                <a:gd name="connsiteX145" fmla="*/ 1444903 w 3753268"/>
                <a:gd name="connsiteY145" fmla="*/ 4680 h 1015901"/>
                <a:gd name="connsiteX146" fmla="*/ 1444903 w 3753268"/>
                <a:gd name="connsiteY146" fmla="*/ 37069 h 1015901"/>
                <a:gd name="connsiteX147" fmla="*/ 1274130 w 3753268"/>
                <a:gd name="connsiteY147" fmla="*/ 37069 h 1015901"/>
                <a:gd name="connsiteX148" fmla="*/ 1274130 w 3753268"/>
                <a:gd name="connsiteY148" fmla="*/ 121131 h 1015901"/>
                <a:gd name="connsiteX149" fmla="*/ 1434057 w 3753268"/>
                <a:gd name="connsiteY149" fmla="*/ 121131 h 1015901"/>
                <a:gd name="connsiteX150" fmla="*/ 1434057 w 3753268"/>
                <a:gd name="connsiteY150" fmla="*/ 153332 h 1015901"/>
                <a:gd name="connsiteX151" fmla="*/ 1274130 w 3753268"/>
                <a:gd name="connsiteY151" fmla="*/ 153332 h 1015901"/>
                <a:gd name="connsiteX152" fmla="*/ 1274130 w 3753268"/>
                <a:gd name="connsiteY152" fmla="*/ 246755 h 1015901"/>
                <a:gd name="connsiteX153" fmla="*/ 1451607 w 3753268"/>
                <a:gd name="connsiteY153" fmla="*/ 246755 h 1015901"/>
                <a:gd name="connsiteX154" fmla="*/ 1451607 w 3753268"/>
                <a:gd name="connsiteY154" fmla="*/ 279143 h 1015901"/>
                <a:gd name="connsiteX155" fmla="*/ 1235874 w 3753268"/>
                <a:gd name="connsiteY155" fmla="*/ 279143 h 1015901"/>
                <a:gd name="connsiteX156" fmla="*/ 1235874 w 3753268"/>
                <a:gd name="connsiteY156" fmla="*/ 4680 h 1015901"/>
                <a:gd name="connsiteX157" fmla="*/ 942304 w 3753268"/>
                <a:gd name="connsiteY157" fmla="*/ 4680 h 1015901"/>
                <a:gd name="connsiteX158" fmla="*/ 981546 w 3753268"/>
                <a:gd name="connsiteY158" fmla="*/ 4680 h 1015901"/>
                <a:gd name="connsiteX159" fmla="*/ 1133388 w 3753268"/>
                <a:gd name="connsiteY159" fmla="*/ 220169 h 1015901"/>
                <a:gd name="connsiteX160" fmla="*/ 1133388 w 3753268"/>
                <a:gd name="connsiteY160" fmla="*/ 4680 h 1015901"/>
                <a:gd name="connsiteX161" fmla="*/ 1170066 w 3753268"/>
                <a:gd name="connsiteY161" fmla="*/ 4680 h 1015901"/>
                <a:gd name="connsiteX162" fmla="*/ 1170066 w 3753268"/>
                <a:gd name="connsiteY162" fmla="*/ 279143 h 1015901"/>
                <a:gd name="connsiteX163" fmla="*/ 1130824 w 3753268"/>
                <a:gd name="connsiteY163" fmla="*/ 279143 h 1015901"/>
                <a:gd name="connsiteX164" fmla="*/ 978982 w 3753268"/>
                <a:gd name="connsiteY164" fmla="*/ 63467 h 1015901"/>
                <a:gd name="connsiteX165" fmla="*/ 978982 w 3753268"/>
                <a:gd name="connsiteY165" fmla="*/ 279143 h 1015901"/>
                <a:gd name="connsiteX166" fmla="*/ 942304 w 3753268"/>
                <a:gd name="connsiteY166" fmla="*/ 279143 h 1015901"/>
                <a:gd name="connsiteX167" fmla="*/ 942304 w 3753268"/>
                <a:gd name="connsiteY167" fmla="*/ 4680 h 1015901"/>
                <a:gd name="connsiteX168" fmla="*/ 837733 w 3753268"/>
                <a:gd name="connsiteY168" fmla="*/ 4680 h 1015901"/>
                <a:gd name="connsiteX169" fmla="*/ 875990 w 3753268"/>
                <a:gd name="connsiteY169" fmla="*/ 4680 h 1015901"/>
                <a:gd name="connsiteX170" fmla="*/ 875990 w 3753268"/>
                <a:gd name="connsiteY170" fmla="*/ 279143 h 1015901"/>
                <a:gd name="connsiteX171" fmla="*/ 837733 w 3753268"/>
                <a:gd name="connsiteY171" fmla="*/ 279143 h 1015901"/>
                <a:gd name="connsiteX172" fmla="*/ 837733 w 3753268"/>
                <a:gd name="connsiteY172" fmla="*/ 4680 h 1015901"/>
                <a:gd name="connsiteX173" fmla="*/ 270800 w 3753268"/>
                <a:gd name="connsiteY173" fmla="*/ 4680 h 1015901"/>
                <a:gd name="connsiteX174" fmla="*/ 309056 w 3753268"/>
                <a:gd name="connsiteY174" fmla="*/ 4680 h 1015901"/>
                <a:gd name="connsiteX175" fmla="*/ 309056 w 3753268"/>
                <a:gd name="connsiteY175" fmla="*/ 163068 h 1015901"/>
                <a:gd name="connsiteX176" fmla="*/ 316056 w 3753268"/>
                <a:gd name="connsiteY176" fmla="*/ 215770 h 1015901"/>
                <a:gd name="connsiteX177" fmla="*/ 340114 w 3753268"/>
                <a:gd name="connsiteY177" fmla="*/ 241887 h 1015901"/>
                <a:gd name="connsiteX178" fmla="*/ 381822 w 3753268"/>
                <a:gd name="connsiteY178" fmla="*/ 251061 h 1015901"/>
                <a:gd name="connsiteX179" fmla="*/ 441967 w 3753268"/>
                <a:gd name="connsiteY179" fmla="*/ 232900 h 1015901"/>
                <a:gd name="connsiteX180" fmla="*/ 459911 w 3753268"/>
                <a:gd name="connsiteY180" fmla="*/ 163068 h 1015901"/>
                <a:gd name="connsiteX181" fmla="*/ 459911 w 3753268"/>
                <a:gd name="connsiteY181" fmla="*/ 4680 h 1015901"/>
                <a:gd name="connsiteX182" fmla="*/ 498168 w 3753268"/>
                <a:gd name="connsiteY182" fmla="*/ 4680 h 1015901"/>
                <a:gd name="connsiteX183" fmla="*/ 498168 w 3753268"/>
                <a:gd name="connsiteY183" fmla="*/ 163255 h 1015901"/>
                <a:gd name="connsiteX184" fmla="*/ 488308 w 3753268"/>
                <a:gd name="connsiteY184" fmla="*/ 228969 h 1015901"/>
                <a:gd name="connsiteX185" fmla="*/ 452714 w 3753268"/>
                <a:gd name="connsiteY185" fmla="*/ 268566 h 1015901"/>
                <a:gd name="connsiteX186" fmla="*/ 385174 w 3753268"/>
                <a:gd name="connsiteY186" fmla="*/ 283824 h 1015901"/>
                <a:gd name="connsiteX187" fmla="*/ 318719 w 3753268"/>
                <a:gd name="connsiteY187" fmla="*/ 270531 h 1015901"/>
                <a:gd name="connsiteX188" fmla="*/ 281843 w 3753268"/>
                <a:gd name="connsiteY188" fmla="*/ 232058 h 1015901"/>
                <a:gd name="connsiteX189" fmla="*/ 270800 w 3753268"/>
                <a:gd name="connsiteY189" fmla="*/ 163255 h 1015901"/>
                <a:gd name="connsiteX190" fmla="*/ 270800 w 3753268"/>
                <a:gd name="connsiteY190" fmla="*/ 4680 h 1015901"/>
                <a:gd name="connsiteX191" fmla="*/ 0 w 3753268"/>
                <a:gd name="connsiteY191" fmla="*/ 4680 h 1015901"/>
                <a:gd name="connsiteX192" fmla="*/ 108458 w 3753268"/>
                <a:gd name="connsiteY192" fmla="*/ 4680 h 1015901"/>
                <a:gd name="connsiteX193" fmla="*/ 161603 w 3753268"/>
                <a:gd name="connsiteY193" fmla="*/ 13012 h 1015901"/>
                <a:gd name="connsiteX194" fmla="*/ 192957 w 3753268"/>
                <a:gd name="connsiteY194" fmla="*/ 38661 h 1015901"/>
                <a:gd name="connsiteX195" fmla="*/ 204296 w 3753268"/>
                <a:gd name="connsiteY195" fmla="*/ 74887 h 1015901"/>
                <a:gd name="connsiteX196" fmla="*/ 194239 w 3753268"/>
                <a:gd name="connsiteY196" fmla="*/ 108025 h 1015901"/>
                <a:gd name="connsiteX197" fmla="*/ 163871 w 3753268"/>
                <a:gd name="connsiteY197" fmla="*/ 133113 h 1015901"/>
                <a:gd name="connsiteX198" fmla="*/ 204197 w 3753268"/>
                <a:gd name="connsiteY198" fmla="*/ 158013 h 1015901"/>
                <a:gd name="connsiteX199" fmla="*/ 218297 w 3753268"/>
                <a:gd name="connsiteY199" fmla="*/ 199575 h 1015901"/>
                <a:gd name="connsiteX200" fmla="*/ 209719 w 3753268"/>
                <a:gd name="connsiteY200" fmla="*/ 235428 h 1015901"/>
                <a:gd name="connsiteX201" fmla="*/ 188520 w 3753268"/>
                <a:gd name="connsiteY201" fmla="*/ 260983 h 1015901"/>
                <a:gd name="connsiteX202" fmla="*/ 156870 w 3753268"/>
                <a:gd name="connsiteY202" fmla="*/ 274557 h 1015901"/>
                <a:gd name="connsiteX203" fmla="*/ 110233 w 3753268"/>
                <a:gd name="connsiteY203" fmla="*/ 279143 h 1015901"/>
                <a:gd name="connsiteX204" fmla="*/ 0 w 3753268"/>
                <a:gd name="connsiteY204" fmla="*/ 279143 h 1015901"/>
                <a:gd name="connsiteX205" fmla="*/ 0 w 3753268"/>
                <a:gd name="connsiteY205" fmla="*/ 4680 h 1015901"/>
                <a:gd name="connsiteX206" fmla="*/ 3559195 w 3753268"/>
                <a:gd name="connsiteY206" fmla="*/ 0 h 1015901"/>
                <a:gd name="connsiteX207" fmla="*/ 3605825 w 3753268"/>
                <a:gd name="connsiteY207" fmla="*/ 0 h 1015901"/>
                <a:gd name="connsiteX208" fmla="*/ 3605825 w 3753268"/>
                <a:gd name="connsiteY208" fmla="*/ 147443 h 1015901"/>
                <a:gd name="connsiteX209" fmla="*/ 3753268 w 3753268"/>
                <a:gd name="connsiteY209" fmla="*/ 147443 h 1015901"/>
                <a:gd name="connsiteX210" fmla="*/ 3753268 w 3753268"/>
                <a:gd name="connsiteY210" fmla="*/ 194073 h 1015901"/>
                <a:gd name="connsiteX211" fmla="*/ 3605825 w 3753268"/>
                <a:gd name="connsiteY211" fmla="*/ 194073 h 1015901"/>
                <a:gd name="connsiteX212" fmla="*/ 3605825 w 3753268"/>
                <a:gd name="connsiteY212" fmla="*/ 341516 h 1015901"/>
                <a:gd name="connsiteX213" fmla="*/ 3559195 w 3753268"/>
                <a:gd name="connsiteY213" fmla="*/ 341516 h 1015901"/>
                <a:gd name="connsiteX214" fmla="*/ 3559195 w 3753268"/>
                <a:gd name="connsiteY214" fmla="*/ 194073 h 1015901"/>
                <a:gd name="connsiteX215" fmla="*/ 3411752 w 3753268"/>
                <a:gd name="connsiteY215" fmla="*/ 194073 h 1015901"/>
                <a:gd name="connsiteX216" fmla="*/ 3411752 w 3753268"/>
                <a:gd name="connsiteY216" fmla="*/ 147443 h 1015901"/>
                <a:gd name="connsiteX217" fmla="*/ 3559195 w 3753268"/>
                <a:gd name="connsiteY217" fmla="*/ 147443 h 1015901"/>
                <a:gd name="connsiteX218" fmla="*/ 1872128 w 3753268"/>
                <a:gd name="connsiteY218" fmla="*/ 0 h 1015901"/>
                <a:gd name="connsiteX219" fmla="*/ 1928822 w 3753268"/>
                <a:gd name="connsiteY219" fmla="*/ 9829 h 1015901"/>
                <a:gd name="connsiteX220" fmla="*/ 1966585 w 3753268"/>
                <a:gd name="connsiteY220" fmla="*/ 38754 h 1015901"/>
                <a:gd name="connsiteX221" fmla="*/ 1980783 w 3753268"/>
                <a:gd name="connsiteY221" fmla="*/ 82002 h 1015901"/>
                <a:gd name="connsiteX222" fmla="*/ 1944105 w 3753268"/>
                <a:gd name="connsiteY222" fmla="*/ 84623 h 1015901"/>
                <a:gd name="connsiteX223" fmla="*/ 1924089 w 3753268"/>
                <a:gd name="connsiteY223" fmla="*/ 45307 h 1015901"/>
                <a:gd name="connsiteX224" fmla="*/ 1873705 w 3753268"/>
                <a:gd name="connsiteY224" fmla="*/ 32014 h 1015901"/>
                <a:gd name="connsiteX225" fmla="*/ 1823124 w 3753268"/>
                <a:gd name="connsiteY225" fmla="*/ 44090 h 1015901"/>
                <a:gd name="connsiteX226" fmla="*/ 1807250 w 3753268"/>
                <a:gd name="connsiteY226" fmla="*/ 73203 h 1015901"/>
                <a:gd name="connsiteX227" fmla="*/ 1818490 w 3753268"/>
                <a:gd name="connsiteY227" fmla="*/ 97541 h 1015901"/>
                <a:gd name="connsiteX228" fmla="*/ 1876170 w 3753268"/>
                <a:gd name="connsiteY228" fmla="*/ 117105 h 1015901"/>
                <a:gd name="connsiteX229" fmla="*/ 1940161 w 3753268"/>
                <a:gd name="connsiteY229" fmla="*/ 134610 h 1015901"/>
                <a:gd name="connsiteX230" fmla="*/ 1977431 w 3753268"/>
                <a:gd name="connsiteY230" fmla="*/ 162600 h 1015901"/>
                <a:gd name="connsiteX231" fmla="*/ 1989460 w 3753268"/>
                <a:gd name="connsiteY231" fmla="*/ 201635 h 1015901"/>
                <a:gd name="connsiteX232" fmla="*/ 1976248 w 3753268"/>
                <a:gd name="connsiteY232" fmla="*/ 242917 h 1015901"/>
                <a:gd name="connsiteX233" fmla="*/ 1938287 w 3753268"/>
                <a:gd name="connsiteY233" fmla="*/ 273059 h 1015901"/>
                <a:gd name="connsiteX234" fmla="*/ 1882579 w 3753268"/>
                <a:gd name="connsiteY234" fmla="*/ 283824 h 1015901"/>
                <a:gd name="connsiteX235" fmla="*/ 1816814 w 3753268"/>
                <a:gd name="connsiteY235" fmla="*/ 272965 h 1015901"/>
                <a:gd name="connsiteX236" fmla="*/ 1775205 w 3753268"/>
                <a:gd name="connsiteY236" fmla="*/ 240295 h 1015901"/>
                <a:gd name="connsiteX237" fmla="*/ 1759331 w 3753268"/>
                <a:gd name="connsiteY237" fmla="*/ 190963 h 1015901"/>
                <a:gd name="connsiteX238" fmla="*/ 1795418 w 3753268"/>
                <a:gd name="connsiteY238" fmla="*/ 187968 h 1015901"/>
                <a:gd name="connsiteX239" fmla="*/ 1807349 w 3753268"/>
                <a:gd name="connsiteY239" fmla="*/ 221761 h 1015901"/>
                <a:gd name="connsiteX240" fmla="*/ 1836435 w 3753268"/>
                <a:gd name="connsiteY240" fmla="*/ 243104 h 1015901"/>
                <a:gd name="connsiteX241" fmla="*/ 1880805 w 3753268"/>
                <a:gd name="connsiteY241" fmla="*/ 251248 h 1015901"/>
                <a:gd name="connsiteX242" fmla="*/ 1919455 w 3753268"/>
                <a:gd name="connsiteY242" fmla="*/ 245070 h 1015901"/>
                <a:gd name="connsiteX243" fmla="*/ 1944401 w 3753268"/>
                <a:gd name="connsiteY243" fmla="*/ 228126 h 1015901"/>
                <a:gd name="connsiteX244" fmla="*/ 1952584 w 3753268"/>
                <a:gd name="connsiteY244" fmla="*/ 204630 h 1015901"/>
                <a:gd name="connsiteX245" fmla="*/ 1944696 w 3753268"/>
                <a:gd name="connsiteY245" fmla="*/ 182070 h 1015901"/>
                <a:gd name="connsiteX246" fmla="*/ 1918666 w 3753268"/>
                <a:gd name="connsiteY246" fmla="*/ 165876 h 1015901"/>
                <a:gd name="connsiteX247" fmla="*/ 1867198 w 3753268"/>
                <a:gd name="connsiteY247" fmla="*/ 152490 h 1015901"/>
                <a:gd name="connsiteX248" fmla="*/ 1811391 w 3753268"/>
                <a:gd name="connsiteY248" fmla="*/ 135359 h 1015901"/>
                <a:gd name="connsiteX249" fmla="*/ 1780530 w 3753268"/>
                <a:gd name="connsiteY249" fmla="*/ 109804 h 1015901"/>
                <a:gd name="connsiteX250" fmla="*/ 1770374 w 3753268"/>
                <a:gd name="connsiteY250" fmla="*/ 75636 h 1015901"/>
                <a:gd name="connsiteX251" fmla="*/ 1782798 w 3753268"/>
                <a:gd name="connsiteY251" fmla="*/ 36788 h 1015901"/>
                <a:gd name="connsiteX252" fmla="*/ 1819082 w 3753268"/>
                <a:gd name="connsiteY252" fmla="*/ 9361 h 1015901"/>
                <a:gd name="connsiteX253" fmla="*/ 1872128 w 3753268"/>
                <a:gd name="connsiteY253" fmla="*/ 0 h 1015901"/>
                <a:gd name="connsiteX254" fmla="*/ 1603497 w 3753268"/>
                <a:gd name="connsiteY254" fmla="*/ 0 h 1015901"/>
                <a:gd name="connsiteX255" fmla="*/ 1660191 w 3753268"/>
                <a:gd name="connsiteY255" fmla="*/ 9829 h 1015901"/>
                <a:gd name="connsiteX256" fmla="*/ 1697955 w 3753268"/>
                <a:gd name="connsiteY256" fmla="*/ 38754 h 1015901"/>
                <a:gd name="connsiteX257" fmla="*/ 1712153 w 3753268"/>
                <a:gd name="connsiteY257" fmla="*/ 82002 h 1015901"/>
                <a:gd name="connsiteX258" fmla="*/ 1675474 w 3753268"/>
                <a:gd name="connsiteY258" fmla="*/ 84623 h 1015901"/>
                <a:gd name="connsiteX259" fmla="*/ 1655459 w 3753268"/>
                <a:gd name="connsiteY259" fmla="*/ 45307 h 1015901"/>
                <a:gd name="connsiteX260" fmla="*/ 1605075 w 3753268"/>
                <a:gd name="connsiteY260" fmla="*/ 32014 h 1015901"/>
                <a:gd name="connsiteX261" fmla="*/ 1554494 w 3753268"/>
                <a:gd name="connsiteY261" fmla="*/ 44090 h 1015901"/>
                <a:gd name="connsiteX262" fmla="*/ 1538620 w 3753268"/>
                <a:gd name="connsiteY262" fmla="*/ 73203 h 1015901"/>
                <a:gd name="connsiteX263" fmla="*/ 1549860 w 3753268"/>
                <a:gd name="connsiteY263" fmla="*/ 97541 h 1015901"/>
                <a:gd name="connsiteX264" fmla="*/ 1607540 w 3753268"/>
                <a:gd name="connsiteY264" fmla="*/ 117105 h 1015901"/>
                <a:gd name="connsiteX265" fmla="*/ 1671530 w 3753268"/>
                <a:gd name="connsiteY265" fmla="*/ 134610 h 1015901"/>
                <a:gd name="connsiteX266" fmla="*/ 1708801 w 3753268"/>
                <a:gd name="connsiteY266" fmla="*/ 162600 h 1015901"/>
                <a:gd name="connsiteX267" fmla="*/ 1720830 w 3753268"/>
                <a:gd name="connsiteY267" fmla="*/ 201635 h 1015901"/>
                <a:gd name="connsiteX268" fmla="*/ 1707617 w 3753268"/>
                <a:gd name="connsiteY268" fmla="*/ 242917 h 1015901"/>
                <a:gd name="connsiteX269" fmla="*/ 1669657 w 3753268"/>
                <a:gd name="connsiteY269" fmla="*/ 273059 h 1015901"/>
                <a:gd name="connsiteX270" fmla="*/ 1613949 w 3753268"/>
                <a:gd name="connsiteY270" fmla="*/ 283824 h 1015901"/>
                <a:gd name="connsiteX271" fmla="*/ 1548184 w 3753268"/>
                <a:gd name="connsiteY271" fmla="*/ 272965 h 1015901"/>
                <a:gd name="connsiteX272" fmla="*/ 1506575 w 3753268"/>
                <a:gd name="connsiteY272" fmla="*/ 240295 h 1015901"/>
                <a:gd name="connsiteX273" fmla="*/ 1490701 w 3753268"/>
                <a:gd name="connsiteY273" fmla="*/ 190963 h 1015901"/>
                <a:gd name="connsiteX274" fmla="*/ 1526788 w 3753268"/>
                <a:gd name="connsiteY274" fmla="*/ 187968 h 1015901"/>
                <a:gd name="connsiteX275" fmla="*/ 1538718 w 3753268"/>
                <a:gd name="connsiteY275" fmla="*/ 221761 h 1015901"/>
                <a:gd name="connsiteX276" fmla="*/ 1567805 w 3753268"/>
                <a:gd name="connsiteY276" fmla="*/ 243104 h 1015901"/>
                <a:gd name="connsiteX277" fmla="*/ 1612174 w 3753268"/>
                <a:gd name="connsiteY277" fmla="*/ 251248 h 1015901"/>
                <a:gd name="connsiteX278" fmla="*/ 1650825 w 3753268"/>
                <a:gd name="connsiteY278" fmla="*/ 245070 h 1015901"/>
                <a:gd name="connsiteX279" fmla="*/ 1675770 w 3753268"/>
                <a:gd name="connsiteY279" fmla="*/ 228126 h 1015901"/>
                <a:gd name="connsiteX280" fmla="*/ 1683954 w 3753268"/>
                <a:gd name="connsiteY280" fmla="*/ 204630 h 1015901"/>
                <a:gd name="connsiteX281" fmla="*/ 1676066 w 3753268"/>
                <a:gd name="connsiteY281" fmla="*/ 182070 h 1015901"/>
                <a:gd name="connsiteX282" fmla="*/ 1650036 w 3753268"/>
                <a:gd name="connsiteY282" fmla="*/ 165876 h 1015901"/>
                <a:gd name="connsiteX283" fmla="*/ 1598567 w 3753268"/>
                <a:gd name="connsiteY283" fmla="*/ 152490 h 1015901"/>
                <a:gd name="connsiteX284" fmla="*/ 1542761 w 3753268"/>
                <a:gd name="connsiteY284" fmla="*/ 135359 h 1015901"/>
                <a:gd name="connsiteX285" fmla="*/ 1511899 w 3753268"/>
                <a:gd name="connsiteY285" fmla="*/ 109804 h 1015901"/>
                <a:gd name="connsiteX286" fmla="*/ 1501744 w 3753268"/>
                <a:gd name="connsiteY286" fmla="*/ 75636 h 1015901"/>
                <a:gd name="connsiteX287" fmla="*/ 1514167 w 3753268"/>
                <a:gd name="connsiteY287" fmla="*/ 36788 h 1015901"/>
                <a:gd name="connsiteX288" fmla="*/ 1550451 w 3753268"/>
                <a:gd name="connsiteY288" fmla="*/ 9361 h 1015901"/>
                <a:gd name="connsiteX289" fmla="*/ 1603497 w 3753268"/>
                <a:gd name="connsiteY289" fmla="*/ 0 h 1015901"/>
                <a:gd name="connsiteX290" fmla="*/ 662377 w 3753268"/>
                <a:gd name="connsiteY290" fmla="*/ 0 h 1015901"/>
                <a:gd name="connsiteX291" fmla="*/ 719071 w 3753268"/>
                <a:gd name="connsiteY291" fmla="*/ 9829 h 1015901"/>
                <a:gd name="connsiteX292" fmla="*/ 756834 w 3753268"/>
                <a:gd name="connsiteY292" fmla="*/ 38754 h 1015901"/>
                <a:gd name="connsiteX293" fmla="*/ 771033 w 3753268"/>
                <a:gd name="connsiteY293" fmla="*/ 82002 h 1015901"/>
                <a:gd name="connsiteX294" fmla="*/ 734354 w 3753268"/>
                <a:gd name="connsiteY294" fmla="*/ 84623 h 1015901"/>
                <a:gd name="connsiteX295" fmla="*/ 714338 w 3753268"/>
                <a:gd name="connsiteY295" fmla="*/ 45307 h 1015901"/>
                <a:gd name="connsiteX296" fmla="*/ 663955 w 3753268"/>
                <a:gd name="connsiteY296" fmla="*/ 32014 h 1015901"/>
                <a:gd name="connsiteX297" fmla="*/ 613374 w 3753268"/>
                <a:gd name="connsiteY297" fmla="*/ 44090 h 1015901"/>
                <a:gd name="connsiteX298" fmla="*/ 597499 w 3753268"/>
                <a:gd name="connsiteY298" fmla="*/ 73203 h 1015901"/>
                <a:gd name="connsiteX299" fmla="*/ 608739 w 3753268"/>
                <a:gd name="connsiteY299" fmla="*/ 97541 h 1015901"/>
                <a:gd name="connsiteX300" fmla="*/ 666419 w 3753268"/>
                <a:gd name="connsiteY300" fmla="*/ 117105 h 1015901"/>
                <a:gd name="connsiteX301" fmla="*/ 730410 w 3753268"/>
                <a:gd name="connsiteY301" fmla="*/ 134610 h 1015901"/>
                <a:gd name="connsiteX302" fmla="*/ 767680 w 3753268"/>
                <a:gd name="connsiteY302" fmla="*/ 162600 h 1015901"/>
                <a:gd name="connsiteX303" fmla="*/ 779709 w 3753268"/>
                <a:gd name="connsiteY303" fmla="*/ 201635 h 1015901"/>
                <a:gd name="connsiteX304" fmla="*/ 766497 w 3753268"/>
                <a:gd name="connsiteY304" fmla="*/ 242917 h 1015901"/>
                <a:gd name="connsiteX305" fmla="*/ 728537 w 3753268"/>
                <a:gd name="connsiteY305" fmla="*/ 273059 h 1015901"/>
                <a:gd name="connsiteX306" fmla="*/ 672828 w 3753268"/>
                <a:gd name="connsiteY306" fmla="*/ 283824 h 1015901"/>
                <a:gd name="connsiteX307" fmla="*/ 607063 w 3753268"/>
                <a:gd name="connsiteY307" fmla="*/ 272965 h 1015901"/>
                <a:gd name="connsiteX308" fmla="*/ 565454 w 3753268"/>
                <a:gd name="connsiteY308" fmla="*/ 240295 h 1015901"/>
                <a:gd name="connsiteX309" fmla="*/ 549580 w 3753268"/>
                <a:gd name="connsiteY309" fmla="*/ 190963 h 1015901"/>
                <a:gd name="connsiteX310" fmla="*/ 585667 w 3753268"/>
                <a:gd name="connsiteY310" fmla="*/ 187968 h 1015901"/>
                <a:gd name="connsiteX311" fmla="*/ 597598 w 3753268"/>
                <a:gd name="connsiteY311" fmla="*/ 221761 h 1015901"/>
                <a:gd name="connsiteX312" fmla="*/ 626684 w 3753268"/>
                <a:gd name="connsiteY312" fmla="*/ 243104 h 1015901"/>
                <a:gd name="connsiteX313" fmla="*/ 671054 w 3753268"/>
                <a:gd name="connsiteY313" fmla="*/ 251248 h 1015901"/>
                <a:gd name="connsiteX314" fmla="*/ 709704 w 3753268"/>
                <a:gd name="connsiteY314" fmla="*/ 245070 h 1015901"/>
                <a:gd name="connsiteX315" fmla="*/ 734650 w 3753268"/>
                <a:gd name="connsiteY315" fmla="*/ 228126 h 1015901"/>
                <a:gd name="connsiteX316" fmla="*/ 742833 w 3753268"/>
                <a:gd name="connsiteY316" fmla="*/ 204630 h 1015901"/>
                <a:gd name="connsiteX317" fmla="*/ 734945 w 3753268"/>
                <a:gd name="connsiteY317" fmla="*/ 182070 h 1015901"/>
                <a:gd name="connsiteX318" fmla="*/ 708915 w 3753268"/>
                <a:gd name="connsiteY318" fmla="*/ 165876 h 1015901"/>
                <a:gd name="connsiteX319" fmla="*/ 657447 w 3753268"/>
                <a:gd name="connsiteY319" fmla="*/ 152490 h 1015901"/>
                <a:gd name="connsiteX320" fmla="*/ 601640 w 3753268"/>
                <a:gd name="connsiteY320" fmla="*/ 135359 h 1015901"/>
                <a:gd name="connsiteX321" fmla="*/ 570779 w 3753268"/>
                <a:gd name="connsiteY321" fmla="*/ 109804 h 1015901"/>
                <a:gd name="connsiteX322" fmla="*/ 560623 w 3753268"/>
                <a:gd name="connsiteY322" fmla="*/ 75636 h 1015901"/>
                <a:gd name="connsiteX323" fmla="*/ 573046 w 3753268"/>
                <a:gd name="connsiteY323" fmla="*/ 36788 h 1015901"/>
                <a:gd name="connsiteX324" fmla="*/ 609331 w 3753268"/>
                <a:gd name="connsiteY324" fmla="*/ 9361 h 1015901"/>
                <a:gd name="connsiteX325" fmla="*/ 662377 w 3753268"/>
                <a:gd name="connsiteY325" fmla="*/ 0 h 1015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</a:cxnLst>
              <a:rect l="l" t="t" r="r" b="b"/>
              <a:pathLst>
                <a:path w="3753268" h="1015901">
                  <a:moveTo>
                    <a:pt x="2391095" y="432741"/>
                  </a:moveTo>
                  <a:cubicBezTo>
                    <a:pt x="2391095" y="490916"/>
                    <a:pt x="2391095" y="549092"/>
                    <a:pt x="2391095" y="607267"/>
                  </a:cubicBezTo>
                  <a:cubicBezTo>
                    <a:pt x="2419724" y="607267"/>
                    <a:pt x="2448352" y="607267"/>
                    <a:pt x="2476980" y="607267"/>
                  </a:cubicBezTo>
                  <a:cubicBezTo>
                    <a:pt x="2532668" y="607267"/>
                    <a:pt x="2567440" y="604452"/>
                    <a:pt x="2581297" y="598822"/>
                  </a:cubicBezTo>
                  <a:cubicBezTo>
                    <a:pt x="2595153" y="593192"/>
                    <a:pt x="2606003" y="583497"/>
                    <a:pt x="2613847" y="569735"/>
                  </a:cubicBezTo>
                  <a:cubicBezTo>
                    <a:pt x="2621690" y="555973"/>
                    <a:pt x="2625612" y="538770"/>
                    <a:pt x="2625612" y="518128"/>
                  </a:cubicBezTo>
                  <a:cubicBezTo>
                    <a:pt x="2625612" y="494982"/>
                    <a:pt x="2620448" y="476294"/>
                    <a:pt x="2610121" y="462063"/>
                  </a:cubicBezTo>
                  <a:cubicBezTo>
                    <a:pt x="2599794" y="447832"/>
                    <a:pt x="2585218" y="438840"/>
                    <a:pt x="2566394" y="435087"/>
                  </a:cubicBezTo>
                  <a:cubicBezTo>
                    <a:pt x="2556982" y="433523"/>
                    <a:pt x="2528746" y="432741"/>
                    <a:pt x="2481686" y="432741"/>
                  </a:cubicBezTo>
                  <a:cubicBezTo>
                    <a:pt x="2451489" y="432741"/>
                    <a:pt x="2421292" y="432741"/>
                    <a:pt x="2391095" y="432741"/>
                  </a:cubicBezTo>
                  <a:close/>
                  <a:moveTo>
                    <a:pt x="1231393" y="432741"/>
                  </a:moveTo>
                  <a:cubicBezTo>
                    <a:pt x="1231393" y="497797"/>
                    <a:pt x="1231393" y="562854"/>
                    <a:pt x="1231393" y="627910"/>
                  </a:cubicBezTo>
                  <a:cubicBezTo>
                    <a:pt x="1252570" y="627910"/>
                    <a:pt x="1273747" y="627910"/>
                    <a:pt x="1294924" y="627910"/>
                  </a:cubicBezTo>
                  <a:cubicBezTo>
                    <a:pt x="1340676" y="627910"/>
                    <a:pt x="1371265" y="624313"/>
                    <a:pt x="1386691" y="617119"/>
                  </a:cubicBezTo>
                  <a:cubicBezTo>
                    <a:pt x="1402116" y="609926"/>
                    <a:pt x="1414208" y="598666"/>
                    <a:pt x="1422966" y="583340"/>
                  </a:cubicBezTo>
                  <a:cubicBezTo>
                    <a:pt x="1431725" y="568014"/>
                    <a:pt x="1436104" y="550187"/>
                    <a:pt x="1436104" y="529857"/>
                  </a:cubicBezTo>
                  <a:cubicBezTo>
                    <a:pt x="1436104" y="504835"/>
                    <a:pt x="1429960" y="484192"/>
                    <a:pt x="1417672" y="467928"/>
                  </a:cubicBezTo>
                  <a:cubicBezTo>
                    <a:pt x="1405384" y="451664"/>
                    <a:pt x="1389828" y="441499"/>
                    <a:pt x="1371004" y="437433"/>
                  </a:cubicBezTo>
                  <a:cubicBezTo>
                    <a:pt x="1357147" y="434305"/>
                    <a:pt x="1329303" y="432741"/>
                    <a:pt x="1287472" y="432741"/>
                  </a:cubicBezTo>
                  <a:cubicBezTo>
                    <a:pt x="1268779" y="432741"/>
                    <a:pt x="1250086" y="432741"/>
                    <a:pt x="1231393" y="432741"/>
                  </a:cubicBezTo>
                  <a:close/>
                  <a:moveTo>
                    <a:pt x="116084" y="432741"/>
                  </a:moveTo>
                  <a:cubicBezTo>
                    <a:pt x="116084" y="490916"/>
                    <a:pt x="116084" y="549092"/>
                    <a:pt x="116084" y="607267"/>
                  </a:cubicBezTo>
                  <a:cubicBezTo>
                    <a:pt x="144712" y="607267"/>
                    <a:pt x="173340" y="607267"/>
                    <a:pt x="201968" y="607267"/>
                  </a:cubicBezTo>
                  <a:cubicBezTo>
                    <a:pt x="257656" y="607267"/>
                    <a:pt x="292428" y="604452"/>
                    <a:pt x="306285" y="598822"/>
                  </a:cubicBezTo>
                  <a:cubicBezTo>
                    <a:pt x="320141" y="593192"/>
                    <a:pt x="330991" y="583497"/>
                    <a:pt x="338835" y="569735"/>
                  </a:cubicBezTo>
                  <a:cubicBezTo>
                    <a:pt x="346678" y="555973"/>
                    <a:pt x="350600" y="538770"/>
                    <a:pt x="350600" y="518128"/>
                  </a:cubicBezTo>
                  <a:cubicBezTo>
                    <a:pt x="350600" y="494982"/>
                    <a:pt x="345436" y="476294"/>
                    <a:pt x="335109" y="462063"/>
                  </a:cubicBezTo>
                  <a:cubicBezTo>
                    <a:pt x="324782" y="447832"/>
                    <a:pt x="310206" y="438840"/>
                    <a:pt x="291382" y="435087"/>
                  </a:cubicBezTo>
                  <a:cubicBezTo>
                    <a:pt x="281970" y="433523"/>
                    <a:pt x="253734" y="432741"/>
                    <a:pt x="206674" y="432741"/>
                  </a:cubicBezTo>
                  <a:cubicBezTo>
                    <a:pt x="176477" y="432741"/>
                    <a:pt x="146280" y="432741"/>
                    <a:pt x="116084" y="432741"/>
                  </a:cubicBezTo>
                  <a:close/>
                  <a:moveTo>
                    <a:pt x="1905232" y="423358"/>
                  </a:moveTo>
                  <a:cubicBezTo>
                    <a:pt x="1857388" y="423358"/>
                    <a:pt x="1818824" y="442984"/>
                    <a:pt x="1789543" y="482237"/>
                  </a:cubicBezTo>
                  <a:cubicBezTo>
                    <a:pt x="1760261" y="521490"/>
                    <a:pt x="1745620" y="580682"/>
                    <a:pt x="1745620" y="659812"/>
                  </a:cubicBezTo>
                  <a:cubicBezTo>
                    <a:pt x="1745620" y="737692"/>
                    <a:pt x="1760653" y="796728"/>
                    <a:pt x="1790719" y="836919"/>
                  </a:cubicBezTo>
                  <a:cubicBezTo>
                    <a:pt x="1820785" y="877109"/>
                    <a:pt x="1858956" y="897205"/>
                    <a:pt x="1905232" y="897205"/>
                  </a:cubicBezTo>
                  <a:cubicBezTo>
                    <a:pt x="1951508" y="897205"/>
                    <a:pt x="1989483" y="877266"/>
                    <a:pt x="2019157" y="837388"/>
                  </a:cubicBezTo>
                  <a:cubicBezTo>
                    <a:pt x="2048831" y="797509"/>
                    <a:pt x="2063668" y="737692"/>
                    <a:pt x="2063668" y="657936"/>
                  </a:cubicBezTo>
                  <a:cubicBezTo>
                    <a:pt x="2063668" y="579118"/>
                    <a:pt x="2049223" y="520317"/>
                    <a:pt x="2020333" y="481533"/>
                  </a:cubicBezTo>
                  <a:cubicBezTo>
                    <a:pt x="1991444" y="442750"/>
                    <a:pt x="1953076" y="423358"/>
                    <a:pt x="1905232" y="423358"/>
                  </a:cubicBezTo>
                  <a:close/>
                  <a:moveTo>
                    <a:pt x="2814917" y="316391"/>
                  </a:moveTo>
                  <a:cubicBezTo>
                    <a:pt x="2967209" y="316391"/>
                    <a:pt x="3119500" y="316391"/>
                    <a:pt x="3271792" y="316391"/>
                  </a:cubicBezTo>
                  <a:cubicBezTo>
                    <a:pt x="3271792" y="355174"/>
                    <a:pt x="3271792" y="393958"/>
                    <a:pt x="3271792" y="432741"/>
                  </a:cubicBezTo>
                  <a:cubicBezTo>
                    <a:pt x="3215058" y="432741"/>
                    <a:pt x="3158325" y="432741"/>
                    <a:pt x="3101591" y="432741"/>
                  </a:cubicBezTo>
                  <a:cubicBezTo>
                    <a:pt x="3101591" y="623218"/>
                    <a:pt x="3101591" y="813695"/>
                    <a:pt x="3101591" y="1004172"/>
                  </a:cubicBezTo>
                  <a:cubicBezTo>
                    <a:pt x="3062897" y="1004172"/>
                    <a:pt x="3024204" y="1004172"/>
                    <a:pt x="2985510" y="1004172"/>
                  </a:cubicBezTo>
                  <a:cubicBezTo>
                    <a:pt x="2985510" y="813695"/>
                    <a:pt x="2985510" y="623218"/>
                    <a:pt x="2985510" y="432741"/>
                  </a:cubicBezTo>
                  <a:cubicBezTo>
                    <a:pt x="2928646" y="432741"/>
                    <a:pt x="2871781" y="432741"/>
                    <a:pt x="2814917" y="432741"/>
                  </a:cubicBezTo>
                  <a:cubicBezTo>
                    <a:pt x="2814917" y="393958"/>
                    <a:pt x="2814917" y="355174"/>
                    <a:pt x="2814917" y="316391"/>
                  </a:cubicBezTo>
                  <a:close/>
                  <a:moveTo>
                    <a:pt x="2275014" y="316391"/>
                  </a:moveTo>
                  <a:cubicBezTo>
                    <a:pt x="2356454" y="316391"/>
                    <a:pt x="2437894" y="316391"/>
                    <a:pt x="2519334" y="316391"/>
                  </a:cubicBezTo>
                  <a:cubicBezTo>
                    <a:pt x="2580774" y="316391"/>
                    <a:pt x="2625416" y="322568"/>
                    <a:pt x="2653260" y="334922"/>
                  </a:cubicBezTo>
                  <a:cubicBezTo>
                    <a:pt x="2681104" y="347277"/>
                    <a:pt x="2703392" y="369249"/>
                    <a:pt x="2720124" y="400839"/>
                  </a:cubicBezTo>
                  <a:cubicBezTo>
                    <a:pt x="2736857" y="432428"/>
                    <a:pt x="2745223" y="468553"/>
                    <a:pt x="2745223" y="509213"/>
                  </a:cubicBezTo>
                  <a:cubicBezTo>
                    <a:pt x="2745223" y="560821"/>
                    <a:pt x="2732543" y="603436"/>
                    <a:pt x="2707183" y="637058"/>
                  </a:cubicBezTo>
                  <a:cubicBezTo>
                    <a:pt x="2681822" y="670681"/>
                    <a:pt x="2643913" y="691871"/>
                    <a:pt x="2593454" y="700629"/>
                  </a:cubicBezTo>
                  <a:cubicBezTo>
                    <a:pt x="2618553" y="718144"/>
                    <a:pt x="2639272" y="737379"/>
                    <a:pt x="2655612" y="758335"/>
                  </a:cubicBezTo>
                  <a:cubicBezTo>
                    <a:pt x="2671953" y="779291"/>
                    <a:pt x="2693980" y="816510"/>
                    <a:pt x="2721693" y="869994"/>
                  </a:cubicBezTo>
                  <a:cubicBezTo>
                    <a:pt x="2745092" y="914720"/>
                    <a:pt x="2768492" y="959446"/>
                    <a:pt x="2791891" y="1004172"/>
                  </a:cubicBezTo>
                  <a:cubicBezTo>
                    <a:pt x="2745615" y="1004172"/>
                    <a:pt x="2699339" y="1004172"/>
                    <a:pt x="2653063" y="1004172"/>
                  </a:cubicBezTo>
                  <a:cubicBezTo>
                    <a:pt x="2625089" y="954285"/>
                    <a:pt x="2597114" y="904399"/>
                    <a:pt x="2569140" y="854512"/>
                  </a:cubicBezTo>
                  <a:cubicBezTo>
                    <a:pt x="2539335" y="801028"/>
                    <a:pt x="2518942" y="767327"/>
                    <a:pt x="2507962" y="753409"/>
                  </a:cubicBezTo>
                  <a:cubicBezTo>
                    <a:pt x="2496981" y="739491"/>
                    <a:pt x="2485346" y="729951"/>
                    <a:pt x="2473059" y="724790"/>
                  </a:cubicBezTo>
                  <a:cubicBezTo>
                    <a:pt x="2460771" y="719630"/>
                    <a:pt x="2441293" y="717049"/>
                    <a:pt x="2414626" y="717049"/>
                  </a:cubicBezTo>
                  <a:cubicBezTo>
                    <a:pt x="2406782" y="717049"/>
                    <a:pt x="2398939" y="717049"/>
                    <a:pt x="2391095" y="717049"/>
                  </a:cubicBezTo>
                  <a:cubicBezTo>
                    <a:pt x="2391095" y="812757"/>
                    <a:pt x="2391095" y="908465"/>
                    <a:pt x="2391095" y="1004172"/>
                  </a:cubicBezTo>
                  <a:cubicBezTo>
                    <a:pt x="2352402" y="1004172"/>
                    <a:pt x="2313708" y="1004172"/>
                    <a:pt x="2275014" y="1004172"/>
                  </a:cubicBezTo>
                  <a:cubicBezTo>
                    <a:pt x="2275014" y="774912"/>
                    <a:pt x="2275014" y="545651"/>
                    <a:pt x="2275014" y="316391"/>
                  </a:cubicBezTo>
                  <a:close/>
                  <a:moveTo>
                    <a:pt x="1115311" y="316391"/>
                  </a:moveTo>
                  <a:cubicBezTo>
                    <a:pt x="1177404" y="316391"/>
                    <a:pt x="1239497" y="316391"/>
                    <a:pt x="1301590" y="316391"/>
                  </a:cubicBezTo>
                  <a:cubicBezTo>
                    <a:pt x="1372180" y="316391"/>
                    <a:pt x="1418195" y="319831"/>
                    <a:pt x="1439633" y="326712"/>
                  </a:cubicBezTo>
                  <a:cubicBezTo>
                    <a:pt x="1472576" y="337034"/>
                    <a:pt x="1500158" y="359475"/>
                    <a:pt x="1522381" y="394036"/>
                  </a:cubicBezTo>
                  <a:cubicBezTo>
                    <a:pt x="1544604" y="428597"/>
                    <a:pt x="1555715" y="473245"/>
                    <a:pt x="1555715" y="527980"/>
                  </a:cubicBezTo>
                  <a:cubicBezTo>
                    <a:pt x="1555715" y="570204"/>
                    <a:pt x="1549310" y="605703"/>
                    <a:pt x="1536499" y="634478"/>
                  </a:cubicBezTo>
                  <a:cubicBezTo>
                    <a:pt x="1523688" y="663253"/>
                    <a:pt x="1507413" y="685851"/>
                    <a:pt x="1487674" y="702271"/>
                  </a:cubicBezTo>
                  <a:cubicBezTo>
                    <a:pt x="1467935" y="718691"/>
                    <a:pt x="1447869" y="729560"/>
                    <a:pt x="1427476" y="734877"/>
                  </a:cubicBezTo>
                  <a:cubicBezTo>
                    <a:pt x="1399763" y="741445"/>
                    <a:pt x="1359631" y="744730"/>
                    <a:pt x="1307081" y="744730"/>
                  </a:cubicBezTo>
                  <a:cubicBezTo>
                    <a:pt x="1281851" y="744730"/>
                    <a:pt x="1256622" y="744730"/>
                    <a:pt x="1231393" y="744730"/>
                  </a:cubicBezTo>
                  <a:cubicBezTo>
                    <a:pt x="1231393" y="831210"/>
                    <a:pt x="1231393" y="917691"/>
                    <a:pt x="1231393" y="1004172"/>
                  </a:cubicBezTo>
                  <a:cubicBezTo>
                    <a:pt x="1192699" y="1004172"/>
                    <a:pt x="1154005" y="1004172"/>
                    <a:pt x="1115311" y="1004172"/>
                  </a:cubicBezTo>
                  <a:cubicBezTo>
                    <a:pt x="1115311" y="774912"/>
                    <a:pt x="1115311" y="545651"/>
                    <a:pt x="1115311" y="316391"/>
                  </a:cubicBezTo>
                  <a:close/>
                  <a:moveTo>
                    <a:pt x="581082" y="316391"/>
                  </a:moveTo>
                  <a:cubicBezTo>
                    <a:pt x="723178" y="316391"/>
                    <a:pt x="865274" y="316391"/>
                    <a:pt x="1007369" y="316391"/>
                  </a:cubicBezTo>
                  <a:cubicBezTo>
                    <a:pt x="1007369" y="355174"/>
                    <a:pt x="1007369" y="393958"/>
                    <a:pt x="1007369" y="432741"/>
                  </a:cubicBezTo>
                  <a:cubicBezTo>
                    <a:pt x="903967" y="432741"/>
                    <a:pt x="800566" y="432741"/>
                    <a:pt x="697164" y="432741"/>
                  </a:cubicBezTo>
                  <a:cubicBezTo>
                    <a:pt x="697164" y="483566"/>
                    <a:pt x="697164" y="534392"/>
                    <a:pt x="697164" y="585217"/>
                  </a:cubicBezTo>
                  <a:cubicBezTo>
                    <a:pt x="793376" y="585217"/>
                    <a:pt x="889588" y="585217"/>
                    <a:pt x="985800" y="585217"/>
                  </a:cubicBezTo>
                  <a:cubicBezTo>
                    <a:pt x="985800" y="623844"/>
                    <a:pt x="985800" y="662471"/>
                    <a:pt x="985800" y="701098"/>
                  </a:cubicBezTo>
                  <a:cubicBezTo>
                    <a:pt x="889588" y="701098"/>
                    <a:pt x="793376" y="701098"/>
                    <a:pt x="697164" y="701098"/>
                  </a:cubicBezTo>
                  <a:cubicBezTo>
                    <a:pt x="697164" y="763496"/>
                    <a:pt x="697164" y="825893"/>
                    <a:pt x="697164" y="888291"/>
                  </a:cubicBezTo>
                  <a:cubicBezTo>
                    <a:pt x="804226" y="888291"/>
                    <a:pt x="911288" y="888291"/>
                    <a:pt x="1018350" y="888291"/>
                  </a:cubicBezTo>
                  <a:cubicBezTo>
                    <a:pt x="1018350" y="926918"/>
                    <a:pt x="1018350" y="965545"/>
                    <a:pt x="1018350" y="1004172"/>
                  </a:cubicBezTo>
                  <a:cubicBezTo>
                    <a:pt x="872594" y="1004172"/>
                    <a:pt x="726838" y="1004172"/>
                    <a:pt x="581082" y="1004172"/>
                  </a:cubicBezTo>
                  <a:cubicBezTo>
                    <a:pt x="581082" y="774912"/>
                    <a:pt x="581082" y="545651"/>
                    <a:pt x="581082" y="316391"/>
                  </a:cubicBezTo>
                  <a:close/>
                  <a:moveTo>
                    <a:pt x="2" y="316391"/>
                  </a:moveTo>
                  <a:cubicBezTo>
                    <a:pt x="81442" y="316391"/>
                    <a:pt x="162882" y="316391"/>
                    <a:pt x="244322" y="316391"/>
                  </a:cubicBezTo>
                  <a:cubicBezTo>
                    <a:pt x="305762" y="316391"/>
                    <a:pt x="350404" y="322568"/>
                    <a:pt x="378248" y="334922"/>
                  </a:cubicBezTo>
                  <a:cubicBezTo>
                    <a:pt x="406091" y="347277"/>
                    <a:pt x="428380" y="369249"/>
                    <a:pt x="445112" y="400839"/>
                  </a:cubicBezTo>
                  <a:cubicBezTo>
                    <a:pt x="461845" y="432428"/>
                    <a:pt x="470211" y="468553"/>
                    <a:pt x="470211" y="509213"/>
                  </a:cubicBezTo>
                  <a:cubicBezTo>
                    <a:pt x="470211" y="560821"/>
                    <a:pt x="457531" y="603436"/>
                    <a:pt x="432171" y="637058"/>
                  </a:cubicBezTo>
                  <a:cubicBezTo>
                    <a:pt x="406810" y="670681"/>
                    <a:pt x="368901" y="691871"/>
                    <a:pt x="318442" y="700629"/>
                  </a:cubicBezTo>
                  <a:cubicBezTo>
                    <a:pt x="343541" y="718144"/>
                    <a:pt x="364260" y="737379"/>
                    <a:pt x="380601" y="758335"/>
                  </a:cubicBezTo>
                  <a:cubicBezTo>
                    <a:pt x="396941" y="779291"/>
                    <a:pt x="418968" y="816510"/>
                    <a:pt x="446681" y="869994"/>
                  </a:cubicBezTo>
                  <a:cubicBezTo>
                    <a:pt x="470080" y="914720"/>
                    <a:pt x="493480" y="959446"/>
                    <a:pt x="516879" y="1004172"/>
                  </a:cubicBezTo>
                  <a:cubicBezTo>
                    <a:pt x="470603" y="1004172"/>
                    <a:pt x="424327" y="1004172"/>
                    <a:pt x="378051" y="1004172"/>
                  </a:cubicBezTo>
                  <a:cubicBezTo>
                    <a:pt x="350077" y="954285"/>
                    <a:pt x="322102" y="904399"/>
                    <a:pt x="294128" y="854512"/>
                  </a:cubicBezTo>
                  <a:cubicBezTo>
                    <a:pt x="264323" y="801028"/>
                    <a:pt x="243930" y="767327"/>
                    <a:pt x="232949" y="753409"/>
                  </a:cubicBezTo>
                  <a:cubicBezTo>
                    <a:pt x="221969" y="739491"/>
                    <a:pt x="210334" y="729951"/>
                    <a:pt x="198047" y="724790"/>
                  </a:cubicBezTo>
                  <a:cubicBezTo>
                    <a:pt x="185759" y="719630"/>
                    <a:pt x="166281" y="717049"/>
                    <a:pt x="139614" y="717049"/>
                  </a:cubicBezTo>
                  <a:cubicBezTo>
                    <a:pt x="131770" y="717049"/>
                    <a:pt x="123927" y="717049"/>
                    <a:pt x="116084" y="717049"/>
                  </a:cubicBezTo>
                  <a:cubicBezTo>
                    <a:pt x="116084" y="812757"/>
                    <a:pt x="116084" y="908465"/>
                    <a:pt x="116084" y="1004172"/>
                  </a:cubicBezTo>
                  <a:cubicBezTo>
                    <a:pt x="77390" y="1004172"/>
                    <a:pt x="38696" y="1004172"/>
                    <a:pt x="2" y="1004172"/>
                  </a:cubicBezTo>
                  <a:cubicBezTo>
                    <a:pt x="2" y="774912"/>
                    <a:pt x="2" y="545651"/>
                    <a:pt x="2" y="316391"/>
                  </a:cubicBezTo>
                  <a:close/>
                  <a:moveTo>
                    <a:pt x="1904055" y="304662"/>
                  </a:moveTo>
                  <a:cubicBezTo>
                    <a:pt x="1988763" y="304662"/>
                    <a:pt x="2056543" y="336095"/>
                    <a:pt x="2107394" y="398962"/>
                  </a:cubicBezTo>
                  <a:cubicBezTo>
                    <a:pt x="2158245" y="461829"/>
                    <a:pt x="2183671" y="549248"/>
                    <a:pt x="2183671" y="661220"/>
                  </a:cubicBezTo>
                  <a:cubicBezTo>
                    <a:pt x="2183671" y="772253"/>
                    <a:pt x="2158441" y="859125"/>
                    <a:pt x="2107982" y="921836"/>
                  </a:cubicBezTo>
                  <a:cubicBezTo>
                    <a:pt x="2057524" y="984546"/>
                    <a:pt x="1990071" y="1015901"/>
                    <a:pt x="1905624" y="1015901"/>
                  </a:cubicBezTo>
                  <a:cubicBezTo>
                    <a:pt x="1820131" y="1015901"/>
                    <a:pt x="1752156" y="984702"/>
                    <a:pt x="1701697" y="922305"/>
                  </a:cubicBezTo>
                  <a:cubicBezTo>
                    <a:pt x="1651238" y="859907"/>
                    <a:pt x="1626009" y="773974"/>
                    <a:pt x="1626009" y="664504"/>
                  </a:cubicBezTo>
                  <a:cubicBezTo>
                    <a:pt x="1626009" y="594444"/>
                    <a:pt x="1634767" y="535643"/>
                    <a:pt x="1652284" y="488101"/>
                  </a:cubicBezTo>
                  <a:cubicBezTo>
                    <a:pt x="1665356" y="453071"/>
                    <a:pt x="1683200" y="421638"/>
                    <a:pt x="1705815" y="393801"/>
                  </a:cubicBezTo>
                  <a:cubicBezTo>
                    <a:pt x="1728430" y="365965"/>
                    <a:pt x="1753202" y="345322"/>
                    <a:pt x="1780130" y="331873"/>
                  </a:cubicBezTo>
                  <a:cubicBezTo>
                    <a:pt x="1815949" y="313732"/>
                    <a:pt x="1857257" y="304662"/>
                    <a:pt x="1904055" y="304662"/>
                  </a:cubicBezTo>
                  <a:close/>
                  <a:moveTo>
                    <a:pt x="38256" y="152396"/>
                  </a:moveTo>
                  <a:cubicBezTo>
                    <a:pt x="38256" y="183849"/>
                    <a:pt x="38256" y="215302"/>
                    <a:pt x="38256" y="246755"/>
                  </a:cubicBezTo>
                  <a:cubicBezTo>
                    <a:pt x="62248" y="246755"/>
                    <a:pt x="86241" y="246755"/>
                    <a:pt x="110233" y="246755"/>
                  </a:cubicBezTo>
                  <a:cubicBezTo>
                    <a:pt x="122591" y="246755"/>
                    <a:pt x="131267" y="246318"/>
                    <a:pt x="136263" y="245444"/>
                  </a:cubicBezTo>
                  <a:cubicBezTo>
                    <a:pt x="145071" y="243946"/>
                    <a:pt x="152433" y="241450"/>
                    <a:pt x="158349" y="237955"/>
                  </a:cubicBezTo>
                  <a:cubicBezTo>
                    <a:pt x="164265" y="234460"/>
                    <a:pt x="169129" y="229374"/>
                    <a:pt x="172942" y="222697"/>
                  </a:cubicBezTo>
                  <a:cubicBezTo>
                    <a:pt x="176754" y="216019"/>
                    <a:pt x="178660" y="208312"/>
                    <a:pt x="178660" y="199575"/>
                  </a:cubicBezTo>
                  <a:cubicBezTo>
                    <a:pt x="178660" y="189341"/>
                    <a:pt x="175900" y="180448"/>
                    <a:pt x="170378" y="172897"/>
                  </a:cubicBezTo>
                  <a:cubicBezTo>
                    <a:pt x="164857" y="165345"/>
                    <a:pt x="157199" y="160041"/>
                    <a:pt x="147405" y="156983"/>
                  </a:cubicBezTo>
                  <a:cubicBezTo>
                    <a:pt x="137611" y="153925"/>
                    <a:pt x="123511" y="152396"/>
                    <a:pt x="105106" y="152396"/>
                  </a:cubicBezTo>
                  <a:cubicBezTo>
                    <a:pt x="82823" y="152396"/>
                    <a:pt x="60539" y="152396"/>
                    <a:pt x="38256" y="152396"/>
                  </a:cubicBezTo>
                  <a:close/>
                  <a:moveTo>
                    <a:pt x="38256" y="37069"/>
                  </a:moveTo>
                  <a:cubicBezTo>
                    <a:pt x="38256" y="64715"/>
                    <a:pt x="38256" y="92361"/>
                    <a:pt x="38256" y="120007"/>
                  </a:cubicBezTo>
                  <a:cubicBezTo>
                    <a:pt x="59093" y="120007"/>
                    <a:pt x="79930" y="120007"/>
                    <a:pt x="100768" y="120007"/>
                  </a:cubicBezTo>
                  <a:cubicBezTo>
                    <a:pt x="117727" y="120007"/>
                    <a:pt x="129887" y="118946"/>
                    <a:pt x="137249" y="116825"/>
                  </a:cubicBezTo>
                  <a:cubicBezTo>
                    <a:pt x="146977" y="114079"/>
                    <a:pt x="154307" y="109523"/>
                    <a:pt x="159237" y="103158"/>
                  </a:cubicBezTo>
                  <a:cubicBezTo>
                    <a:pt x="164166" y="96792"/>
                    <a:pt x="166631" y="88804"/>
                    <a:pt x="166631" y="79194"/>
                  </a:cubicBezTo>
                  <a:cubicBezTo>
                    <a:pt x="166631" y="70082"/>
                    <a:pt x="164331" y="62063"/>
                    <a:pt x="159730" y="55136"/>
                  </a:cubicBezTo>
                  <a:cubicBezTo>
                    <a:pt x="155128" y="48209"/>
                    <a:pt x="148555" y="43466"/>
                    <a:pt x="140010" y="40907"/>
                  </a:cubicBezTo>
                  <a:cubicBezTo>
                    <a:pt x="131465" y="38349"/>
                    <a:pt x="116806" y="37069"/>
                    <a:pt x="96035" y="37069"/>
                  </a:cubicBezTo>
                  <a:cubicBezTo>
                    <a:pt x="76775" y="37069"/>
                    <a:pt x="57516" y="37069"/>
                    <a:pt x="38256" y="37069"/>
                  </a:cubicBezTo>
                  <a:close/>
                  <a:moveTo>
                    <a:pt x="1235874" y="4680"/>
                  </a:moveTo>
                  <a:cubicBezTo>
                    <a:pt x="1305550" y="4680"/>
                    <a:pt x="1375227" y="4680"/>
                    <a:pt x="1444903" y="4680"/>
                  </a:cubicBezTo>
                  <a:cubicBezTo>
                    <a:pt x="1444903" y="15477"/>
                    <a:pt x="1444903" y="26273"/>
                    <a:pt x="1444903" y="37069"/>
                  </a:cubicBezTo>
                  <a:cubicBezTo>
                    <a:pt x="1387979" y="37069"/>
                    <a:pt x="1331054" y="37069"/>
                    <a:pt x="1274130" y="37069"/>
                  </a:cubicBezTo>
                  <a:cubicBezTo>
                    <a:pt x="1274130" y="65090"/>
                    <a:pt x="1274130" y="93110"/>
                    <a:pt x="1274130" y="121131"/>
                  </a:cubicBezTo>
                  <a:cubicBezTo>
                    <a:pt x="1327439" y="121131"/>
                    <a:pt x="1380748" y="121131"/>
                    <a:pt x="1434057" y="121131"/>
                  </a:cubicBezTo>
                  <a:cubicBezTo>
                    <a:pt x="1434057" y="131864"/>
                    <a:pt x="1434057" y="142598"/>
                    <a:pt x="1434057" y="153332"/>
                  </a:cubicBezTo>
                  <a:cubicBezTo>
                    <a:pt x="1380748" y="153332"/>
                    <a:pt x="1327439" y="153332"/>
                    <a:pt x="1274130" y="153332"/>
                  </a:cubicBezTo>
                  <a:cubicBezTo>
                    <a:pt x="1274130" y="184473"/>
                    <a:pt x="1274130" y="215614"/>
                    <a:pt x="1274130" y="246755"/>
                  </a:cubicBezTo>
                  <a:cubicBezTo>
                    <a:pt x="1333289" y="246755"/>
                    <a:pt x="1392448" y="246755"/>
                    <a:pt x="1451607" y="246755"/>
                  </a:cubicBezTo>
                  <a:cubicBezTo>
                    <a:pt x="1451607" y="257551"/>
                    <a:pt x="1451607" y="268347"/>
                    <a:pt x="1451607" y="279143"/>
                  </a:cubicBezTo>
                  <a:cubicBezTo>
                    <a:pt x="1379696" y="279143"/>
                    <a:pt x="1307785" y="279143"/>
                    <a:pt x="1235874" y="279143"/>
                  </a:cubicBezTo>
                  <a:cubicBezTo>
                    <a:pt x="1235874" y="187656"/>
                    <a:pt x="1235874" y="96168"/>
                    <a:pt x="1235874" y="4680"/>
                  </a:cubicBezTo>
                  <a:close/>
                  <a:moveTo>
                    <a:pt x="942304" y="4680"/>
                  </a:moveTo>
                  <a:cubicBezTo>
                    <a:pt x="955385" y="4680"/>
                    <a:pt x="968465" y="4680"/>
                    <a:pt x="981546" y="4680"/>
                  </a:cubicBezTo>
                  <a:cubicBezTo>
                    <a:pt x="1032160" y="76510"/>
                    <a:pt x="1082774" y="148340"/>
                    <a:pt x="1133388" y="220169"/>
                  </a:cubicBezTo>
                  <a:cubicBezTo>
                    <a:pt x="1133388" y="148340"/>
                    <a:pt x="1133388" y="76510"/>
                    <a:pt x="1133388" y="4680"/>
                  </a:cubicBezTo>
                  <a:cubicBezTo>
                    <a:pt x="1145614" y="4680"/>
                    <a:pt x="1157840" y="4680"/>
                    <a:pt x="1170066" y="4680"/>
                  </a:cubicBezTo>
                  <a:cubicBezTo>
                    <a:pt x="1170066" y="96168"/>
                    <a:pt x="1170066" y="187656"/>
                    <a:pt x="1170066" y="279143"/>
                  </a:cubicBezTo>
                  <a:cubicBezTo>
                    <a:pt x="1156986" y="279143"/>
                    <a:pt x="1143905" y="279143"/>
                    <a:pt x="1130824" y="279143"/>
                  </a:cubicBezTo>
                  <a:cubicBezTo>
                    <a:pt x="1080210" y="207251"/>
                    <a:pt x="1029596" y="135359"/>
                    <a:pt x="978982" y="63467"/>
                  </a:cubicBezTo>
                  <a:cubicBezTo>
                    <a:pt x="978982" y="135359"/>
                    <a:pt x="978982" y="207251"/>
                    <a:pt x="978982" y="279143"/>
                  </a:cubicBezTo>
                  <a:cubicBezTo>
                    <a:pt x="966756" y="279143"/>
                    <a:pt x="954530" y="279143"/>
                    <a:pt x="942304" y="279143"/>
                  </a:cubicBezTo>
                  <a:cubicBezTo>
                    <a:pt x="942304" y="187656"/>
                    <a:pt x="942304" y="96168"/>
                    <a:pt x="942304" y="4680"/>
                  </a:cubicBezTo>
                  <a:close/>
                  <a:moveTo>
                    <a:pt x="837733" y="4680"/>
                  </a:moveTo>
                  <a:cubicBezTo>
                    <a:pt x="850485" y="4680"/>
                    <a:pt x="863237" y="4680"/>
                    <a:pt x="875990" y="4680"/>
                  </a:cubicBezTo>
                  <a:cubicBezTo>
                    <a:pt x="875990" y="96168"/>
                    <a:pt x="875990" y="187656"/>
                    <a:pt x="875990" y="279143"/>
                  </a:cubicBezTo>
                  <a:cubicBezTo>
                    <a:pt x="863237" y="279143"/>
                    <a:pt x="850485" y="279143"/>
                    <a:pt x="837733" y="279143"/>
                  </a:cubicBezTo>
                  <a:cubicBezTo>
                    <a:pt x="837733" y="187656"/>
                    <a:pt x="837733" y="96168"/>
                    <a:pt x="837733" y="4680"/>
                  </a:cubicBezTo>
                  <a:close/>
                  <a:moveTo>
                    <a:pt x="270800" y="4680"/>
                  </a:moveTo>
                  <a:cubicBezTo>
                    <a:pt x="283552" y="4680"/>
                    <a:pt x="296304" y="4680"/>
                    <a:pt x="309056" y="4680"/>
                  </a:cubicBezTo>
                  <a:cubicBezTo>
                    <a:pt x="309056" y="57476"/>
                    <a:pt x="309056" y="110272"/>
                    <a:pt x="309056" y="163068"/>
                  </a:cubicBezTo>
                  <a:cubicBezTo>
                    <a:pt x="309056" y="186907"/>
                    <a:pt x="311389" y="204474"/>
                    <a:pt x="316056" y="215770"/>
                  </a:cubicBezTo>
                  <a:cubicBezTo>
                    <a:pt x="320723" y="227065"/>
                    <a:pt x="328743" y="235771"/>
                    <a:pt x="340114" y="241887"/>
                  </a:cubicBezTo>
                  <a:cubicBezTo>
                    <a:pt x="351486" y="248003"/>
                    <a:pt x="365388" y="251061"/>
                    <a:pt x="381822" y="251061"/>
                  </a:cubicBezTo>
                  <a:cubicBezTo>
                    <a:pt x="409955" y="251061"/>
                    <a:pt x="430003" y="245007"/>
                    <a:pt x="441967" y="232900"/>
                  </a:cubicBezTo>
                  <a:cubicBezTo>
                    <a:pt x="453930" y="220793"/>
                    <a:pt x="459911" y="197516"/>
                    <a:pt x="459911" y="163068"/>
                  </a:cubicBezTo>
                  <a:cubicBezTo>
                    <a:pt x="459911" y="110272"/>
                    <a:pt x="459911" y="57476"/>
                    <a:pt x="459911" y="4680"/>
                  </a:cubicBezTo>
                  <a:cubicBezTo>
                    <a:pt x="472664" y="4680"/>
                    <a:pt x="485416" y="4680"/>
                    <a:pt x="498168" y="4680"/>
                  </a:cubicBezTo>
                  <a:cubicBezTo>
                    <a:pt x="498168" y="57539"/>
                    <a:pt x="498168" y="110397"/>
                    <a:pt x="498168" y="163255"/>
                  </a:cubicBezTo>
                  <a:cubicBezTo>
                    <a:pt x="498168" y="190838"/>
                    <a:pt x="494881" y="212743"/>
                    <a:pt x="488308" y="228969"/>
                  </a:cubicBezTo>
                  <a:cubicBezTo>
                    <a:pt x="481735" y="245194"/>
                    <a:pt x="469870" y="258393"/>
                    <a:pt x="452714" y="268566"/>
                  </a:cubicBezTo>
                  <a:cubicBezTo>
                    <a:pt x="435558" y="278738"/>
                    <a:pt x="413044" y="283824"/>
                    <a:pt x="385174" y="283824"/>
                  </a:cubicBezTo>
                  <a:cubicBezTo>
                    <a:pt x="358092" y="283824"/>
                    <a:pt x="335940" y="279393"/>
                    <a:pt x="318719" y="270531"/>
                  </a:cubicBezTo>
                  <a:cubicBezTo>
                    <a:pt x="301497" y="261670"/>
                    <a:pt x="289205" y="248845"/>
                    <a:pt x="281843" y="232058"/>
                  </a:cubicBezTo>
                  <a:cubicBezTo>
                    <a:pt x="274481" y="215271"/>
                    <a:pt x="270800" y="192336"/>
                    <a:pt x="270800" y="163255"/>
                  </a:cubicBezTo>
                  <a:cubicBezTo>
                    <a:pt x="270800" y="110397"/>
                    <a:pt x="270800" y="57539"/>
                    <a:pt x="270800" y="4680"/>
                  </a:cubicBezTo>
                  <a:close/>
                  <a:moveTo>
                    <a:pt x="0" y="4680"/>
                  </a:moveTo>
                  <a:cubicBezTo>
                    <a:pt x="36153" y="4680"/>
                    <a:pt x="72305" y="4680"/>
                    <a:pt x="108458" y="4680"/>
                  </a:cubicBezTo>
                  <a:cubicBezTo>
                    <a:pt x="130544" y="4680"/>
                    <a:pt x="148259" y="7457"/>
                    <a:pt x="161603" y="13012"/>
                  </a:cubicBezTo>
                  <a:cubicBezTo>
                    <a:pt x="174947" y="18566"/>
                    <a:pt x="185398" y="27115"/>
                    <a:pt x="192957" y="38661"/>
                  </a:cubicBezTo>
                  <a:cubicBezTo>
                    <a:pt x="200516" y="50206"/>
                    <a:pt x="204296" y="62281"/>
                    <a:pt x="204296" y="74887"/>
                  </a:cubicBezTo>
                  <a:cubicBezTo>
                    <a:pt x="204296" y="86620"/>
                    <a:pt x="200944" y="97666"/>
                    <a:pt x="194239" y="108025"/>
                  </a:cubicBezTo>
                  <a:cubicBezTo>
                    <a:pt x="187534" y="118385"/>
                    <a:pt x="177412" y="126747"/>
                    <a:pt x="163871" y="133113"/>
                  </a:cubicBezTo>
                  <a:cubicBezTo>
                    <a:pt x="181355" y="137980"/>
                    <a:pt x="194798" y="146280"/>
                    <a:pt x="204197" y="158013"/>
                  </a:cubicBezTo>
                  <a:cubicBezTo>
                    <a:pt x="213597" y="169745"/>
                    <a:pt x="218297" y="183599"/>
                    <a:pt x="218297" y="199575"/>
                  </a:cubicBezTo>
                  <a:cubicBezTo>
                    <a:pt x="218297" y="212431"/>
                    <a:pt x="215438" y="224382"/>
                    <a:pt x="209719" y="235428"/>
                  </a:cubicBezTo>
                  <a:cubicBezTo>
                    <a:pt x="204000" y="246474"/>
                    <a:pt x="196934" y="254992"/>
                    <a:pt x="188520" y="260983"/>
                  </a:cubicBezTo>
                  <a:cubicBezTo>
                    <a:pt x="180107" y="266974"/>
                    <a:pt x="169556" y="271499"/>
                    <a:pt x="156870" y="274557"/>
                  </a:cubicBezTo>
                  <a:cubicBezTo>
                    <a:pt x="144184" y="277614"/>
                    <a:pt x="128638" y="279143"/>
                    <a:pt x="110233" y="279143"/>
                  </a:cubicBezTo>
                  <a:cubicBezTo>
                    <a:pt x="73489" y="279143"/>
                    <a:pt x="36744" y="279143"/>
                    <a:pt x="0" y="279143"/>
                  </a:cubicBezTo>
                  <a:cubicBezTo>
                    <a:pt x="0" y="187656"/>
                    <a:pt x="0" y="96168"/>
                    <a:pt x="0" y="4680"/>
                  </a:cubicBezTo>
                  <a:close/>
                  <a:moveTo>
                    <a:pt x="3559195" y="0"/>
                  </a:moveTo>
                  <a:lnTo>
                    <a:pt x="3605825" y="0"/>
                  </a:lnTo>
                  <a:lnTo>
                    <a:pt x="3605825" y="147443"/>
                  </a:lnTo>
                  <a:lnTo>
                    <a:pt x="3753268" y="147443"/>
                  </a:lnTo>
                  <a:lnTo>
                    <a:pt x="3753268" y="194073"/>
                  </a:lnTo>
                  <a:lnTo>
                    <a:pt x="3605825" y="194073"/>
                  </a:lnTo>
                  <a:lnTo>
                    <a:pt x="3605825" y="341516"/>
                  </a:lnTo>
                  <a:lnTo>
                    <a:pt x="3559195" y="341516"/>
                  </a:lnTo>
                  <a:lnTo>
                    <a:pt x="3559195" y="194073"/>
                  </a:lnTo>
                  <a:lnTo>
                    <a:pt x="3411752" y="194073"/>
                  </a:lnTo>
                  <a:lnTo>
                    <a:pt x="3411752" y="147443"/>
                  </a:lnTo>
                  <a:lnTo>
                    <a:pt x="3559195" y="147443"/>
                  </a:lnTo>
                  <a:close/>
                  <a:moveTo>
                    <a:pt x="1872128" y="0"/>
                  </a:moveTo>
                  <a:cubicBezTo>
                    <a:pt x="1893557" y="0"/>
                    <a:pt x="1912455" y="3276"/>
                    <a:pt x="1928822" y="9829"/>
                  </a:cubicBezTo>
                  <a:cubicBezTo>
                    <a:pt x="1945189" y="16382"/>
                    <a:pt x="1957777" y="26023"/>
                    <a:pt x="1966585" y="38754"/>
                  </a:cubicBezTo>
                  <a:cubicBezTo>
                    <a:pt x="1975394" y="51485"/>
                    <a:pt x="1980126" y="65901"/>
                    <a:pt x="1980783" y="82002"/>
                  </a:cubicBezTo>
                  <a:cubicBezTo>
                    <a:pt x="1968557" y="82875"/>
                    <a:pt x="1956331" y="83749"/>
                    <a:pt x="1944105" y="84623"/>
                  </a:cubicBezTo>
                  <a:cubicBezTo>
                    <a:pt x="1942133" y="67274"/>
                    <a:pt x="1935461" y="54169"/>
                    <a:pt x="1924089" y="45307"/>
                  </a:cubicBezTo>
                  <a:cubicBezTo>
                    <a:pt x="1912717" y="36445"/>
                    <a:pt x="1895923" y="32014"/>
                    <a:pt x="1873705" y="32014"/>
                  </a:cubicBezTo>
                  <a:cubicBezTo>
                    <a:pt x="1850568" y="32014"/>
                    <a:pt x="1833707" y="36040"/>
                    <a:pt x="1823124" y="44090"/>
                  </a:cubicBezTo>
                  <a:cubicBezTo>
                    <a:pt x="1812541" y="52140"/>
                    <a:pt x="1807250" y="61845"/>
                    <a:pt x="1807250" y="73203"/>
                  </a:cubicBezTo>
                  <a:cubicBezTo>
                    <a:pt x="1807250" y="83063"/>
                    <a:pt x="1810997" y="91176"/>
                    <a:pt x="1818490" y="97541"/>
                  </a:cubicBezTo>
                  <a:cubicBezTo>
                    <a:pt x="1825852" y="103906"/>
                    <a:pt x="1845079" y="110428"/>
                    <a:pt x="1876170" y="117105"/>
                  </a:cubicBezTo>
                  <a:cubicBezTo>
                    <a:pt x="1907262" y="123783"/>
                    <a:pt x="1928592" y="129618"/>
                    <a:pt x="1940161" y="134610"/>
                  </a:cubicBezTo>
                  <a:cubicBezTo>
                    <a:pt x="1956988" y="141974"/>
                    <a:pt x="1969412" y="151304"/>
                    <a:pt x="1977431" y="162600"/>
                  </a:cubicBezTo>
                  <a:cubicBezTo>
                    <a:pt x="1985451" y="173895"/>
                    <a:pt x="1989460" y="186907"/>
                    <a:pt x="1989460" y="201635"/>
                  </a:cubicBezTo>
                  <a:cubicBezTo>
                    <a:pt x="1989460" y="216238"/>
                    <a:pt x="1985056" y="229998"/>
                    <a:pt x="1976248" y="242917"/>
                  </a:cubicBezTo>
                  <a:cubicBezTo>
                    <a:pt x="1967440" y="255835"/>
                    <a:pt x="1954786" y="265882"/>
                    <a:pt x="1938287" y="273059"/>
                  </a:cubicBezTo>
                  <a:cubicBezTo>
                    <a:pt x="1921789" y="280235"/>
                    <a:pt x="1903219" y="283824"/>
                    <a:pt x="1882579" y="283824"/>
                  </a:cubicBezTo>
                  <a:cubicBezTo>
                    <a:pt x="1856418" y="283824"/>
                    <a:pt x="1834496" y="280204"/>
                    <a:pt x="1816814" y="272965"/>
                  </a:cubicBezTo>
                  <a:cubicBezTo>
                    <a:pt x="1799132" y="265726"/>
                    <a:pt x="1785263" y="254836"/>
                    <a:pt x="1775205" y="240295"/>
                  </a:cubicBezTo>
                  <a:cubicBezTo>
                    <a:pt x="1765149" y="225755"/>
                    <a:pt x="1759857" y="209311"/>
                    <a:pt x="1759331" y="190963"/>
                  </a:cubicBezTo>
                  <a:cubicBezTo>
                    <a:pt x="1771360" y="189965"/>
                    <a:pt x="1783389" y="188966"/>
                    <a:pt x="1795418" y="187968"/>
                  </a:cubicBezTo>
                  <a:cubicBezTo>
                    <a:pt x="1797127" y="201697"/>
                    <a:pt x="1801104" y="212961"/>
                    <a:pt x="1807349" y="221761"/>
                  </a:cubicBezTo>
                  <a:cubicBezTo>
                    <a:pt x="1813593" y="230560"/>
                    <a:pt x="1823289" y="237674"/>
                    <a:pt x="1836435" y="243104"/>
                  </a:cubicBezTo>
                  <a:cubicBezTo>
                    <a:pt x="1849582" y="248533"/>
                    <a:pt x="1864372" y="251248"/>
                    <a:pt x="1880805" y="251248"/>
                  </a:cubicBezTo>
                  <a:cubicBezTo>
                    <a:pt x="1895397" y="251248"/>
                    <a:pt x="1908281" y="249188"/>
                    <a:pt x="1919455" y="245070"/>
                  </a:cubicBezTo>
                  <a:cubicBezTo>
                    <a:pt x="1930630" y="240951"/>
                    <a:pt x="1938945" y="235303"/>
                    <a:pt x="1944401" y="228126"/>
                  </a:cubicBezTo>
                  <a:cubicBezTo>
                    <a:pt x="1949857" y="220949"/>
                    <a:pt x="1952584" y="213117"/>
                    <a:pt x="1952584" y="204630"/>
                  </a:cubicBezTo>
                  <a:cubicBezTo>
                    <a:pt x="1952584" y="196018"/>
                    <a:pt x="1949955" y="188498"/>
                    <a:pt x="1944696" y="182070"/>
                  </a:cubicBezTo>
                  <a:cubicBezTo>
                    <a:pt x="1939438" y="175642"/>
                    <a:pt x="1930761" y="170244"/>
                    <a:pt x="1918666" y="165876"/>
                  </a:cubicBezTo>
                  <a:cubicBezTo>
                    <a:pt x="1910910" y="163005"/>
                    <a:pt x="1893754" y="158543"/>
                    <a:pt x="1867198" y="152490"/>
                  </a:cubicBezTo>
                  <a:cubicBezTo>
                    <a:pt x="1840642" y="146436"/>
                    <a:pt x="1822040" y="140726"/>
                    <a:pt x="1811391" y="135359"/>
                  </a:cubicBezTo>
                  <a:cubicBezTo>
                    <a:pt x="1797587" y="128494"/>
                    <a:pt x="1787300" y="119976"/>
                    <a:pt x="1780530" y="109804"/>
                  </a:cubicBezTo>
                  <a:cubicBezTo>
                    <a:pt x="1773759" y="99632"/>
                    <a:pt x="1770374" y="88242"/>
                    <a:pt x="1770374" y="75636"/>
                  </a:cubicBezTo>
                  <a:cubicBezTo>
                    <a:pt x="1770374" y="61782"/>
                    <a:pt x="1774515" y="48833"/>
                    <a:pt x="1782798" y="36788"/>
                  </a:cubicBezTo>
                  <a:cubicBezTo>
                    <a:pt x="1791080" y="24744"/>
                    <a:pt x="1803175" y="15601"/>
                    <a:pt x="1819082" y="9361"/>
                  </a:cubicBezTo>
                  <a:cubicBezTo>
                    <a:pt x="1834989" y="3120"/>
                    <a:pt x="1852671" y="0"/>
                    <a:pt x="1872128" y="0"/>
                  </a:cubicBezTo>
                  <a:close/>
                  <a:moveTo>
                    <a:pt x="1603497" y="0"/>
                  </a:moveTo>
                  <a:cubicBezTo>
                    <a:pt x="1624926" y="0"/>
                    <a:pt x="1643824" y="3276"/>
                    <a:pt x="1660191" y="9829"/>
                  </a:cubicBezTo>
                  <a:cubicBezTo>
                    <a:pt x="1676559" y="16382"/>
                    <a:pt x="1689147" y="26023"/>
                    <a:pt x="1697955" y="38754"/>
                  </a:cubicBezTo>
                  <a:cubicBezTo>
                    <a:pt x="1706763" y="51485"/>
                    <a:pt x="1711495" y="65901"/>
                    <a:pt x="1712153" y="82002"/>
                  </a:cubicBezTo>
                  <a:cubicBezTo>
                    <a:pt x="1699927" y="82875"/>
                    <a:pt x="1687701" y="83749"/>
                    <a:pt x="1675474" y="84623"/>
                  </a:cubicBezTo>
                  <a:cubicBezTo>
                    <a:pt x="1673502" y="67274"/>
                    <a:pt x="1666830" y="54169"/>
                    <a:pt x="1655459" y="45307"/>
                  </a:cubicBezTo>
                  <a:cubicBezTo>
                    <a:pt x="1644087" y="36445"/>
                    <a:pt x="1627292" y="32014"/>
                    <a:pt x="1605075" y="32014"/>
                  </a:cubicBezTo>
                  <a:cubicBezTo>
                    <a:pt x="1581937" y="32014"/>
                    <a:pt x="1565077" y="36040"/>
                    <a:pt x="1554494" y="44090"/>
                  </a:cubicBezTo>
                  <a:cubicBezTo>
                    <a:pt x="1543911" y="52140"/>
                    <a:pt x="1538620" y="61845"/>
                    <a:pt x="1538620" y="73203"/>
                  </a:cubicBezTo>
                  <a:cubicBezTo>
                    <a:pt x="1538620" y="83063"/>
                    <a:pt x="1542366" y="91176"/>
                    <a:pt x="1549860" y="97541"/>
                  </a:cubicBezTo>
                  <a:cubicBezTo>
                    <a:pt x="1557222" y="103906"/>
                    <a:pt x="1576448" y="110428"/>
                    <a:pt x="1607540" y="117105"/>
                  </a:cubicBezTo>
                  <a:cubicBezTo>
                    <a:pt x="1638631" y="123783"/>
                    <a:pt x="1659962" y="129618"/>
                    <a:pt x="1671530" y="134610"/>
                  </a:cubicBezTo>
                  <a:cubicBezTo>
                    <a:pt x="1688358" y="141974"/>
                    <a:pt x="1700781" y="151304"/>
                    <a:pt x="1708801" y="162600"/>
                  </a:cubicBezTo>
                  <a:cubicBezTo>
                    <a:pt x="1716820" y="173895"/>
                    <a:pt x="1720830" y="186907"/>
                    <a:pt x="1720830" y="201635"/>
                  </a:cubicBezTo>
                  <a:cubicBezTo>
                    <a:pt x="1720830" y="216238"/>
                    <a:pt x="1716426" y="229998"/>
                    <a:pt x="1707617" y="242917"/>
                  </a:cubicBezTo>
                  <a:cubicBezTo>
                    <a:pt x="1698809" y="255835"/>
                    <a:pt x="1686156" y="265882"/>
                    <a:pt x="1669657" y="273059"/>
                  </a:cubicBezTo>
                  <a:cubicBezTo>
                    <a:pt x="1653158" y="280235"/>
                    <a:pt x="1634589" y="283824"/>
                    <a:pt x="1613949" y="283824"/>
                  </a:cubicBezTo>
                  <a:cubicBezTo>
                    <a:pt x="1587787" y="283824"/>
                    <a:pt x="1565866" y="280204"/>
                    <a:pt x="1548184" y="272965"/>
                  </a:cubicBezTo>
                  <a:cubicBezTo>
                    <a:pt x="1530502" y="265726"/>
                    <a:pt x="1516632" y="254836"/>
                    <a:pt x="1506575" y="240295"/>
                  </a:cubicBezTo>
                  <a:cubicBezTo>
                    <a:pt x="1496518" y="225755"/>
                    <a:pt x="1491227" y="209311"/>
                    <a:pt x="1490701" y="190963"/>
                  </a:cubicBezTo>
                  <a:cubicBezTo>
                    <a:pt x="1502730" y="189965"/>
                    <a:pt x="1514759" y="188966"/>
                    <a:pt x="1526788" y="187968"/>
                  </a:cubicBezTo>
                  <a:cubicBezTo>
                    <a:pt x="1528497" y="201697"/>
                    <a:pt x="1532474" y="212961"/>
                    <a:pt x="1538718" y="221761"/>
                  </a:cubicBezTo>
                  <a:cubicBezTo>
                    <a:pt x="1544963" y="230560"/>
                    <a:pt x="1554658" y="237674"/>
                    <a:pt x="1567805" y="243104"/>
                  </a:cubicBezTo>
                  <a:cubicBezTo>
                    <a:pt x="1580951" y="248533"/>
                    <a:pt x="1595741" y="251248"/>
                    <a:pt x="1612174" y="251248"/>
                  </a:cubicBezTo>
                  <a:cubicBezTo>
                    <a:pt x="1626767" y="251248"/>
                    <a:pt x="1639650" y="249188"/>
                    <a:pt x="1650825" y="245070"/>
                  </a:cubicBezTo>
                  <a:cubicBezTo>
                    <a:pt x="1661999" y="240951"/>
                    <a:pt x="1670314" y="235303"/>
                    <a:pt x="1675770" y="228126"/>
                  </a:cubicBezTo>
                  <a:cubicBezTo>
                    <a:pt x="1681226" y="220949"/>
                    <a:pt x="1683954" y="213117"/>
                    <a:pt x="1683954" y="204630"/>
                  </a:cubicBezTo>
                  <a:cubicBezTo>
                    <a:pt x="1683954" y="196018"/>
                    <a:pt x="1681324" y="188498"/>
                    <a:pt x="1676066" y="182070"/>
                  </a:cubicBezTo>
                  <a:cubicBezTo>
                    <a:pt x="1670807" y="175642"/>
                    <a:pt x="1662131" y="170244"/>
                    <a:pt x="1650036" y="165876"/>
                  </a:cubicBezTo>
                  <a:cubicBezTo>
                    <a:pt x="1642279" y="163005"/>
                    <a:pt x="1625123" y="158543"/>
                    <a:pt x="1598567" y="152490"/>
                  </a:cubicBezTo>
                  <a:cubicBezTo>
                    <a:pt x="1572012" y="146436"/>
                    <a:pt x="1553409" y="140726"/>
                    <a:pt x="1542761" y="135359"/>
                  </a:cubicBezTo>
                  <a:cubicBezTo>
                    <a:pt x="1528957" y="128494"/>
                    <a:pt x="1518670" y="119976"/>
                    <a:pt x="1511899" y="109804"/>
                  </a:cubicBezTo>
                  <a:cubicBezTo>
                    <a:pt x="1505129" y="99632"/>
                    <a:pt x="1501744" y="88242"/>
                    <a:pt x="1501744" y="75636"/>
                  </a:cubicBezTo>
                  <a:cubicBezTo>
                    <a:pt x="1501744" y="61782"/>
                    <a:pt x="1505885" y="48833"/>
                    <a:pt x="1514167" y="36788"/>
                  </a:cubicBezTo>
                  <a:cubicBezTo>
                    <a:pt x="1522449" y="24744"/>
                    <a:pt x="1534544" y="15601"/>
                    <a:pt x="1550451" y="9361"/>
                  </a:cubicBezTo>
                  <a:cubicBezTo>
                    <a:pt x="1566359" y="3120"/>
                    <a:pt x="1584041" y="0"/>
                    <a:pt x="1603497" y="0"/>
                  </a:cubicBezTo>
                  <a:close/>
                  <a:moveTo>
                    <a:pt x="662377" y="0"/>
                  </a:moveTo>
                  <a:cubicBezTo>
                    <a:pt x="683806" y="0"/>
                    <a:pt x="702704" y="3276"/>
                    <a:pt x="719071" y="9829"/>
                  </a:cubicBezTo>
                  <a:cubicBezTo>
                    <a:pt x="735438" y="16382"/>
                    <a:pt x="748026" y="26023"/>
                    <a:pt x="756834" y="38754"/>
                  </a:cubicBezTo>
                  <a:cubicBezTo>
                    <a:pt x="765642" y="51485"/>
                    <a:pt x="770375" y="65901"/>
                    <a:pt x="771033" y="82002"/>
                  </a:cubicBezTo>
                  <a:cubicBezTo>
                    <a:pt x="758806" y="82875"/>
                    <a:pt x="746580" y="83749"/>
                    <a:pt x="734354" y="84623"/>
                  </a:cubicBezTo>
                  <a:cubicBezTo>
                    <a:pt x="732382" y="67274"/>
                    <a:pt x="725710" y="54169"/>
                    <a:pt x="714338" y="45307"/>
                  </a:cubicBezTo>
                  <a:cubicBezTo>
                    <a:pt x="702967" y="36445"/>
                    <a:pt x="686172" y="32014"/>
                    <a:pt x="663955" y="32014"/>
                  </a:cubicBezTo>
                  <a:cubicBezTo>
                    <a:pt x="640817" y="32014"/>
                    <a:pt x="623956" y="36040"/>
                    <a:pt x="613374" y="44090"/>
                  </a:cubicBezTo>
                  <a:cubicBezTo>
                    <a:pt x="602790" y="52140"/>
                    <a:pt x="597499" y="61845"/>
                    <a:pt x="597499" y="73203"/>
                  </a:cubicBezTo>
                  <a:cubicBezTo>
                    <a:pt x="597499" y="83063"/>
                    <a:pt x="601246" y="91176"/>
                    <a:pt x="608739" y="97541"/>
                  </a:cubicBezTo>
                  <a:cubicBezTo>
                    <a:pt x="616101" y="103906"/>
                    <a:pt x="635328" y="110428"/>
                    <a:pt x="666419" y="117105"/>
                  </a:cubicBezTo>
                  <a:cubicBezTo>
                    <a:pt x="697511" y="123783"/>
                    <a:pt x="718841" y="129618"/>
                    <a:pt x="730410" y="134610"/>
                  </a:cubicBezTo>
                  <a:cubicBezTo>
                    <a:pt x="747238" y="141974"/>
                    <a:pt x="759661" y="151304"/>
                    <a:pt x="767680" y="162600"/>
                  </a:cubicBezTo>
                  <a:cubicBezTo>
                    <a:pt x="775700" y="173895"/>
                    <a:pt x="779709" y="186907"/>
                    <a:pt x="779709" y="201635"/>
                  </a:cubicBezTo>
                  <a:cubicBezTo>
                    <a:pt x="779709" y="216238"/>
                    <a:pt x="775305" y="229998"/>
                    <a:pt x="766497" y="242917"/>
                  </a:cubicBezTo>
                  <a:cubicBezTo>
                    <a:pt x="757689" y="255835"/>
                    <a:pt x="745035" y="265882"/>
                    <a:pt x="728537" y="273059"/>
                  </a:cubicBezTo>
                  <a:cubicBezTo>
                    <a:pt x="712038" y="280235"/>
                    <a:pt x="693468" y="283824"/>
                    <a:pt x="672828" y="283824"/>
                  </a:cubicBezTo>
                  <a:cubicBezTo>
                    <a:pt x="646667" y="283824"/>
                    <a:pt x="624745" y="280204"/>
                    <a:pt x="607063" y="272965"/>
                  </a:cubicBezTo>
                  <a:cubicBezTo>
                    <a:pt x="589381" y="265726"/>
                    <a:pt x="575511" y="254836"/>
                    <a:pt x="565454" y="240295"/>
                  </a:cubicBezTo>
                  <a:cubicBezTo>
                    <a:pt x="555397" y="225755"/>
                    <a:pt x="550106" y="209311"/>
                    <a:pt x="549580" y="190963"/>
                  </a:cubicBezTo>
                  <a:cubicBezTo>
                    <a:pt x="561609" y="189965"/>
                    <a:pt x="573638" y="188966"/>
                    <a:pt x="585667" y="187968"/>
                  </a:cubicBezTo>
                  <a:cubicBezTo>
                    <a:pt x="587376" y="201697"/>
                    <a:pt x="591353" y="212961"/>
                    <a:pt x="597598" y="221761"/>
                  </a:cubicBezTo>
                  <a:cubicBezTo>
                    <a:pt x="603842" y="230560"/>
                    <a:pt x="613538" y="237674"/>
                    <a:pt x="626684" y="243104"/>
                  </a:cubicBezTo>
                  <a:cubicBezTo>
                    <a:pt x="639831" y="248533"/>
                    <a:pt x="654621" y="251248"/>
                    <a:pt x="671054" y="251248"/>
                  </a:cubicBezTo>
                  <a:cubicBezTo>
                    <a:pt x="685646" y="251248"/>
                    <a:pt x="698530" y="249188"/>
                    <a:pt x="709704" y="245070"/>
                  </a:cubicBezTo>
                  <a:cubicBezTo>
                    <a:pt x="720879" y="240951"/>
                    <a:pt x="729194" y="235303"/>
                    <a:pt x="734650" y="228126"/>
                  </a:cubicBezTo>
                  <a:cubicBezTo>
                    <a:pt x="740106" y="220949"/>
                    <a:pt x="742833" y="213117"/>
                    <a:pt x="742833" y="204630"/>
                  </a:cubicBezTo>
                  <a:cubicBezTo>
                    <a:pt x="742833" y="196018"/>
                    <a:pt x="740204" y="188498"/>
                    <a:pt x="734945" y="182070"/>
                  </a:cubicBezTo>
                  <a:cubicBezTo>
                    <a:pt x="729687" y="175642"/>
                    <a:pt x="721010" y="170244"/>
                    <a:pt x="708915" y="165876"/>
                  </a:cubicBezTo>
                  <a:cubicBezTo>
                    <a:pt x="701159" y="163005"/>
                    <a:pt x="684003" y="158543"/>
                    <a:pt x="657447" y="152490"/>
                  </a:cubicBezTo>
                  <a:cubicBezTo>
                    <a:pt x="630891" y="146436"/>
                    <a:pt x="612289" y="140726"/>
                    <a:pt x="601640" y="135359"/>
                  </a:cubicBezTo>
                  <a:cubicBezTo>
                    <a:pt x="587836" y="128494"/>
                    <a:pt x="577549" y="119976"/>
                    <a:pt x="570779" y="109804"/>
                  </a:cubicBezTo>
                  <a:cubicBezTo>
                    <a:pt x="564008" y="99632"/>
                    <a:pt x="560623" y="88242"/>
                    <a:pt x="560623" y="75636"/>
                  </a:cubicBezTo>
                  <a:cubicBezTo>
                    <a:pt x="560623" y="61782"/>
                    <a:pt x="564764" y="48833"/>
                    <a:pt x="573046" y="36788"/>
                  </a:cubicBezTo>
                  <a:cubicBezTo>
                    <a:pt x="581329" y="24744"/>
                    <a:pt x="593423" y="15601"/>
                    <a:pt x="609331" y="9361"/>
                  </a:cubicBezTo>
                  <a:cubicBezTo>
                    <a:pt x="625238" y="3120"/>
                    <a:pt x="642920" y="0"/>
                    <a:pt x="66237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3816646" y="2262032"/>
              <a:ext cx="1783706" cy="529977"/>
            </a:xfrm>
            <a:custGeom>
              <a:avLst/>
              <a:gdLst/>
              <a:ahLst/>
              <a:cxnLst/>
              <a:rect l="l" t="t" r="r" b="b"/>
              <a:pathLst>
                <a:path w="1783706" h="529977">
                  <a:moveTo>
                    <a:pt x="1114812" y="94208"/>
                  </a:moveTo>
                  <a:lnTo>
                    <a:pt x="1114812" y="225028"/>
                  </a:lnTo>
                  <a:lnTo>
                    <a:pt x="1151993" y="225028"/>
                  </a:lnTo>
                  <a:cubicBezTo>
                    <a:pt x="1175827" y="224134"/>
                    <a:pt x="1192154" y="216807"/>
                    <a:pt x="1200972" y="203046"/>
                  </a:cubicBezTo>
                  <a:cubicBezTo>
                    <a:pt x="1209791" y="189285"/>
                    <a:pt x="1213962" y="174451"/>
                    <a:pt x="1213485" y="158545"/>
                  </a:cubicBezTo>
                  <a:cubicBezTo>
                    <a:pt x="1213888" y="138976"/>
                    <a:pt x="1209508" y="123428"/>
                    <a:pt x="1200347" y="111901"/>
                  </a:cubicBezTo>
                  <a:cubicBezTo>
                    <a:pt x="1191186" y="100374"/>
                    <a:pt x="1174829" y="94476"/>
                    <a:pt x="1151278" y="94208"/>
                  </a:cubicBezTo>
                  <a:close/>
                  <a:moveTo>
                    <a:pt x="752430" y="79920"/>
                  </a:moveTo>
                  <a:cubicBezTo>
                    <a:pt x="729522" y="78878"/>
                    <a:pt x="714567" y="92216"/>
                    <a:pt x="707567" y="119935"/>
                  </a:cubicBezTo>
                  <a:cubicBezTo>
                    <a:pt x="700566" y="147653"/>
                    <a:pt x="697408" y="196004"/>
                    <a:pt x="698093" y="264988"/>
                  </a:cubicBezTo>
                  <a:cubicBezTo>
                    <a:pt x="697408" y="333972"/>
                    <a:pt x="700566" y="382323"/>
                    <a:pt x="707567" y="410041"/>
                  </a:cubicBezTo>
                  <a:cubicBezTo>
                    <a:pt x="714567" y="437760"/>
                    <a:pt x="729522" y="451098"/>
                    <a:pt x="752430" y="450056"/>
                  </a:cubicBezTo>
                  <a:cubicBezTo>
                    <a:pt x="776023" y="451098"/>
                    <a:pt x="791395" y="437760"/>
                    <a:pt x="798544" y="410041"/>
                  </a:cubicBezTo>
                  <a:cubicBezTo>
                    <a:pt x="805694" y="382323"/>
                    <a:pt x="808911" y="333972"/>
                    <a:pt x="808196" y="264988"/>
                  </a:cubicBezTo>
                  <a:cubicBezTo>
                    <a:pt x="808911" y="196004"/>
                    <a:pt x="805694" y="147653"/>
                    <a:pt x="798544" y="119935"/>
                  </a:cubicBezTo>
                  <a:cubicBezTo>
                    <a:pt x="791395" y="92216"/>
                    <a:pt x="776023" y="78878"/>
                    <a:pt x="752430" y="79920"/>
                  </a:cubicBezTo>
                  <a:close/>
                  <a:moveTo>
                    <a:pt x="1404462" y="10001"/>
                  </a:moveTo>
                  <a:lnTo>
                    <a:pt x="1524388" y="10001"/>
                  </a:lnTo>
                  <a:lnTo>
                    <a:pt x="1524388" y="211417"/>
                  </a:lnTo>
                  <a:lnTo>
                    <a:pt x="1525816" y="211417"/>
                  </a:lnTo>
                  <a:lnTo>
                    <a:pt x="1637973" y="10001"/>
                  </a:lnTo>
                  <a:lnTo>
                    <a:pt x="1767275" y="10001"/>
                  </a:lnTo>
                  <a:lnTo>
                    <a:pt x="1633687" y="229988"/>
                  </a:lnTo>
                  <a:lnTo>
                    <a:pt x="1783706" y="519976"/>
                  </a:lnTo>
                  <a:lnTo>
                    <a:pt x="1648689" y="519976"/>
                  </a:lnTo>
                  <a:lnTo>
                    <a:pt x="1556534" y="327841"/>
                  </a:lnTo>
                  <a:lnTo>
                    <a:pt x="1524388" y="377125"/>
                  </a:lnTo>
                  <a:lnTo>
                    <a:pt x="1524388" y="519976"/>
                  </a:lnTo>
                  <a:lnTo>
                    <a:pt x="1404462" y="519976"/>
                  </a:lnTo>
                  <a:close/>
                  <a:moveTo>
                    <a:pt x="994886" y="10001"/>
                  </a:moveTo>
                  <a:lnTo>
                    <a:pt x="1196325" y="10001"/>
                  </a:lnTo>
                  <a:cubicBezTo>
                    <a:pt x="1246709" y="11159"/>
                    <a:pt x="1282320" y="24542"/>
                    <a:pt x="1303158" y="50152"/>
                  </a:cubicBezTo>
                  <a:cubicBezTo>
                    <a:pt x="1323997" y="75762"/>
                    <a:pt x="1334081" y="106651"/>
                    <a:pt x="1333411" y="142818"/>
                  </a:cubicBezTo>
                  <a:cubicBezTo>
                    <a:pt x="1333322" y="179677"/>
                    <a:pt x="1326005" y="207994"/>
                    <a:pt x="1311460" y="227770"/>
                  </a:cubicBezTo>
                  <a:cubicBezTo>
                    <a:pt x="1296916" y="247546"/>
                    <a:pt x="1275679" y="260666"/>
                    <a:pt x="1247750" y="267131"/>
                  </a:cubicBezTo>
                  <a:lnTo>
                    <a:pt x="1247750" y="268558"/>
                  </a:lnTo>
                  <a:cubicBezTo>
                    <a:pt x="1272783" y="272227"/>
                    <a:pt x="1291087" y="279720"/>
                    <a:pt x="1302663" y="291035"/>
                  </a:cubicBezTo>
                  <a:cubicBezTo>
                    <a:pt x="1314238" y="302350"/>
                    <a:pt x="1321650" y="316882"/>
                    <a:pt x="1324898" y="334631"/>
                  </a:cubicBezTo>
                  <a:cubicBezTo>
                    <a:pt x="1328145" y="352380"/>
                    <a:pt x="1329793" y="372740"/>
                    <a:pt x="1329842" y="395711"/>
                  </a:cubicBezTo>
                  <a:cubicBezTo>
                    <a:pt x="1330481" y="428759"/>
                    <a:pt x="1331503" y="453350"/>
                    <a:pt x="1332909" y="469483"/>
                  </a:cubicBezTo>
                  <a:cubicBezTo>
                    <a:pt x="1334316" y="485617"/>
                    <a:pt x="1336556" y="496549"/>
                    <a:pt x="1339629" y="502280"/>
                  </a:cubicBezTo>
                  <a:cubicBezTo>
                    <a:pt x="1342703" y="508011"/>
                    <a:pt x="1347059" y="511796"/>
                    <a:pt x="1352699" y="513635"/>
                  </a:cubicBezTo>
                  <a:lnTo>
                    <a:pt x="1352699" y="519976"/>
                  </a:lnTo>
                  <a:lnTo>
                    <a:pt x="1223479" y="519976"/>
                  </a:lnTo>
                  <a:cubicBezTo>
                    <a:pt x="1218884" y="511816"/>
                    <a:pt x="1215581" y="499663"/>
                    <a:pt x="1213572" y="483518"/>
                  </a:cubicBezTo>
                  <a:cubicBezTo>
                    <a:pt x="1211563" y="467372"/>
                    <a:pt x="1210581" y="445012"/>
                    <a:pt x="1210625" y="416437"/>
                  </a:cubicBezTo>
                  <a:cubicBezTo>
                    <a:pt x="1210908" y="373199"/>
                    <a:pt x="1207303" y="344254"/>
                    <a:pt x="1199810" y="329603"/>
                  </a:cubicBezTo>
                  <a:cubicBezTo>
                    <a:pt x="1192317" y="314952"/>
                    <a:pt x="1179239" y="308163"/>
                    <a:pt x="1160574" y="309235"/>
                  </a:cubicBezTo>
                  <a:lnTo>
                    <a:pt x="1114812" y="309235"/>
                  </a:lnTo>
                  <a:lnTo>
                    <a:pt x="1114812" y="519976"/>
                  </a:lnTo>
                  <a:lnTo>
                    <a:pt x="994886" y="519976"/>
                  </a:lnTo>
                  <a:close/>
                  <a:moveTo>
                    <a:pt x="0" y="10001"/>
                  </a:moveTo>
                  <a:lnTo>
                    <a:pt x="119995" y="10001"/>
                  </a:lnTo>
                  <a:lnTo>
                    <a:pt x="164279" y="372904"/>
                  </a:lnTo>
                  <a:lnTo>
                    <a:pt x="165707" y="372904"/>
                  </a:lnTo>
                  <a:lnTo>
                    <a:pt x="218562" y="10001"/>
                  </a:lnTo>
                  <a:lnTo>
                    <a:pt x="329986" y="10001"/>
                  </a:lnTo>
                  <a:lnTo>
                    <a:pt x="387126" y="372904"/>
                  </a:lnTo>
                  <a:lnTo>
                    <a:pt x="388555" y="372904"/>
                  </a:lnTo>
                  <a:lnTo>
                    <a:pt x="431410" y="10001"/>
                  </a:lnTo>
                  <a:lnTo>
                    <a:pt x="547122" y="10001"/>
                  </a:lnTo>
                  <a:lnTo>
                    <a:pt x="458552" y="519976"/>
                  </a:lnTo>
                  <a:lnTo>
                    <a:pt x="325701" y="519976"/>
                  </a:lnTo>
                  <a:lnTo>
                    <a:pt x="273560" y="157848"/>
                  </a:lnTo>
                  <a:lnTo>
                    <a:pt x="272131" y="157848"/>
                  </a:lnTo>
                  <a:lnTo>
                    <a:pt x="222848" y="519976"/>
                  </a:lnTo>
                  <a:lnTo>
                    <a:pt x="89996" y="519976"/>
                  </a:lnTo>
                  <a:close/>
                  <a:moveTo>
                    <a:pt x="753145" y="0"/>
                  </a:moveTo>
                  <a:cubicBezTo>
                    <a:pt x="808871" y="651"/>
                    <a:pt x="849546" y="13071"/>
                    <a:pt x="875169" y="37260"/>
                  </a:cubicBezTo>
                  <a:cubicBezTo>
                    <a:pt x="900792" y="61449"/>
                    <a:pt x="916971" y="93498"/>
                    <a:pt x="923707" y="133407"/>
                  </a:cubicBezTo>
                  <a:cubicBezTo>
                    <a:pt x="930443" y="173316"/>
                    <a:pt x="933343" y="217176"/>
                    <a:pt x="932408" y="264988"/>
                  </a:cubicBezTo>
                  <a:cubicBezTo>
                    <a:pt x="933343" y="312799"/>
                    <a:pt x="930443" y="356660"/>
                    <a:pt x="923707" y="396569"/>
                  </a:cubicBezTo>
                  <a:cubicBezTo>
                    <a:pt x="916971" y="436478"/>
                    <a:pt x="900792" y="468527"/>
                    <a:pt x="875169" y="492716"/>
                  </a:cubicBezTo>
                  <a:cubicBezTo>
                    <a:pt x="849546" y="516905"/>
                    <a:pt x="808871" y="529325"/>
                    <a:pt x="753145" y="529977"/>
                  </a:cubicBezTo>
                  <a:cubicBezTo>
                    <a:pt x="701239" y="529709"/>
                    <a:pt x="662362" y="518824"/>
                    <a:pt x="636515" y="497321"/>
                  </a:cubicBezTo>
                  <a:cubicBezTo>
                    <a:pt x="610667" y="475818"/>
                    <a:pt x="593589" y="445304"/>
                    <a:pt x="585280" y="405779"/>
                  </a:cubicBezTo>
                  <a:cubicBezTo>
                    <a:pt x="576971" y="366253"/>
                    <a:pt x="573171" y="319323"/>
                    <a:pt x="573881" y="264988"/>
                  </a:cubicBezTo>
                  <a:cubicBezTo>
                    <a:pt x="573171" y="210652"/>
                    <a:pt x="576971" y="163722"/>
                    <a:pt x="585280" y="124197"/>
                  </a:cubicBezTo>
                  <a:cubicBezTo>
                    <a:pt x="593589" y="84672"/>
                    <a:pt x="610667" y="54158"/>
                    <a:pt x="636515" y="32655"/>
                  </a:cubicBezTo>
                  <a:cubicBezTo>
                    <a:pt x="662362" y="11152"/>
                    <a:pt x="701239" y="267"/>
                    <a:pt x="75314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2232107" y="2931002"/>
            <a:ext cx="7727786" cy="176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 defTabSz="914400">
              <a:buNone/>
            </a:pPr>
            <a:r>
              <a:rPr lang="en-US" altLang="zh-CN" sz="11500" b="1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thanks</a:t>
            </a:r>
            <a:endParaRPr lang="zh-CN" altLang="en-US" sz="11500" b="1" cap="all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3419775" y="4636679"/>
            <a:ext cx="53524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 defTabSz="914400">
              <a:buNone/>
            </a:pPr>
            <a:r>
              <a:rPr lang="zh-CN" altLang="en-US" sz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工作总结计划</a:t>
            </a:r>
            <a:endParaRPr lang="zh-CN" altLang="en-US" sz="1200" cap="all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/>
      <p:bldP spid="14" grpId="0"/>
    </p:bldLst>
  </p:timing>
</p:sld>
</file>

<file path=ppt/tags/tag1.xml><?xml version="1.0" encoding="utf-8"?>
<p:tagLst xmlns:p="http://schemas.openxmlformats.org/presentationml/2006/main">
  <p:tag name="KSO_WM_DIAGRAM_VIRTUALLY_FRAME" val="{&quot;height&quot;:363.42748031496063,&quot;left&quot;:568.2888976377952,&quot;top&quot;:132.24700787401576,&quot;width&quot;:248.40622047244096}"/>
</p:tagLst>
</file>

<file path=ppt/tags/tag10.xml><?xml version="1.0" encoding="utf-8"?>
<p:tagLst xmlns:p="http://schemas.openxmlformats.org/presentationml/2006/main">
  <p:tag name="KSO_WM_DIAGRAM_VIRTUALLY_FRAME" val="{&quot;height&quot;:363.42748031496063,&quot;left&quot;:568.2888976377952,&quot;top&quot;:132.24700787401576,&quot;width&quot;:248.40622047244096}"/>
</p:tagLst>
</file>

<file path=ppt/tags/tag11.xml><?xml version="1.0" encoding="utf-8"?>
<p:tagLst xmlns:p="http://schemas.openxmlformats.org/presentationml/2006/main">
  <p:tag name="KSO_WM_DIAGRAM_VIRTUALLY_FRAME" val="{&quot;height&quot;:363.42748031496063,&quot;left&quot;:568.2888976377952,&quot;top&quot;:132.24700787401576,&quot;width&quot;:248.40622047244096}"/>
</p:tagLst>
</file>

<file path=ppt/tags/tag12.xml><?xml version="1.0" encoding="utf-8"?>
<p:tagLst xmlns:p="http://schemas.openxmlformats.org/presentationml/2006/main">
  <p:tag name="KSO_WM_DIAGRAM_VIRTUALLY_FRAME" val="{&quot;height&quot;:363.42748031496063,&quot;left&quot;:568.2888976377952,&quot;top&quot;:132.24700787401576,&quot;width&quot;:248.40622047244096}"/>
</p:tagLst>
</file>

<file path=ppt/tags/tag13.xml><?xml version="1.0" encoding="utf-8"?>
<p:tagLst xmlns:p="http://schemas.openxmlformats.org/presentationml/2006/main">
  <p:tag name="KSO_WM_DIAGRAM_VIRTUALLY_FRAME" val="{&quot;height&quot;:206.6830708661417,&quot;left&quot;:104.17377952755905,&quot;top&quot;:186.2092125984252,&quot;width&quot;:829.68}"/>
</p:tagLst>
</file>

<file path=ppt/tags/tag14.xml><?xml version="1.0" encoding="utf-8"?>
<p:tagLst xmlns:p="http://schemas.openxmlformats.org/presentationml/2006/main">
  <p:tag name="KSO_WM_DIAGRAM_VIRTUALLY_FRAME" val="{&quot;height&quot;:206.6830708661417,&quot;left&quot;:104.17377952755905,&quot;top&quot;:186.2092125984252,&quot;width&quot;:829.68}"/>
</p:tagLst>
</file>

<file path=ppt/tags/tag15.xml><?xml version="1.0" encoding="utf-8"?>
<p:tagLst xmlns:p="http://schemas.openxmlformats.org/presentationml/2006/main">
  <p:tag name="KSO_WM_DIAGRAM_VIRTUALLY_FRAME" val="{&quot;height&quot;:206.6830708661417,&quot;left&quot;:104.17377952755905,&quot;top&quot;:186.2092125984252,&quot;width&quot;:829.68}"/>
</p:tagLst>
</file>

<file path=ppt/tags/tag16.xml><?xml version="1.0" encoding="utf-8"?>
<p:tagLst xmlns:p="http://schemas.openxmlformats.org/presentationml/2006/main">
  <p:tag name="KSO_WM_DIAGRAM_VIRTUALLY_FRAME" val="{&quot;height&quot;:206.6830708661417,&quot;left&quot;:104.17377952755905,&quot;top&quot;:186.2092125984252,&quot;width&quot;:829.68}"/>
</p:tagLst>
</file>

<file path=ppt/tags/tag17.xml><?xml version="1.0" encoding="utf-8"?>
<p:tagLst xmlns:p="http://schemas.openxmlformats.org/presentationml/2006/main">
  <p:tag name="KSO_WM_DIAGRAM_VIRTUALLY_FRAME" val="{&quot;height&quot;:206.6830708661417,&quot;left&quot;:104.17377952755905,&quot;top&quot;:186.2092125984252,&quot;width&quot;:829.68}"/>
</p:tagLst>
</file>

<file path=ppt/tags/tag18.xml><?xml version="1.0" encoding="utf-8"?>
<p:tagLst xmlns:p="http://schemas.openxmlformats.org/presentationml/2006/main">
  <p:tag name="KSO_WM_DIAGRAM_VIRTUALLY_FRAME" val="{&quot;height&quot;:206.6830708661417,&quot;left&quot;:104.17377952755905,&quot;top&quot;:186.2092125984252,&quot;width&quot;:829.68}"/>
</p:tagLst>
</file>

<file path=ppt/tags/tag19.xml><?xml version="1.0" encoding="utf-8"?>
<p:tagLst xmlns:p="http://schemas.openxmlformats.org/presentationml/2006/main">
  <p:tag name="KSO_WM_DIAGRAM_VIRTUALLY_FRAME" val="{&quot;height&quot;:206.6830708661417,&quot;left&quot;:104.17377952755905,&quot;top&quot;:186.2092125984252,&quot;width&quot;:829.68}"/>
</p:tagLst>
</file>

<file path=ppt/tags/tag2.xml><?xml version="1.0" encoding="utf-8"?>
<p:tagLst xmlns:p="http://schemas.openxmlformats.org/presentationml/2006/main">
  <p:tag name="KSO_WM_DIAGRAM_VIRTUALLY_FRAME" val="{&quot;height&quot;:363.42748031496063,&quot;left&quot;:568.2888976377952,&quot;top&quot;:132.24700787401576,&quot;width&quot;:248.40622047244096}"/>
</p:tagLst>
</file>

<file path=ppt/tags/tag20.xml><?xml version="1.0" encoding="utf-8"?>
<p:tagLst xmlns:p="http://schemas.openxmlformats.org/presentationml/2006/main">
  <p:tag name="KSO_WM_DIAGRAM_VIRTUALLY_FRAME" val="{&quot;height&quot;:206.6830708661417,&quot;left&quot;:104.17377952755905,&quot;top&quot;:186.2092125984252,&quot;width&quot;:829.68}"/>
</p:tagLst>
</file>

<file path=ppt/tags/tag21.xml><?xml version="1.0" encoding="utf-8"?>
<p:tagLst xmlns:p="http://schemas.openxmlformats.org/presentationml/2006/main">
  <p:tag name="KSO_WM_DIAGRAM_VIRTUALLY_FRAME" val="{&quot;height&quot;:206.6830708661417,&quot;left&quot;:104.17377952755905,&quot;top&quot;:186.2092125984252,&quot;width&quot;:829.68}"/>
</p:tagLst>
</file>

<file path=ppt/tags/tag22.xml><?xml version="1.0" encoding="utf-8"?>
<p:tagLst xmlns:p="http://schemas.openxmlformats.org/presentationml/2006/main">
  <p:tag name="KSO_WM_DIAGRAM_VIRTUALLY_FRAME" val="{&quot;height&quot;:206.6830708661417,&quot;left&quot;:104.17377952755905,&quot;top&quot;:186.2092125984252,&quot;width&quot;:829.68}"/>
</p:tagLst>
</file>

<file path=ppt/tags/tag23.xml><?xml version="1.0" encoding="utf-8"?>
<p:tagLst xmlns:p="http://schemas.openxmlformats.org/presentationml/2006/main">
  <p:tag name="KSO_WM_DIAGRAM_VIRTUALLY_FRAME" val="{&quot;height&quot;:206.6830708661417,&quot;left&quot;:104.17377952755905,&quot;top&quot;:186.2092125984252,&quot;width&quot;:829.68}"/>
</p:tagLst>
</file>

<file path=ppt/tags/tag24.xml><?xml version="1.0" encoding="utf-8"?>
<p:tagLst xmlns:p="http://schemas.openxmlformats.org/presentationml/2006/main">
  <p:tag name="KSO_WM_DIAGRAM_VIRTUALLY_FRAME" val="{&quot;height&quot;:206.6830708661417,&quot;left&quot;:104.17377952755905,&quot;top&quot;:186.2092125984252,&quot;width&quot;:829.68}"/>
</p:tagLst>
</file>

<file path=ppt/tags/tag25.xml><?xml version="1.0" encoding="utf-8"?>
<p:tagLst xmlns:p="http://schemas.openxmlformats.org/presentationml/2006/main">
  <p:tag name="commondata" val="eyJjb3VudCI6NiwiaGRpZCI6IjhhN2VjODJhYTU1MThmY2Y3MzExZDYwNDNlYmNkMDNjIiwidXNlckNvdW50Ijo2fQ=="/>
</p:tagLst>
</file>

<file path=ppt/tags/tag3.xml><?xml version="1.0" encoding="utf-8"?>
<p:tagLst xmlns:p="http://schemas.openxmlformats.org/presentationml/2006/main">
  <p:tag name="KSO_WM_DIAGRAM_VIRTUALLY_FRAME" val="{&quot;height&quot;:363.42748031496063,&quot;left&quot;:568.2888976377952,&quot;top&quot;:132.24700787401576,&quot;width&quot;:248.40622047244096}"/>
</p:tagLst>
</file>

<file path=ppt/tags/tag4.xml><?xml version="1.0" encoding="utf-8"?>
<p:tagLst xmlns:p="http://schemas.openxmlformats.org/presentationml/2006/main">
  <p:tag name="KSO_WM_DIAGRAM_VIRTUALLY_FRAME" val="{&quot;height&quot;:363.42748031496063,&quot;left&quot;:568.2888976377952,&quot;top&quot;:132.24700787401576,&quot;width&quot;:248.40622047244096}"/>
</p:tagLst>
</file>

<file path=ppt/tags/tag5.xml><?xml version="1.0" encoding="utf-8"?>
<p:tagLst xmlns:p="http://schemas.openxmlformats.org/presentationml/2006/main">
  <p:tag name="KSO_WM_DIAGRAM_VIRTUALLY_FRAME" val="{&quot;height&quot;:363.42748031496063,&quot;left&quot;:568.2888976377952,&quot;top&quot;:132.24700787401576,&quot;width&quot;:248.40622047244096}"/>
</p:tagLst>
</file>

<file path=ppt/tags/tag6.xml><?xml version="1.0" encoding="utf-8"?>
<p:tagLst xmlns:p="http://schemas.openxmlformats.org/presentationml/2006/main">
  <p:tag name="KSO_WM_DIAGRAM_VIRTUALLY_FRAME" val="{&quot;height&quot;:363.42748031496063,&quot;left&quot;:568.2888976377952,&quot;top&quot;:132.24700787401576,&quot;width&quot;:248.40622047244096}"/>
</p:tagLst>
</file>

<file path=ppt/tags/tag7.xml><?xml version="1.0" encoding="utf-8"?>
<p:tagLst xmlns:p="http://schemas.openxmlformats.org/presentationml/2006/main">
  <p:tag name="KSO_WM_DIAGRAM_VIRTUALLY_FRAME" val="{&quot;height&quot;:363.42748031496063,&quot;left&quot;:568.2888976377952,&quot;top&quot;:132.24700787401576,&quot;width&quot;:248.40622047244096}"/>
</p:tagLst>
</file>

<file path=ppt/tags/tag8.xml><?xml version="1.0" encoding="utf-8"?>
<p:tagLst xmlns:p="http://schemas.openxmlformats.org/presentationml/2006/main">
  <p:tag name="KSO_WM_DIAGRAM_VIRTUALLY_FRAME" val="{&quot;height&quot;:363.42748031496063,&quot;left&quot;:568.2888976377952,&quot;top&quot;:132.24700787401576,&quot;width&quot;:248.40622047244096}"/>
</p:tagLst>
</file>

<file path=ppt/tags/tag9.xml><?xml version="1.0" encoding="utf-8"?>
<p:tagLst xmlns:p="http://schemas.openxmlformats.org/presentationml/2006/main">
  <p:tag name="KSO_WM_DIAGRAM_VIRTUALLY_FRAME" val="{&quot;height&quot;:363.42748031496063,&quot;left&quot;:568.2888976377952,&quot;top&quot;:132.24700787401576,&quot;width&quot;:248.40622047244096}"/>
</p:tagLst>
</file>

<file path=ppt/theme/theme1.xml><?xml version="1.0" encoding="utf-8"?>
<a:theme xmlns:a="http://schemas.openxmlformats.org/drawingml/2006/main" name="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5v0vevt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WPS 演示</Application>
  <PresentationFormat>宽屏</PresentationFormat>
  <Paragraphs>54</Paragraphs>
  <Slides>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阿里巴巴普惠体 B</vt:lpstr>
      <vt:lpstr>黑体</vt:lpstr>
      <vt:lpstr>楷体</vt:lpstr>
      <vt:lpstr>Calibri</vt:lpstr>
      <vt:lpstr>Arial</vt:lpstr>
      <vt:lpstr>思源黑体 CN Medium</vt:lpstr>
      <vt:lpstr>Arial Unicode MS</vt:lpstr>
      <vt:lpstr>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WPS_1677757990</cp:lastModifiedBy>
  <cp:revision>33</cp:revision>
  <dcterms:created xsi:type="dcterms:W3CDTF">2020-12-07T07:50:00Z</dcterms:created>
  <dcterms:modified xsi:type="dcterms:W3CDTF">2024-09-08T12:05:00Z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2052-12.1.0.18166</vt:lpwstr>
  </property>
  <property fmtid="{D5CDD505-2E9C-101B-9397-08002B2CF9AE}" pid="3" name="KSOTemplateUUID">
    <vt:lpwstr>v1.0_mb_IuZsXG2QVpgS4a7GXGZ4Dw==</vt:lpwstr>
  </property>
  <property fmtid="{D5CDD505-2E9C-101B-9397-08002B2CF9AE}" pid="4" name="ICV">
    <vt:lpwstr>274BD84943624A3E8E13A7514F4DBFDE_11</vt:lpwstr>
  </property>
</Properties>
</file>