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4" r:id="rId2"/>
    <p:sldId id="274" r:id="rId3"/>
    <p:sldId id="279" r:id="rId4"/>
    <p:sldId id="277" r:id="rId5"/>
    <p:sldId id="281" r:id="rId6"/>
    <p:sldId id="266" r:id="rId7"/>
    <p:sldId id="271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7FB"/>
    <a:srgbClr val="6073C0"/>
    <a:srgbClr val="4999FD"/>
    <a:srgbClr val="4F5080"/>
    <a:srgbClr val="2A2B4B"/>
    <a:srgbClr val="0C4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FE80A-EE6A-4E57-B88F-FA0E373F14AF}" v="568" dt="2024-08-31T05:50:20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84" y="6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zheng" userId="fed64f68d615de2b" providerId="LiveId" clId="{9EAFE80A-EE6A-4E57-B88F-FA0E373F14AF}"/>
    <pc:docChg chg="undo custSel addSld delSld modSld">
      <pc:chgData name="lei zheng" userId="fed64f68d615de2b" providerId="LiveId" clId="{9EAFE80A-EE6A-4E57-B88F-FA0E373F14AF}" dt="2024-08-31T05:50:20.354" v="1447"/>
      <pc:docMkLst>
        <pc:docMk/>
      </pc:docMkLst>
      <pc:sldChg chg="del">
        <pc:chgData name="lei zheng" userId="fed64f68d615de2b" providerId="LiveId" clId="{9EAFE80A-EE6A-4E57-B88F-FA0E373F14AF}" dt="2024-08-31T05:11:55.558" v="1134" actId="47"/>
        <pc:sldMkLst>
          <pc:docMk/>
          <pc:sldMk cId="0" sldId="265"/>
        </pc:sldMkLst>
      </pc:sldChg>
      <pc:sldChg chg="addSp delSp modSp mod">
        <pc:chgData name="lei zheng" userId="fed64f68d615de2b" providerId="LiveId" clId="{9EAFE80A-EE6A-4E57-B88F-FA0E373F14AF}" dt="2024-08-31T05:50:15.757" v="1442"/>
        <pc:sldMkLst>
          <pc:docMk/>
          <pc:sldMk cId="0" sldId="266"/>
        </pc:sldMkLst>
        <pc:spChg chg="del">
          <ac:chgData name="lei zheng" userId="fed64f68d615de2b" providerId="LiveId" clId="{9EAFE80A-EE6A-4E57-B88F-FA0E373F14AF}" dt="2024-08-31T03:21:16.530" v="2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lei zheng" userId="fed64f68d615de2b" providerId="LiveId" clId="{9EAFE80A-EE6A-4E57-B88F-FA0E373F14AF}" dt="2024-08-31T03:21:15.844" v="1" actId="478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lei zheng" userId="fed64f68d615de2b" providerId="LiveId" clId="{9EAFE80A-EE6A-4E57-B88F-FA0E373F14AF}" dt="2024-08-31T03:25:44.147" v="56" actId="14100"/>
          <ac:spMkLst>
            <pc:docMk/>
            <pc:sldMk cId="0" sldId="266"/>
            <ac:spMk id="14" creationId="{D438895C-FF50-6722-2958-42D8C01B50E1}"/>
          </ac:spMkLst>
        </pc:spChg>
        <pc:spChg chg="add mod">
          <ac:chgData name="lei zheng" userId="fed64f68d615de2b" providerId="LiveId" clId="{9EAFE80A-EE6A-4E57-B88F-FA0E373F14AF}" dt="2024-08-31T03:26:35.717" v="79" actId="1076"/>
          <ac:spMkLst>
            <pc:docMk/>
            <pc:sldMk cId="0" sldId="266"/>
            <ac:spMk id="15" creationId="{D79F822B-22E1-7D19-BA78-35975D48065E}"/>
          </ac:spMkLst>
        </pc:spChg>
        <pc:spChg chg="add mod">
          <ac:chgData name="lei zheng" userId="fed64f68d615de2b" providerId="LiveId" clId="{9EAFE80A-EE6A-4E57-B88F-FA0E373F14AF}" dt="2024-08-31T03:26:55.966" v="97" actId="1076"/>
          <ac:spMkLst>
            <pc:docMk/>
            <pc:sldMk cId="0" sldId="266"/>
            <ac:spMk id="16" creationId="{F13EBCBA-ECBC-C3B6-FC00-FAD1F6D9E9D6}"/>
          </ac:spMkLst>
        </pc:spChg>
        <pc:spChg chg="mod">
          <ac:chgData name="lei zheng" userId="fed64f68d615de2b" providerId="LiveId" clId="{9EAFE80A-EE6A-4E57-B88F-FA0E373F14AF}" dt="2024-08-31T05:50:15.757" v="1442"/>
          <ac:spMkLst>
            <pc:docMk/>
            <pc:sldMk cId="0" sldId="266"/>
            <ac:spMk id="42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47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48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49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0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1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2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3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5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6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29.345" v="41" actId="1076"/>
          <ac:spMkLst>
            <pc:docMk/>
            <pc:sldMk cId="0" sldId="266"/>
            <ac:spMk id="57" creationId="{00000000-0000-0000-0000-000000000000}"/>
          </ac:spMkLst>
        </pc:spChg>
        <pc:grpChg chg="mod">
          <ac:chgData name="lei zheng" userId="fed64f68d615de2b" providerId="LiveId" clId="{9EAFE80A-EE6A-4E57-B88F-FA0E373F14AF}" dt="2024-08-31T03:24:29.345" v="41" actId="1076"/>
          <ac:grpSpMkLst>
            <pc:docMk/>
            <pc:sldMk cId="0" sldId="266"/>
            <ac:grpSpMk id="46" creationId="{00000000-0000-0000-0000-000000000000}"/>
          </ac:grpSpMkLst>
        </pc:grpChg>
        <pc:grpChg chg="mod">
          <ac:chgData name="lei zheng" userId="fed64f68d615de2b" providerId="LiveId" clId="{9EAFE80A-EE6A-4E57-B88F-FA0E373F14AF}" dt="2024-08-31T03:24:29.345" v="41" actId="1076"/>
          <ac:grpSpMkLst>
            <pc:docMk/>
            <pc:sldMk cId="0" sldId="266"/>
            <ac:grpSpMk id="54" creationId="{00000000-0000-0000-0000-000000000000}"/>
          </ac:grpSpMkLst>
        </pc:grpChg>
        <pc:picChg chg="add mod">
          <ac:chgData name="lei zheng" userId="fed64f68d615de2b" providerId="LiveId" clId="{9EAFE80A-EE6A-4E57-B88F-FA0E373F14AF}" dt="2024-08-31T03:24:29.345" v="41" actId="1076"/>
          <ac:picMkLst>
            <pc:docMk/>
            <pc:sldMk cId="0" sldId="266"/>
            <ac:picMk id="5" creationId="{AC707AD8-43AA-2DBA-1341-BF35A46EF4E5}"/>
          </ac:picMkLst>
        </pc:picChg>
        <pc:picChg chg="add del mod">
          <ac:chgData name="lei zheng" userId="fed64f68d615de2b" providerId="LiveId" clId="{9EAFE80A-EE6A-4E57-B88F-FA0E373F14AF}" dt="2024-08-31T03:21:43.088" v="10" actId="478"/>
          <ac:picMkLst>
            <pc:docMk/>
            <pc:sldMk cId="0" sldId="266"/>
            <ac:picMk id="7" creationId="{698ADFC5-D3A7-0A18-99E9-BB7F21E5FB00}"/>
          </ac:picMkLst>
        </pc:picChg>
        <pc:picChg chg="add mod">
          <ac:chgData name="lei zheng" userId="fed64f68d615de2b" providerId="LiveId" clId="{9EAFE80A-EE6A-4E57-B88F-FA0E373F14AF}" dt="2024-08-31T03:24:29.345" v="41" actId="1076"/>
          <ac:picMkLst>
            <pc:docMk/>
            <pc:sldMk cId="0" sldId="266"/>
            <ac:picMk id="9" creationId="{8A859C93-73D9-0FB9-DD18-3E95377E9551}"/>
          </ac:picMkLst>
        </pc:picChg>
        <pc:picChg chg="add mod">
          <ac:chgData name="lei zheng" userId="fed64f68d615de2b" providerId="LiveId" clId="{9EAFE80A-EE6A-4E57-B88F-FA0E373F14AF}" dt="2024-08-31T03:24:29.345" v="41" actId="1076"/>
          <ac:picMkLst>
            <pc:docMk/>
            <pc:sldMk cId="0" sldId="266"/>
            <ac:picMk id="11" creationId="{9394A623-83BA-F563-716D-AB592AA59942}"/>
          </ac:picMkLst>
        </pc:picChg>
        <pc:picChg chg="add del mod">
          <ac:chgData name="lei zheng" userId="fed64f68d615de2b" providerId="LiveId" clId="{9EAFE80A-EE6A-4E57-B88F-FA0E373F14AF}" dt="2024-08-31T03:23:19.625" v="36" actId="478"/>
          <ac:picMkLst>
            <pc:docMk/>
            <pc:sldMk cId="0" sldId="266"/>
            <ac:picMk id="13" creationId="{E4A502EF-F1EC-CD67-9597-A57B0DA65504}"/>
          </ac:picMkLst>
        </pc:picChg>
      </pc:sldChg>
      <pc:sldChg chg="modSp del mod">
        <pc:chgData name="lei zheng" userId="fed64f68d615de2b" providerId="LiveId" clId="{9EAFE80A-EE6A-4E57-B88F-FA0E373F14AF}" dt="2024-08-31T05:11:56.747" v="1136" actId="47"/>
        <pc:sldMkLst>
          <pc:docMk/>
          <pc:sldMk cId="0" sldId="267"/>
        </pc:sldMkLst>
        <pc:spChg chg="mod">
          <ac:chgData name="lei zheng" userId="fed64f68d615de2b" providerId="LiveId" clId="{9EAFE80A-EE6A-4E57-B88F-FA0E373F14AF}" dt="2024-08-31T03:29:19.918" v="149" actId="688"/>
          <ac:spMkLst>
            <pc:docMk/>
            <pc:sldMk cId="0" sldId="267"/>
            <ac:spMk id="23573" creationId="{00000000-0000-0000-0000-000000000000}"/>
          </ac:spMkLst>
        </pc:spChg>
      </pc:sldChg>
      <pc:sldChg chg="del">
        <pc:chgData name="lei zheng" userId="fed64f68d615de2b" providerId="LiveId" clId="{9EAFE80A-EE6A-4E57-B88F-FA0E373F14AF}" dt="2024-08-31T05:11:56.310" v="1135" actId="47"/>
        <pc:sldMkLst>
          <pc:docMk/>
          <pc:sldMk cId="0" sldId="268"/>
        </pc:sldMkLst>
      </pc:sldChg>
      <pc:sldChg chg="del">
        <pc:chgData name="lei zheng" userId="fed64f68d615de2b" providerId="LiveId" clId="{9EAFE80A-EE6A-4E57-B88F-FA0E373F14AF}" dt="2024-08-31T05:11:51.974" v="1133" actId="47"/>
        <pc:sldMkLst>
          <pc:docMk/>
          <pc:sldMk cId="0" sldId="269"/>
        </pc:sldMkLst>
      </pc:sldChg>
      <pc:sldChg chg="del">
        <pc:chgData name="lei zheng" userId="fed64f68d615de2b" providerId="LiveId" clId="{9EAFE80A-EE6A-4E57-B88F-FA0E373F14AF}" dt="2024-08-31T05:11:58.696" v="1139" actId="47"/>
        <pc:sldMkLst>
          <pc:docMk/>
          <pc:sldMk cId="0" sldId="270"/>
        </pc:sldMkLst>
      </pc:sldChg>
      <pc:sldChg chg="addSp delSp modSp mod">
        <pc:chgData name="lei zheng" userId="fed64f68d615de2b" providerId="LiveId" clId="{9EAFE80A-EE6A-4E57-B88F-FA0E373F14AF}" dt="2024-08-31T05:11:47.693" v="1132"/>
        <pc:sldMkLst>
          <pc:docMk/>
          <pc:sldMk cId="0" sldId="271"/>
        </pc:sldMkLst>
        <pc:spChg chg="add del mod">
          <ac:chgData name="lei zheng" userId="fed64f68d615de2b" providerId="LiveId" clId="{9EAFE80A-EE6A-4E57-B88F-FA0E373F14AF}" dt="2024-08-31T04:11:30.200" v="627" actId="478"/>
          <ac:spMkLst>
            <pc:docMk/>
            <pc:sldMk cId="0" sldId="271"/>
            <ac:spMk id="6" creationId="{67CBFFA0-C01D-5A4B-F567-D1276754F0E1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8" creationId="{7DDEA5EC-F7A1-2C39-B6BC-BD33F74BEC40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9" creationId="{5D639B44-5644-FE6F-BB7B-1B778DC44A4D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10" creationId="{9D4AB097-DF30-CA8A-15CB-D16C2C8A12DF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11" creationId="{BE86A6E9-A887-E0E2-4062-FB10BC7F9836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12" creationId="{493419C6-23AD-D138-B3E8-ACA0A5D344E8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13" creationId="{95B44660-D07B-FDC3-C22A-88B758C11404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14" creationId="{D6982450-6E41-C504-CF42-B982588DFBC5}"/>
          </ac:spMkLst>
        </pc:spChg>
        <pc:spChg chg="add mod">
          <ac:chgData name="lei zheng" userId="fed64f68d615de2b" providerId="LiveId" clId="{9EAFE80A-EE6A-4E57-B88F-FA0E373F14AF}" dt="2024-08-31T04:15:56.978" v="651"/>
          <ac:spMkLst>
            <pc:docMk/>
            <pc:sldMk cId="0" sldId="271"/>
            <ac:spMk id="15" creationId="{B373121A-D60C-DA0A-1148-D4F83BDFEC81}"/>
          </ac:spMkLst>
        </pc:spChg>
        <pc:spChg chg="add mod">
          <ac:chgData name="lei zheng" userId="fed64f68d615de2b" providerId="LiveId" clId="{9EAFE80A-EE6A-4E57-B88F-FA0E373F14AF}" dt="2024-08-31T04:20:32.578" v="724"/>
          <ac:spMkLst>
            <pc:docMk/>
            <pc:sldMk cId="0" sldId="271"/>
            <ac:spMk id="16" creationId="{56CC02AF-069F-5B86-FF2E-0BD1D69E5755}"/>
          </ac:spMkLst>
        </pc:spChg>
        <pc:spChg chg="add mod">
          <ac:chgData name="lei zheng" userId="fed64f68d615de2b" providerId="LiveId" clId="{9EAFE80A-EE6A-4E57-B88F-FA0E373F14AF}" dt="2024-08-31T04:20:10.469" v="709" actId="1076"/>
          <ac:spMkLst>
            <pc:docMk/>
            <pc:sldMk cId="0" sldId="271"/>
            <ac:spMk id="17" creationId="{05CDD666-D2C8-B6BF-9058-5029CCA39BD0}"/>
          </ac:spMkLst>
        </pc:spChg>
        <pc:spChg chg="mod">
          <ac:chgData name="lei zheng" userId="fed64f68d615de2b" providerId="LiveId" clId="{9EAFE80A-EE6A-4E57-B88F-FA0E373F14AF}" dt="2024-08-31T05:11:47.693" v="1132"/>
          <ac:spMkLst>
            <pc:docMk/>
            <pc:sldMk cId="0" sldId="271"/>
            <ac:spMk id="18" creationId="{00000000-0000-0000-0000-000000000000}"/>
          </ac:spMkLst>
        </pc:spChg>
        <pc:spChg chg="add mod">
          <ac:chgData name="lei zheng" userId="fed64f68d615de2b" providerId="LiveId" clId="{9EAFE80A-EE6A-4E57-B88F-FA0E373F14AF}" dt="2024-08-31T04:20:16.228" v="711" actId="1076"/>
          <ac:spMkLst>
            <pc:docMk/>
            <pc:sldMk cId="0" sldId="271"/>
            <ac:spMk id="23" creationId="{D361AC00-F637-7AF1-4760-153715435397}"/>
          </ac:spMkLst>
        </pc:spChg>
        <pc:spChg chg="add mod">
          <ac:chgData name="lei zheng" userId="fed64f68d615de2b" providerId="LiveId" clId="{9EAFE80A-EE6A-4E57-B88F-FA0E373F14AF}" dt="2024-08-31T04:20:21.479" v="713" actId="1076"/>
          <ac:spMkLst>
            <pc:docMk/>
            <pc:sldMk cId="0" sldId="271"/>
            <ac:spMk id="24" creationId="{314EA55E-3657-FCDE-8A22-B8B1214913F8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25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26" creationId="{00000000-0000-0000-0000-000000000000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27" creationId="{00FFFC2B-18AD-8DD1-27E2-6BC50711FBC0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28" creationId="{B4CBF020-8235-28DE-2A34-3C01945A7E9D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29" creationId="{5701EB90-BC36-25A9-7F10-08D46C021C23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0" creationId="{34335107-0985-FE3A-8C38-537C4C9891F5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1" creationId="{35A49678-B875-E6ED-F4AA-775A9871F5CF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2" creationId="{DF4FE6EE-38A4-1C4F-CA5F-D7AA54D913BB}"/>
          </ac:spMkLst>
        </pc:spChg>
        <pc:spChg chg="add mod">
          <ac:chgData name="lei zheng" userId="fed64f68d615de2b" providerId="LiveId" clId="{9EAFE80A-EE6A-4E57-B88F-FA0E373F14AF}" dt="2024-08-31T05:09:49.551" v="1106"/>
          <ac:spMkLst>
            <pc:docMk/>
            <pc:sldMk cId="0" sldId="271"/>
            <ac:spMk id="33" creationId="{F4B98F9F-2DA6-DD5C-F937-8750C8D14386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4" creationId="{712FD84A-9E16-C8D9-45AF-E343E755E581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5" creationId="{A2C8D237-7A6E-CAEA-B566-39A5263EF3BD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6" creationId="{FA9ED1C8-71FA-7375-17BC-0A8F00085F85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7" creationId="{4DCF0AFB-8E88-3A09-C973-A23FE78B1FEE}"/>
          </ac:spMkLst>
        </pc:spChg>
        <pc:spChg chg="add mod">
          <ac:chgData name="lei zheng" userId="fed64f68d615de2b" providerId="LiveId" clId="{9EAFE80A-EE6A-4E57-B88F-FA0E373F14AF}" dt="2024-08-31T05:09:41.860" v="1094" actId="1076"/>
          <ac:spMkLst>
            <pc:docMk/>
            <pc:sldMk cId="0" sldId="271"/>
            <ac:spMk id="38" creationId="{85853E36-12CB-8086-DFBC-7B083B4649F4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39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0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1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3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4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5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6" creationId="{00000000-0000-0000-0000-000000000000}"/>
          </ac:spMkLst>
        </pc:spChg>
        <pc:spChg chg="del">
          <ac:chgData name="lei zheng" userId="fed64f68d615de2b" providerId="LiveId" clId="{9EAFE80A-EE6A-4E57-B88F-FA0E373F14AF}" dt="2024-08-31T04:13:51.210" v="637" actId="478"/>
          <ac:spMkLst>
            <pc:docMk/>
            <pc:sldMk cId="0" sldId="271"/>
            <ac:spMk id="47" creationId="{00000000-0000-0000-0000-000000000000}"/>
          </ac:spMkLst>
        </pc:spChg>
        <pc:grpChg chg="add del mod">
          <ac:chgData name="lei zheng" userId="fed64f68d615de2b" providerId="LiveId" clId="{9EAFE80A-EE6A-4E57-B88F-FA0E373F14AF}" dt="2024-08-31T04:15:56.016" v="650" actId="478"/>
          <ac:grpSpMkLst>
            <pc:docMk/>
            <pc:sldMk cId="0" sldId="271"/>
            <ac:grpSpMk id="7" creationId="{758B6AD5-2F22-86C7-2D2E-0CEED715100D}"/>
          </ac:grpSpMkLst>
        </pc:grpChg>
        <pc:picChg chg="add mod">
          <ac:chgData name="lei zheng" userId="fed64f68d615de2b" providerId="LiveId" clId="{9EAFE80A-EE6A-4E57-B88F-FA0E373F14AF}" dt="2024-08-31T04:14:49.664" v="638" actId="164"/>
          <ac:picMkLst>
            <pc:docMk/>
            <pc:sldMk cId="0" sldId="271"/>
            <ac:picMk id="3" creationId="{7569AFE1-9FFF-3C32-5F73-76777C886C6A}"/>
          </ac:picMkLst>
        </pc:picChg>
        <pc:picChg chg="del mod">
          <ac:chgData name="lei zheng" userId="fed64f68d615de2b" providerId="LiveId" clId="{9EAFE80A-EE6A-4E57-B88F-FA0E373F14AF}" dt="2024-08-31T04:11:19.160" v="624" actId="478"/>
          <ac:picMkLst>
            <pc:docMk/>
            <pc:sldMk cId="0" sldId="271"/>
            <ac:picMk id="4" creationId="{00000000-0000-0000-0000-000000000000}"/>
          </ac:picMkLst>
        </pc:picChg>
        <pc:picChg chg="mod">
          <ac:chgData name="lei zheng" userId="fed64f68d615de2b" providerId="LiveId" clId="{9EAFE80A-EE6A-4E57-B88F-FA0E373F14AF}" dt="2024-08-31T04:14:49.664" v="638" actId="164"/>
          <ac:picMkLst>
            <pc:docMk/>
            <pc:sldMk cId="0" sldId="271"/>
            <ac:picMk id="20" creationId="{00000000-0000-0000-0000-000000000000}"/>
          </ac:picMkLst>
        </pc:picChg>
      </pc:sldChg>
      <pc:sldChg chg="del">
        <pc:chgData name="lei zheng" userId="fed64f68d615de2b" providerId="LiveId" clId="{9EAFE80A-EE6A-4E57-B88F-FA0E373F14AF}" dt="2024-08-31T05:11:57.185" v="1137" actId="47"/>
        <pc:sldMkLst>
          <pc:docMk/>
          <pc:sldMk cId="0" sldId="272"/>
        </pc:sldMkLst>
      </pc:sldChg>
      <pc:sldChg chg="del">
        <pc:chgData name="lei zheng" userId="fed64f68d615de2b" providerId="LiveId" clId="{9EAFE80A-EE6A-4E57-B88F-FA0E373F14AF}" dt="2024-08-31T05:19:00.240" v="1181" actId="47"/>
        <pc:sldMkLst>
          <pc:docMk/>
          <pc:sldMk cId="0" sldId="273"/>
        </pc:sldMkLst>
      </pc:sldChg>
      <pc:sldChg chg="addSp delSp modSp mod modTransition">
        <pc:chgData name="lei zheng" userId="fed64f68d615de2b" providerId="LiveId" clId="{9EAFE80A-EE6A-4E57-B88F-FA0E373F14AF}" dt="2024-08-31T05:48:51.637" v="1436"/>
        <pc:sldMkLst>
          <pc:docMk/>
          <pc:sldMk cId="0" sldId="274"/>
        </pc:sldMkLst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17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32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34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35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36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38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48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49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50" creationId="{00000000-0000-0000-0000-000000000000}"/>
          </ac:spMkLst>
        </pc:spChg>
        <pc:spChg chg="del">
          <ac:chgData name="lei zheng" userId="fed64f68d615de2b" providerId="LiveId" clId="{9EAFE80A-EE6A-4E57-B88F-FA0E373F14AF}" dt="2024-08-31T05:11:22.112" v="1119" actId="478"/>
          <ac:spMkLst>
            <pc:docMk/>
            <pc:sldMk cId="0" sldId="274"/>
            <ac:spMk id="60" creationId="{00000000-0000-0000-0000-000000000000}"/>
          </ac:spMkLst>
        </pc:spChg>
        <pc:spChg chg="del">
          <ac:chgData name="lei zheng" userId="fed64f68d615de2b" providerId="LiveId" clId="{9EAFE80A-EE6A-4E57-B88F-FA0E373F14AF}" dt="2024-08-31T05:11:22.112" v="1119" actId="478"/>
          <ac:spMkLst>
            <pc:docMk/>
            <pc:sldMk cId="0" sldId="274"/>
            <ac:spMk id="61" creationId="{00000000-0000-0000-0000-000000000000}"/>
          </ac:spMkLst>
        </pc:spChg>
        <pc:spChg chg="del">
          <ac:chgData name="lei zheng" userId="fed64f68d615de2b" providerId="LiveId" clId="{9EAFE80A-EE6A-4E57-B88F-FA0E373F14AF}" dt="2024-08-31T05:11:22.112" v="1119" actId="478"/>
          <ac:spMkLst>
            <pc:docMk/>
            <pc:sldMk cId="0" sldId="274"/>
            <ac:spMk id="62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64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65" creationId="{00000000-0000-0000-0000-000000000000}"/>
          </ac:spMkLst>
        </pc:spChg>
        <pc:spChg chg="mod">
          <ac:chgData name="lei zheng" userId="fed64f68d615de2b" providerId="LiveId" clId="{9EAFE80A-EE6A-4E57-B88F-FA0E373F14AF}" dt="2024-08-31T05:11:25.696" v="1120" actId="1076"/>
          <ac:spMkLst>
            <pc:docMk/>
            <pc:sldMk cId="0" sldId="274"/>
            <ac:spMk id="66" creationId="{00000000-0000-0000-0000-000000000000}"/>
          </ac:spMkLst>
        </pc:spChg>
        <pc:picChg chg="add del mod">
          <ac:chgData name="lei zheng" userId="fed64f68d615de2b" providerId="LiveId" clId="{9EAFE80A-EE6A-4E57-B88F-FA0E373F14AF}" dt="2024-08-31T05:47:39.400" v="1428" actId="21"/>
          <ac:picMkLst>
            <pc:docMk/>
            <pc:sldMk cId="0" sldId="274"/>
            <ac:picMk id="3" creationId="{1D56AB23-55A9-1A68-E89A-10AC1B6058D0}"/>
          </ac:picMkLst>
        </pc:picChg>
      </pc:sldChg>
      <pc:sldChg chg="del">
        <pc:chgData name="lei zheng" userId="fed64f68d615de2b" providerId="LiveId" clId="{9EAFE80A-EE6A-4E57-B88F-FA0E373F14AF}" dt="2024-08-31T05:11:57.997" v="1138" actId="47"/>
        <pc:sldMkLst>
          <pc:docMk/>
          <pc:sldMk cId="0" sldId="276"/>
        </pc:sldMkLst>
      </pc:sldChg>
      <pc:sldChg chg="addSp delSp modSp mod modAnim">
        <pc:chgData name="lei zheng" userId="fed64f68d615de2b" providerId="LiveId" clId="{9EAFE80A-EE6A-4E57-B88F-FA0E373F14AF}" dt="2024-08-31T05:46:17.502" v="1422" actId="1076"/>
        <pc:sldMkLst>
          <pc:docMk/>
          <pc:sldMk cId="0" sldId="277"/>
        </pc:sldMkLst>
        <pc:spChg chg="add mod">
          <ac:chgData name="lei zheng" userId="fed64f68d615de2b" providerId="LiveId" clId="{9EAFE80A-EE6A-4E57-B88F-FA0E373F14AF}" dt="2024-08-31T05:46:17.502" v="1422" actId="1076"/>
          <ac:spMkLst>
            <pc:docMk/>
            <pc:sldMk cId="0" sldId="277"/>
            <ac:spMk id="3" creationId="{861F2E31-46DD-60F4-78A0-217301A7F164}"/>
          </ac:spMkLst>
        </pc:spChg>
        <pc:spChg chg="add mod">
          <ac:chgData name="lei zheng" userId="fed64f68d615de2b" providerId="LiveId" clId="{9EAFE80A-EE6A-4E57-B88F-FA0E373F14AF}" dt="2024-08-31T05:46:09.963" v="1418" actId="1076"/>
          <ac:spMkLst>
            <pc:docMk/>
            <pc:sldMk cId="0" sldId="277"/>
            <ac:spMk id="5" creationId="{D7BD9E8D-04BB-3CB9-5CC6-A7CE8B653627}"/>
          </ac:spMkLst>
        </pc:spChg>
        <pc:spChg chg="add mod">
          <ac:chgData name="lei zheng" userId="fed64f68d615de2b" providerId="LiveId" clId="{9EAFE80A-EE6A-4E57-B88F-FA0E373F14AF}" dt="2024-08-31T05:44:02.161" v="1402" actId="1076"/>
          <ac:spMkLst>
            <pc:docMk/>
            <pc:sldMk cId="0" sldId="277"/>
            <ac:spMk id="7" creationId="{B92215EE-0F86-B802-8EBC-5100D7D96004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9" creationId="{348A942D-FC80-ACDD-E620-092F51AE5E60}"/>
          </ac:spMkLst>
        </pc:spChg>
        <pc:spChg chg="add del mod">
          <ac:chgData name="lei zheng" userId="fed64f68d615de2b" providerId="LiveId" clId="{9EAFE80A-EE6A-4E57-B88F-FA0E373F14AF}" dt="2024-08-31T03:58:54.234" v="224" actId="478"/>
          <ac:spMkLst>
            <pc:docMk/>
            <pc:sldMk cId="0" sldId="277"/>
            <ac:spMk id="11" creationId="{6C68CC80-092D-10BD-CA30-3E7BF965238F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13" creationId="{6BAE1A00-AFF2-D428-4581-F14B18562DB3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14" creationId="{D0D9F2AE-EB33-F49F-7500-9857F7927C62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15" creationId="{A44DA4D5-1256-585D-89E9-3C41A2013004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16" creationId="{F842EAE4-B365-BE41-F798-AC312941F732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17" creationId="{BE302C1E-0077-3977-02AE-759470D880C8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18" creationId="{00000000-0000-0000-0000-000000000000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19" creationId="{ABFA1C73-E00D-E17C-E09B-B5384B29EAC4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20" creationId="{899EA977-D4E3-742E-CDC6-247E0B759359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21" creationId="{00000000-0000-0000-0000-000000000000}"/>
          </ac:spMkLst>
        </pc:spChg>
        <pc:spChg chg="add mod">
          <ac:chgData name="lei zheng" userId="fed64f68d615de2b" providerId="LiveId" clId="{9EAFE80A-EE6A-4E57-B88F-FA0E373F14AF}" dt="2024-08-31T04:09:34.582" v="617" actId="1076"/>
          <ac:spMkLst>
            <pc:docMk/>
            <pc:sldMk cId="0" sldId="277"/>
            <ac:spMk id="22" creationId="{F17D6DC0-8A5C-C37C-8C74-194583A17E67}"/>
          </ac:spMkLst>
        </pc:spChg>
        <pc:spChg chg="add mod">
          <ac:chgData name="lei zheng" userId="fed64f68d615de2b" providerId="LiveId" clId="{9EAFE80A-EE6A-4E57-B88F-FA0E373F14AF}" dt="2024-08-31T04:15:32.928" v="649" actId="14100"/>
          <ac:spMkLst>
            <pc:docMk/>
            <pc:sldMk cId="0" sldId="277"/>
            <ac:spMk id="27" creationId="{2B7A9E70-16F9-7F86-2EE8-C91A86C1E9E8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28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31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49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54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65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66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72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1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2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3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4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5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6" creationId="{00000000-0000-0000-0000-000000000000}"/>
          </ac:spMkLst>
        </pc:spChg>
        <pc:spChg chg="del">
          <ac:chgData name="lei zheng" userId="fed64f68d615de2b" providerId="LiveId" clId="{9EAFE80A-EE6A-4E57-B88F-FA0E373F14AF}" dt="2024-08-31T03:30:43.902" v="150" actId="478"/>
          <ac:spMkLst>
            <pc:docMk/>
            <pc:sldMk cId="0" sldId="277"/>
            <ac:spMk id="87" creationId="{00000000-0000-0000-0000-000000000000}"/>
          </ac:spMkLst>
        </pc:spChg>
        <pc:grpChg chg="add mod">
          <ac:chgData name="lei zheng" userId="fed64f68d615de2b" providerId="LiveId" clId="{9EAFE80A-EE6A-4E57-B88F-FA0E373F14AF}" dt="2024-08-31T04:15:05.910" v="644" actId="1076"/>
          <ac:grpSpMkLst>
            <pc:docMk/>
            <pc:sldMk cId="0" sldId="277"/>
            <ac:grpSpMk id="24" creationId="{11085B90-B1A1-3980-A8B3-69021121EA54}"/>
          </ac:grpSpMkLst>
        </pc:grpChg>
        <pc:grpChg chg="del">
          <ac:chgData name="lei zheng" userId="fed64f68d615de2b" providerId="LiveId" clId="{9EAFE80A-EE6A-4E57-B88F-FA0E373F14AF}" dt="2024-08-31T03:30:43.902" v="150" actId="478"/>
          <ac:grpSpMkLst>
            <pc:docMk/>
            <pc:sldMk cId="0" sldId="277"/>
            <ac:grpSpMk id="44" creationId="{00000000-0000-0000-0000-000000000000}"/>
          </ac:grpSpMkLst>
        </pc:grpChg>
        <pc:picChg chg="mod">
          <ac:chgData name="lei zheng" userId="fed64f68d615de2b" providerId="LiveId" clId="{9EAFE80A-EE6A-4E57-B88F-FA0E373F14AF}" dt="2024-08-31T04:14:52.835" v="639"/>
          <ac:picMkLst>
            <pc:docMk/>
            <pc:sldMk cId="0" sldId="277"/>
            <ac:picMk id="25" creationId="{B4539FDE-8EA2-9776-A1F1-E4B09D99C754}"/>
          </ac:picMkLst>
        </pc:picChg>
        <pc:picChg chg="mod">
          <ac:chgData name="lei zheng" userId="fed64f68d615de2b" providerId="LiveId" clId="{9EAFE80A-EE6A-4E57-B88F-FA0E373F14AF}" dt="2024-08-31T04:14:52.835" v="639"/>
          <ac:picMkLst>
            <pc:docMk/>
            <pc:sldMk cId="0" sldId="277"/>
            <ac:picMk id="26" creationId="{C2F9D286-E806-2C71-6359-B5B65BE82E63}"/>
          </ac:picMkLst>
        </pc:picChg>
        <pc:cxnChg chg="add mod">
          <ac:chgData name="lei zheng" userId="fed64f68d615de2b" providerId="LiveId" clId="{9EAFE80A-EE6A-4E57-B88F-FA0E373F14AF}" dt="2024-08-31T04:09:34.582" v="617" actId="1076"/>
          <ac:cxnSpMkLst>
            <pc:docMk/>
            <pc:sldMk cId="0" sldId="277"/>
            <ac:cxnSpMk id="2" creationId="{12D4F94C-1206-DCB5-6230-EA93ED262A00}"/>
          </ac:cxnSpMkLst>
        </pc:cxnChg>
        <pc:cxnChg chg="add mod">
          <ac:chgData name="lei zheng" userId="fed64f68d615de2b" providerId="LiveId" clId="{9EAFE80A-EE6A-4E57-B88F-FA0E373F14AF}" dt="2024-08-31T04:09:34.582" v="617" actId="1076"/>
          <ac:cxnSpMkLst>
            <pc:docMk/>
            <pc:sldMk cId="0" sldId="277"/>
            <ac:cxnSpMk id="4" creationId="{62EFCD49-8ED4-EE96-AC3B-D78FD36517D7}"/>
          </ac:cxnSpMkLst>
        </pc:cxnChg>
        <pc:cxnChg chg="add mod">
          <ac:chgData name="lei zheng" userId="fed64f68d615de2b" providerId="LiveId" clId="{9EAFE80A-EE6A-4E57-B88F-FA0E373F14AF}" dt="2024-08-31T04:09:34.582" v="617" actId="1076"/>
          <ac:cxnSpMkLst>
            <pc:docMk/>
            <pc:sldMk cId="0" sldId="277"/>
            <ac:cxnSpMk id="6" creationId="{529B986A-F1D7-1F83-719C-CFBAED8E676B}"/>
          </ac:cxnSpMkLst>
        </pc:cxnChg>
        <pc:cxnChg chg="add mod">
          <ac:chgData name="lei zheng" userId="fed64f68d615de2b" providerId="LiveId" clId="{9EAFE80A-EE6A-4E57-B88F-FA0E373F14AF}" dt="2024-08-31T04:09:34.582" v="617" actId="1076"/>
          <ac:cxnSpMkLst>
            <pc:docMk/>
            <pc:sldMk cId="0" sldId="277"/>
            <ac:cxnSpMk id="8" creationId="{6FE026C1-CCAC-77BB-40BC-B1FB3396DBB0}"/>
          </ac:cxnSpMkLst>
        </pc:cxnChg>
        <pc:cxnChg chg="add mod">
          <ac:chgData name="lei zheng" userId="fed64f68d615de2b" providerId="LiveId" clId="{9EAFE80A-EE6A-4E57-B88F-FA0E373F14AF}" dt="2024-08-31T04:09:34.582" v="617" actId="1076"/>
          <ac:cxnSpMkLst>
            <pc:docMk/>
            <pc:sldMk cId="0" sldId="277"/>
            <ac:cxnSpMk id="10" creationId="{A92404A2-800C-CB97-0B52-AD0E0B96999F}"/>
          </ac:cxnSpMkLst>
        </pc:cxnChg>
        <pc:cxnChg chg="add del mod">
          <ac:chgData name="lei zheng" userId="fed64f68d615de2b" providerId="LiveId" clId="{9EAFE80A-EE6A-4E57-B88F-FA0E373F14AF}" dt="2024-08-31T03:58:55.055" v="225" actId="478"/>
          <ac:cxnSpMkLst>
            <pc:docMk/>
            <pc:sldMk cId="0" sldId="277"/>
            <ac:cxnSpMk id="12" creationId="{4DAA8F70-3D1A-C255-3E81-1643AB18B2B4}"/>
          </ac:cxnSpMkLst>
        </pc:cxnChg>
      </pc:sldChg>
      <pc:sldChg chg="addSp delSp modSp mod modTransition modAnim">
        <pc:chgData name="lei zheng" userId="fed64f68d615de2b" providerId="LiveId" clId="{9EAFE80A-EE6A-4E57-B88F-FA0E373F14AF}" dt="2024-08-31T05:49:17.182" v="1437"/>
        <pc:sldMkLst>
          <pc:docMk/>
          <pc:sldMk cId="3203167586" sldId="279"/>
        </pc:sldMkLst>
        <pc:spChg chg="add del mod">
          <ac:chgData name="lei zheng" userId="fed64f68d615de2b" providerId="LiveId" clId="{9EAFE80A-EE6A-4E57-B88F-FA0E373F14AF}" dt="2024-08-31T05:22:40.040" v="1213" actId="478"/>
          <ac:spMkLst>
            <pc:docMk/>
            <pc:sldMk cId="3203167586" sldId="279"/>
            <ac:spMk id="2" creationId="{9DE19408-6EAD-5296-E3CC-18E96D31BF9D}"/>
          </ac:spMkLst>
        </pc:spChg>
        <pc:spChg chg="add del mod">
          <ac:chgData name="lei zheng" userId="fed64f68d615de2b" providerId="LiveId" clId="{9EAFE80A-EE6A-4E57-B88F-FA0E373F14AF}" dt="2024-08-31T05:22:40.040" v="1213" actId="478"/>
          <ac:spMkLst>
            <pc:docMk/>
            <pc:sldMk cId="3203167586" sldId="279"/>
            <ac:spMk id="3" creationId="{7C649167-FB64-3512-ED3E-3846723EEA5E}"/>
          </ac:spMkLst>
        </pc:spChg>
        <pc:spChg chg="mod">
          <ac:chgData name="lei zheng" userId="fed64f68d615de2b" providerId="LiveId" clId="{9EAFE80A-EE6A-4E57-B88F-FA0E373F14AF}" dt="2024-08-31T05:14:36.329" v="1179"/>
          <ac:spMkLst>
            <pc:docMk/>
            <pc:sldMk cId="3203167586" sldId="279"/>
            <ac:spMk id="4" creationId="{71370032-EA0C-FDFE-0C3A-0C0C14584056}"/>
          </ac:spMkLst>
        </pc:spChg>
        <pc:spChg chg="add mod">
          <ac:chgData name="lei zheng" userId="fed64f68d615de2b" providerId="LiveId" clId="{9EAFE80A-EE6A-4E57-B88F-FA0E373F14AF}" dt="2024-08-31T05:30:30.219" v="1351" actId="1076"/>
          <ac:spMkLst>
            <pc:docMk/>
            <pc:sldMk cId="3203167586" sldId="279"/>
            <ac:spMk id="5" creationId="{C66102F6-8156-B6B8-95CA-D706A297A779}"/>
          </ac:spMkLst>
        </pc:spChg>
        <pc:spChg chg="add mod">
          <ac:chgData name="lei zheng" userId="fed64f68d615de2b" providerId="LiveId" clId="{9EAFE80A-EE6A-4E57-B88F-FA0E373F14AF}" dt="2024-08-31T05:28:13.259" v="1270" actId="1076"/>
          <ac:spMkLst>
            <pc:docMk/>
            <pc:sldMk cId="3203167586" sldId="279"/>
            <ac:spMk id="6" creationId="{687CD7FF-FDC9-2DED-70E0-A3990EFA4341}"/>
          </ac:spMkLst>
        </pc:spChg>
        <pc:spChg chg="del">
          <ac:chgData name="lei zheng" userId="fed64f68d615de2b" providerId="LiveId" clId="{9EAFE80A-EE6A-4E57-B88F-FA0E373F14AF}" dt="2024-08-31T05:18:52.099" v="1180" actId="478"/>
          <ac:spMkLst>
            <pc:docMk/>
            <pc:sldMk cId="3203167586" sldId="279"/>
            <ac:spMk id="7" creationId="{0C72D2EC-DC96-265A-5B9B-F54BE47F0ACF}"/>
          </ac:spMkLst>
        </pc:spChg>
        <pc:spChg chg="add mod">
          <ac:chgData name="lei zheng" userId="fed64f68d615de2b" providerId="LiveId" clId="{9EAFE80A-EE6A-4E57-B88F-FA0E373F14AF}" dt="2024-08-31T05:30:30.219" v="1351" actId="1076"/>
          <ac:spMkLst>
            <pc:docMk/>
            <pc:sldMk cId="3203167586" sldId="279"/>
            <ac:spMk id="8" creationId="{44E9104B-B6D3-60F0-695E-D93ED3E5120F}"/>
          </ac:spMkLst>
        </pc:spChg>
        <pc:spChg chg="add mod">
          <ac:chgData name="lei zheng" userId="fed64f68d615de2b" providerId="LiveId" clId="{9EAFE80A-EE6A-4E57-B88F-FA0E373F14AF}" dt="2024-08-31T05:30:30.219" v="1351" actId="1076"/>
          <ac:spMkLst>
            <pc:docMk/>
            <pc:sldMk cId="3203167586" sldId="279"/>
            <ac:spMk id="9" creationId="{414DB268-F17B-7ED3-30E8-EC4937D8A9A8}"/>
          </ac:spMkLst>
        </pc:spChg>
        <pc:spChg chg="add del mod">
          <ac:chgData name="lei zheng" userId="fed64f68d615de2b" providerId="LiveId" clId="{9EAFE80A-EE6A-4E57-B88F-FA0E373F14AF}" dt="2024-08-31T05:28:26.892" v="1285"/>
          <ac:spMkLst>
            <pc:docMk/>
            <pc:sldMk cId="3203167586" sldId="279"/>
            <ac:spMk id="10" creationId="{57A9E05C-8116-F4B4-E7D6-E7A420257786}"/>
          </ac:spMkLst>
        </pc:spChg>
        <pc:spChg chg="add del mod">
          <ac:chgData name="lei zheng" userId="fed64f68d615de2b" providerId="LiveId" clId="{9EAFE80A-EE6A-4E57-B88F-FA0E373F14AF}" dt="2024-08-31T05:29:51.936" v="1336" actId="20577"/>
          <ac:spMkLst>
            <pc:docMk/>
            <pc:sldMk cId="3203167586" sldId="279"/>
            <ac:spMk id="11" creationId="{852F09FA-E8BA-5CBF-05FD-BC2F5739F474}"/>
          </ac:spMkLst>
        </pc:spChg>
        <pc:spChg chg="add mod">
          <ac:chgData name="lei zheng" userId="fed64f68d615de2b" providerId="LiveId" clId="{9EAFE80A-EE6A-4E57-B88F-FA0E373F14AF}" dt="2024-08-31T05:27:23.087" v="1256"/>
          <ac:spMkLst>
            <pc:docMk/>
            <pc:sldMk cId="3203167586" sldId="279"/>
            <ac:spMk id="12" creationId="{7E605006-7C11-4B9A-8BA2-EAB7349025E6}"/>
          </ac:spMkLst>
        </pc:spChg>
        <pc:spChg chg="add mod">
          <ac:chgData name="lei zheng" userId="fed64f68d615de2b" providerId="LiveId" clId="{9EAFE80A-EE6A-4E57-B88F-FA0E373F14AF}" dt="2024-08-31T05:27:23.087" v="1256"/>
          <ac:spMkLst>
            <pc:docMk/>
            <pc:sldMk cId="3203167586" sldId="279"/>
            <ac:spMk id="13" creationId="{470D2A67-C17F-2A29-A47E-8663FA859B1D}"/>
          </ac:spMkLst>
        </pc:spChg>
        <pc:spChg chg="add mod">
          <ac:chgData name="lei zheng" userId="fed64f68d615de2b" providerId="LiveId" clId="{9EAFE80A-EE6A-4E57-B88F-FA0E373F14AF}" dt="2024-08-31T05:37:34.967" v="1384" actId="1076"/>
          <ac:spMkLst>
            <pc:docMk/>
            <pc:sldMk cId="3203167586" sldId="279"/>
            <ac:spMk id="14" creationId="{D38E236B-3E0B-B255-AAAB-C1F6C953C53C}"/>
          </ac:spMkLst>
        </pc:spChg>
        <pc:spChg chg="add mod">
          <ac:chgData name="lei zheng" userId="fed64f68d615de2b" providerId="LiveId" clId="{9EAFE80A-EE6A-4E57-B88F-FA0E373F14AF}" dt="2024-08-31T05:29:56.164" v="1338" actId="20577"/>
          <ac:spMkLst>
            <pc:docMk/>
            <pc:sldMk cId="3203167586" sldId="279"/>
            <ac:spMk id="15" creationId="{25C3495D-B762-5E26-AB62-1C837C47E2CE}"/>
          </ac:spMkLst>
        </pc:spChg>
        <pc:spChg chg="add del mod">
          <ac:chgData name="lei zheng" userId="fed64f68d615de2b" providerId="LiveId" clId="{9EAFE80A-EE6A-4E57-B88F-FA0E373F14AF}" dt="2024-08-31T05:28:54.784" v="1305"/>
          <ac:spMkLst>
            <pc:docMk/>
            <pc:sldMk cId="3203167586" sldId="279"/>
            <ac:spMk id="16" creationId="{ECA4F2F5-DB44-6735-5D9C-83E82697586A}"/>
          </ac:spMkLst>
        </pc:spChg>
        <pc:spChg chg="add mod">
          <ac:chgData name="lei zheng" userId="fed64f68d615de2b" providerId="LiveId" clId="{9EAFE80A-EE6A-4E57-B88F-FA0E373F14AF}" dt="2024-08-31T05:29:45.732" v="1328" actId="20577"/>
          <ac:spMkLst>
            <pc:docMk/>
            <pc:sldMk cId="3203167586" sldId="279"/>
            <ac:spMk id="17" creationId="{0808C7E8-F469-B26E-7F3E-AAD5F277714C}"/>
          </ac:spMkLst>
        </pc:spChg>
        <pc:spChg chg="add mod">
          <ac:chgData name="lei zheng" userId="fed64f68d615de2b" providerId="LiveId" clId="{9EAFE80A-EE6A-4E57-B88F-FA0E373F14AF}" dt="2024-08-31T05:29:08.113" v="1320"/>
          <ac:spMkLst>
            <pc:docMk/>
            <pc:sldMk cId="3203167586" sldId="279"/>
            <ac:spMk id="18" creationId="{B1ADA441-A01F-E0C7-EF54-1EDB91E417E5}"/>
          </ac:spMkLst>
        </pc:spChg>
        <pc:spChg chg="add mod">
          <ac:chgData name="lei zheng" userId="fed64f68d615de2b" providerId="LiveId" clId="{9EAFE80A-EE6A-4E57-B88F-FA0E373F14AF}" dt="2024-08-31T05:30:18.755" v="1350"/>
          <ac:spMkLst>
            <pc:docMk/>
            <pc:sldMk cId="3203167586" sldId="279"/>
            <ac:spMk id="19" creationId="{834D8ADF-6F17-3194-A730-23FD4A242183}"/>
          </ac:spMkLst>
        </pc:spChg>
      </pc:sldChg>
      <pc:sldChg chg="addSp delSp modSp add mod">
        <pc:chgData name="lei zheng" userId="fed64f68d615de2b" providerId="LiveId" clId="{9EAFE80A-EE6A-4E57-B88F-FA0E373F14AF}" dt="2024-08-31T05:50:20.354" v="1447"/>
        <pc:sldMkLst>
          <pc:docMk/>
          <pc:sldMk cId="1358140558" sldId="280"/>
        </pc:sldMkLst>
        <pc:spChg chg="del">
          <ac:chgData name="lei zheng" userId="fed64f68d615de2b" providerId="LiveId" clId="{9EAFE80A-EE6A-4E57-B88F-FA0E373F14AF}" dt="2024-08-31T03:22:42.947" v="27" actId="478"/>
          <ac:spMkLst>
            <pc:docMk/>
            <pc:sldMk cId="1358140558" sldId="280"/>
            <ac:spMk id="2" creationId="{00000000-0000-0000-0000-000000000000}"/>
          </ac:spMkLst>
        </pc:spChg>
        <pc:spChg chg="del">
          <ac:chgData name="lei zheng" userId="fed64f68d615de2b" providerId="LiveId" clId="{9EAFE80A-EE6A-4E57-B88F-FA0E373F14AF}" dt="2024-08-31T03:22:42.049" v="26" actId="478"/>
          <ac:spMkLst>
            <pc:docMk/>
            <pc:sldMk cId="1358140558" sldId="280"/>
            <ac:spMk id="3" creationId="{00000000-0000-0000-0000-000000000000}"/>
          </ac:spMkLst>
        </pc:spChg>
        <pc:spChg chg="add mod">
          <ac:chgData name="lei zheng" userId="fed64f68d615de2b" providerId="LiveId" clId="{9EAFE80A-EE6A-4E57-B88F-FA0E373F14AF}" dt="2024-08-31T03:27:53.420" v="108" actId="1076"/>
          <ac:spMkLst>
            <pc:docMk/>
            <pc:sldMk cId="1358140558" sldId="280"/>
            <ac:spMk id="9" creationId="{23A9E7B9-67FC-AED8-2534-6301BCD17E6B}"/>
          </ac:spMkLst>
        </pc:spChg>
        <pc:spChg chg="add mod">
          <ac:chgData name="lei zheng" userId="fed64f68d615de2b" providerId="LiveId" clId="{9EAFE80A-EE6A-4E57-B88F-FA0E373F14AF}" dt="2024-08-31T03:28:20.093" v="128" actId="1076"/>
          <ac:spMkLst>
            <pc:docMk/>
            <pc:sldMk cId="1358140558" sldId="280"/>
            <ac:spMk id="10" creationId="{544EDF4E-48DE-B8DF-392E-D3BF522F5065}"/>
          </ac:spMkLst>
        </pc:spChg>
        <pc:spChg chg="add mod">
          <ac:chgData name="lei zheng" userId="fed64f68d615de2b" providerId="LiveId" clId="{9EAFE80A-EE6A-4E57-B88F-FA0E373F14AF}" dt="2024-08-31T03:28:43.738" v="147"/>
          <ac:spMkLst>
            <pc:docMk/>
            <pc:sldMk cId="1358140558" sldId="280"/>
            <ac:spMk id="11" creationId="{E5419988-5292-DD49-C497-B56242571370}"/>
          </ac:spMkLst>
        </pc:spChg>
        <pc:spChg chg="mod">
          <ac:chgData name="lei zheng" userId="fed64f68d615de2b" providerId="LiveId" clId="{9EAFE80A-EE6A-4E57-B88F-FA0E373F14AF}" dt="2024-08-31T05:50:20.354" v="1447"/>
          <ac:spMkLst>
            <pc:docMk/>
            <pc:sldMk cId="1358140558" sldId="280"/>
            <ac:spMk id="42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47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48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49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0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1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2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3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5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6" creationId="{00000000-0000-0000-0000-000000000000}"/>
          </ac:spMkLst>
        </pc:spChg>
        <pc:spChg chg="mod">
          <ac:chgData name="lei zheng" userId="fed64f68d615de2b" providerId="LiveId" clId="{9EAFE80A-EE6A-4E57-B88F-FA0E373F14AF}" dt="2024-08-31T03:24:36.812" v="42" actId="1076"/>
          <ac:spMkLst>
            <pc:docMk/>
            <pc:sldMk cId="1358140558" sldId="280"/>
            <ac:spMk id="57" creationId="{00000000-0000-0000-0000-000000000000}"/>
          </ac:spMkLst>
        </pc:spChg>
        <pc:grpChg chg="mod">
          <ac:chgData name="lei zheng" userId="fed64f68d615de2b" providerId="LiveId" clId="{9EAFE80A-EE6A-4E57-B88F-FA0E373F14AF}" dt="2024-08-31T03:24:36.812" v="42" actId="1076"/>
          <ac:grpSpMkLst>
            <pc:docMk/>
            <pc:sldMk cId="1358140558" sldId="280"/>
            <ac:grpSpMk id="46" creationId="{00000000-0000-0000-0000-000000000000}"/>
          </ac:grpSpMkLst>
        </pc:grpChg>
        <pc:grpChg chg="mod">
          <ac:chgData name="lei zheng" userId="fed64f68d615de2b" providerId="LiveId" clId="{9EAFE80A-EE6A-4E57-B88F-FA0E373F14AF}" dt="2024-08-31T03:24:36.812" v="42" actId="1076"/>
          <ac:grpSpMkLst>
            <pc:docMk/>
            <pc:sldMk cId="1358140558" sldId="280"/>
            <ac:grpSpMk id="54" creationId="{00000000-0000-0000-0000-000000000000}"/>
          </ac:grpSpMkLst>
        </pc:grpChg>
        <pc:picChg chg="add mod">
          <ac:chgData name="lei zheng" userId="fed64f68d615de2b" providerId="LiveId" clId="{9EAFE80A-EE6A-4E57-B88F-FA0E373F14AF}" dt="2024-08-31T03:24:36.812" v="42" actId="1076"/>
          <ac:picMkLst>
            <pc:docMk/>
            <pc:sldMk cId="1358140558" sldId="280"/>
            <ac:picMk id="4" creationId="{E1CB7BFD-0361-3A30-8DC8-5F810F717226}"/>
          </ac:picMkLst>
        </pc:picChg>
        <pc:picChg chg="add mod">
          <ac:chgData name="lei zheng" userId="fed64f68d615de2b" providerId="LiveId" clId="{9EAFE80A-EE6A-4E57-B88F-FA0E373F14AF}" dt="2024-08-31T03:24:36.812" v="42" actId="1076"/>
          <ac:picMkLst>
            <pc:docMk/>
            <pc:sldMk cId="1358140558" sldId="280"/>
            <ac:picMk id="6" creationId="{1A58445C-7B3D-C232-B44D-416CD7A3420D}"/>
          </ac:picMkLst>
        </pc:picChg>
        <pc:picChg chg="add mod">
          <ac:chgData name="lei zheng" userId="fed64f68d615de2b" providerId="LiveId" clId="{9EAFE80A-EE6A-4E57-B88F-FA0E373F14AF}" dt="2024-08-31T03:24:36.812" v="42" actId="1076"/>
          <ac:picMkLst>
            <pc:docMk/>
            <pc:sldMk cId="1358140558" sldId="280"/>
            <ac:picMk id="8" creationId="{AD4620A7-A7F8-CDCC-4E6D-6DAF6E7FDC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7B144-BA19-4CD2-83EC-D8881323153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3CBB0-D83E-456E-B4A4-D0DB5A21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8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91F35"/>
            </a:gs>
            <a:gs pos="80000">
              <a:srgbClr val="071931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fld id="{530820CF-B880-4189-942D-D702A7CBA730}" type="datetimeFigureOut">
              <a:rPr lang="zh-CN" altLang="en-US" sz="2400" smtClean="0">
                <a:solidFill>
                  <a:prstClr val="black"/>
                </a:solidFill>
              </a:rPr>
              <a:t>2024/9/8</a:t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78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fld id="{0C913308-F349-4B6D-A68A-DD1791B4A57B}" type="slidenum">
              <a:rPr lang="zh-CN" altLang="en-US" sz="2400" smtClean="0">
                <a:solidFill>
                  <a:prstClr val="black"/>
                </a:solidFill>
              </a:rPr>
              <a:t>‹#›</a:t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7" cy="685799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055940" y="0"/>
            <a:ext cx="513606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CD62-B12D-4CC9-B30B-30280416A4D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0E97-BE4E-4208-9A5D-AE69AAFD21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65943" y="2206113"/>
            <a:ext cx="4023427" cy="242265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矩形 11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0 6"/>
          <p:cNvSpPr>
            <a:spLocks noGrp="1"/>
          </p:cNvSpPr>
          <p:nvPr>
            <p:ph type="pic" sz="quarter" idx="10"/>
          </p:nvPr>
        </p:nvSpPr>
        <p:spPr>
          <a:xfrm>
            <a:off x="2010847" y="1962151"/>
            <a:ext cx="2038087" cy="20375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4"/>
          <p:cNvSpPr>
            <a:spLocks noGrp="1"/>
          </p:cNvSpPr>
          <p:nvPr>
            <p:ph type="pic" sz="quarter" idx="11"/>
          </p:nvPr>
        </p:nvSpPr>
        <p:spPr>
          <a:xfrm>
            <a:off x="5193026" y="1962151"/>
            <a:ext cx="2038087" cy="20375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0 6"/>
          <p:cNvSpPr>
            <a:spLocks noGrp="1"/>
          </p:cNvSpPr>
          <p:nvPr>
            <p:ph type="pic" sz="quarter" idx="12"/>
          </p:nvPr>
        </p:nvSpPr>
        <p:spPr>
          <a:xfrm>
            <a:off x="8375205" y="1962151"/>
            <a:ext cx="2038087" cy="20375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示&#10;&#10;低可信度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框 3"/>
          <p:cNvSpPr txBox="1"/>
          <p:nvPr/>
        </p:nvSpPr>
        <p:spPr>
          <a:xfrm>
            <a:off x="5358382" y="4594023"/>
            <a:ext cx="147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44457B"/>
                </a:solidFill>
                <a:cs typeface="+mn-ea"/>
                <a:sym typeface="+mn-lt"/>
              </a:rPr>
              <a:t>Let’s Start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33899" y="4508100"/>
            <a:ext cx="2124203" cy="529193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44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44457B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0108" y="4996893"/>
            <a:ext cx="1031784" cy="45720"/>
          </a:xfrm>
          <a:prstGeom prst="rect">
            <a:avLst/>
          </a:prstGeom>
          <a:solidFill>
            <a:srgbClr val="44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44457B"/>
              </a:solidFill>
              <a:cs typeface="+mn-ea"/>
              <a:sym typeface="+mn-lt"/>
            </a:endParaRPr>
          </a:p>
        </p:txBody>
      </p:sp>
      <p:sp>
        <p:nvSpPr>
          <p:cNvPr id="7" name="图形 524"/>
          <p:cNvSpPr/>
          <p:nvPr/>
        </p:nvSpPr>
        <p:spPr>
          <a:xfrm rot="9865144">
            <a:off x="8067167" y="2488231"/>
            <a:ext cx="357069" cy="625242"/>
          </a:xfrm>
          <a:custGeom>
            <a:avLst/>
            <a:gdLst>
              <a:gd name="connsiteX0" fmla="*/ 1892863 w 1932145"/>
              <a:gd name="connsiteY0" fmla="*/ 434021 h 2400430"/>
              <a:gd name="connsiteX1" fmla="*/ 1834239 w 1932145"/>
              <a:gd name="connsiteY1" fmla="*/ 1351762 h 2400430"/>
              <a:gd name="connsiteX2" fmla="*/ 1771428 w 1932145"/>
              <a:gd name="connsiteY2" fmla="*/ 2104798 h 2400430"/>
              <a:gd name="connsiteX3" fmla="*/ 1070037 w 1932145"/>
              <a:gd name="connsiteY3" fmla="*/ 2367907 h 2400430"/>
              <a:gd name="connsiteX4" fmla="*/ 192774 w 1932145"/>
              <a:gd name="connsiteY4" fmla="*/ 2272294 h 2400430"/>
              <a:gd name="connsiteX5" fmla="*/ 27371 w 1932145"/>
              <a:gd name="connsiteY5" fmla="*/ 1441791 h 2400430"/>
              <a:gd name="connsiteX6" fmla="*/ 429363 w 1932145"/>
              <a:gd name="connsiteY6" fmla="*/ 624548 h 2400430"/>
              <a:gd name="connsiteX7" fmla="*/ 1159368 w 1932145"/>
              <a:gd name="connsiteY7" fmla="*/ 6905 h 2400430"/>
              <a:gd name="connsiteX8" fmla="*/ 1892863 w 1932145"/>
              <a:gd name="connsiteY8" fmla="*/ 434021 h 240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2145" h="2400430">
                <a:moveTo>
                  <a:pt x="1892863" y="434021"/>
                </a:moveTo>
                <a:cubicBezTo>
                  <a:pt x="1996850" y="704807"/>
                  <a:pt x="1864947" y="1043289"/>
                  <a:pt x="1834239" y="1351762"/>
                </a:cubicBezTo>
                <a:cubicBezTo>
                  <a:pt x="1804229" y="1660235"/>
                  <a:pt x="1874718" y="1938697"/>
                  <a:pt x="1771428" y="2104798"/>
                </a:cubicBezTo>
                <a:cubicBezTo>
                  <a:pt x="1668139" y="2270899"/>
                  <a:pt x="1389676" y="2326033"/>
                  <a:pt x="1070037" y="2367907"/>
                </a:cubicBezTo>
                <a:cubicBezTo>
                  <a:pt x="749700" y="2409781"/>
                  <a:pt x="388187" y="2439093"/>
                  <a:pt x="192774" y="2272294"/>
                </a:cubicBezTo>
                <a:cubicBezTo>
                  <a:pt x="-2638" y="2106194"/>
                  <a:pt x="-31950" y="1744681"/>
                  <a:pt x="27371" y="1441791"/>
                </a:cubicBezTo>
                <a:cubicBezTo>
                  <a:pt x="86693" y="1138902"/>
                  <a:pt x="233950" y="895334"/>
                  <a:pt x="429363" y="624548"/>
                </a:cubicBezTo>
                <a:cubicBezTo>
                  <a:pt x="624775" y="353762"/>
                  <a:pt x="868343" y="55061"/>
                  <a:pt x="1159368" y="6905"/>
                </a:cubicBezTo>
                <a:cubicBezTo>
                  <a:pt x="1451091" y="-40552"/>
                  <a:pt x="1789573" y="162537"/>
                  <a:pt x="1892863" y="434021"/>
                </a:cubicBezTo>
                <a:close/>
              </a:path>
            </a:pathLst>
          </a:custGeom>
          <a:solidFill>
            <a:srgbClr val="EE5B63"/>
          </a:solidFill>
          <a:ln w="694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3000">
              <a:solidFill>
                <a:srgbClr val="4F508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8646" y="2512311"/>
            <a:ext cx="374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</a:rPr>
              <a:t>大家好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F8DBD4-82B0-55F5-6C07-946C3B9659EC}"/>
              </a:ext>
            </a:extLst>
          </p:cNvPr>
          <p:cNvSpPr txBox="1"/>
          <p:nvPr/>
        </p:nvSpPr>
        <p:spPr>
          <a:xfrm>
            <a:off x="4153106" y="2687393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4F5080"/>
                </a:solidFill>
              </a:rPr>
              <a:t>宣传部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C2AEF2-CA18-832E-BAD5-77E219A4CB9B}"/>
              </a:ext>
            </a:extLst>
          </p:cNvPr>
          <p:cNvSpPr txBox="1"/>
          <p:nvPr/>
        </p:nvSpPr>
        <p:spPr>
          <a:xfrm>
            <a:off x="3863275" y="1699114"/>
            <a:ext cx="34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F5080"/>
                </a:solidFill>
              </a:rPr>
              <a:t>阳光心理健康协会</a:t>
            </a:r>
            <a:endParaRPr lang="en-IE" dirty="0">
              <a:solidFill>
                <a:srgbClr val="4F508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DAE148-0889-3949-001A-8EFD22E480FB}"/>
              </a:ext>
            </a:extLst>
          </p:cNvPr>
          <p:cNvSpPr txBox="1"/>
          <p:nvPr/>
        </p:nvSpPr>
        <p:spPr>
          <a:xfrm>
            <a:off x="5513718" y="2055280"/>
            <a:ext cx="293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rgbClr val="4F5080"/>
                </a:solidFill>
              </a:rPr>
              <a:t>Sunshine Mental Health Association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C836E7-1C99-3D7B-3C9A-9C6377CDD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72" y="1627399"/>
            <a:ext cx="461434" cy="461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40B0D18-8E7A-88F4-5796-D9323C348986}"/>
              </a:ext>
            </a:extLst>
          </p:cNvPr>
          <p:cNvGrpSpPr/>
          <p:nvPr/>
        </p:nvGrpSpPr>
        <p:grpSpPr>
          <a:xfrm>
            <a:off x="5855117" y="2820394"/>
            <a:ext cx="2727614" cy="647605"/>
            <a:chOff x="5855117" y="2331317"/>
            <a:chExt cx="2727614" cy="647605"/>
          </a:xfrm>
        </p:grpSpPr>
        <p:sp>
          <p:nvSpPr>
            <p:cNvPr id="17" name="椭圆 16"/>
            <p:cNvSpPr/>
            <p:nvPr/>
          </p:nvSpPr>
          <p:spPr>
            <a:xfrm>
              <a:off x="5855117" y="2331317"/>
              <a:ext cx="603946" cy="603946"/>
            </a:xfrm>
            <a:prstGeom prst="ellipse">
              <a:avLst/>
            </a:prstGeom>
            <a:solidFill>
              <a:srgbClr val="607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 Placeholder 33"/>
            <p:cNvSpPr txBox="1"/>
            <p:nvPr/>
          </p:nvSpPr>
          <p:spPr>
            <a:xfrm>
              <a:off x="6565879" y="2427296"/>
              <a:ext cx="201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200">
                <a:lnSpc>
                  <a:spcPct val="100000"/>
                </a:lnSpc>
                <a:spcBef>
                  <a:spcPct val="20000"/>
                </a:spcBef>
                <a:defRPr sz="3000" b="1">
                  <a:solidFill>
                    <a:srgbClr val="54578E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工作内容</a:t>
              </a:r>
              <a:endParaRPr lang="en-AU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5961933" y="2470397"/>
              <a:ext cx="390314" cy="508525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925E6-86A3-F86C-BCBF-32ACA142E67E}"/>
              </a:ext>
            </a:extLst>
          </p:cNvPr>
          <p:cNvGrpSpPr/>
          <p:nvPr/>
        </p:nvGrpSpPr>
        <p:grpSpPr>
          <a:xfrm>
            <a:off x="5855116" y="1358471"/>
            <a:ext cx="2727615" cy="647605"/>
            <a:chOff x="5855116" y="1358471"/>
            <a:chExt cx="2727615" cy="647605"/>
          </a:xfrm>
        </p:grpSpPr>
        <p:sp>
          <p:nvSpPr>
            <p:cNvPr id="34" name="椭圆 33"/>
            <p:cNvSpPr/>
            <p:nvPr/>
          </p:nvSpPr>
          <p:spPr>
            <a:xfrm>
              <a:off x="5855116" y="1358471"/>
              <a:ext cx="603946" cy="603946"/>
            </a:xfrm>
            <a:prstGeom prst="ellipse">
              <a:avLst/>
            </a:prstGeom>
            <a:solidFill>
              <a:srgbClr val="607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 Placeholder 33"/>
            <p:cNvSpPr txBox="1"/>
            <p:nvPr/>
          </p:nvSpPr>
          <p:spPr>
            <a:xfrm>
              <a:off x="6565879" y="1454450"/>
              <a:ext cx="201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200">
                <a:lnSpc>
                  <a:spcPct val="100000"/>
                </a:lnSpc>
                <a:spcBef>
                  <a:spcPct val="20000"/>
                </a:spcBef>
                <a:defRPr sz="3000" b="1">
                  <a:solidFill>
                    <a:srgbClr val="54578E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部门介绍</a:t>
              </a:r>
              <a:endParaRPr lang="en-AU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auto">
            <a:xfrm>
              <a:off x="5961932" y="1497551"/>
              <a:ext cx="390314" cy="508525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FAD148-BB3D-1A80-53BB-3C5C62DF9883}"/>
              </a:ext>
            </a:extLst>
          </p:cNvPr>
          <p:cNvGrpSpPr/>
          <p:nvPr/>
        </p:nvGrpSpPr>
        <p:grpSpPr>
          <a:xfrm>
            <a:off x="5855116" y="4282317"/>
            <a:ext cx="2727614" cy="647605"/>
            <a:chOff x="5855116" y="4282317"/>
            <a:chExt cx="2727614" cy="647605"/>
          </a:xfrm>
        </p:grpSpPr>
        <p:sp>
          <p:nvSpPr>
            <p:cNvPr id="64" name="椭圆 63"/>
            <p:cNvSpPr/>
            <p:nvPr/>
          </p:nvSpPr>
          <p:spPr>
            <a:xfrm>
              <a:off x="5855116" y="4282317"/>
              <a:ext cx="603946" cy="603946"/>
            </a:xfrm>
            <a:prstGeom prst="ellipse">
              <a:avLst/>
            </a:prstGeom>
            <a:solidFill>
              <a:srgbClr val="607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 Placeholder 33"/>
            <p:cNvSpPr txBox="1"/>
            <p:nvPr/>
          </p:nvSpPr>
          <p:spPr>
            <a:xfrm>
              <a:off x="6565878" y="4384235"/>
              <a:ext cx="201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9200">
                <a:lnSpc>
                  <a:spcPct val="100000"/>
                </a:lnSpc>
                <a:spcBef>
                  <a:spcPct val="20000"/>
                </a:spcBef>
                <a:defRPr sz="3000" b="1">
                  <a:solidFill>
                    <a:srgbClr val="54578E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工作收获</a:t>
              </a:r>
              <a:endParaRPr lang="en-AU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5961932" y="4421397"/>
              <a:ext cx="390314" cy="508525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260486" y="2229421"/>
            <a:ext cx="285581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8800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4208689" y="358021"/>
            <a:ext cx="3758689" cy="64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部门介绍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30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 Diagonal Corner Rectangle 53">
            <a:extLst>
              <a:ext uri="{FF2B5EF4-FFF2-40B4-BE49-F238E27FC236}">
                <a16:creationId xmlns:a16="http://schemas.microsoft.com/office/drawing/2014/main" id="{C66102F6-8156-B6B8-95CA-D706A297A779}"/>
              </a:ext>
            </a:extLst>
          </p:cNvPr>
          <p:cNvSpPr/>
          <p:nvPr/>
        </p:nvSpPr>
        <p:spPr>
          <a:xfrm>
            <a:off x="6463676" y="2015079"/>
            <a:ext cx="1300879" cy="5742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6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部长</a:t>
            </a:r>
            <a:endParaRPr lang="bg-BG" sz="2400" b="1" dirty="0">
              <a:cs typeface="+mn-ea"/>
              <a:sym typeface="+mn-lt"/>
            </a:endParaRPr>
          </a:p>
        </p:txBody>
      </p:sp>
      <p:sp>
        <p:nvSpPr>
          <p:cNvPr id="6" name="Round Diagonal Corner Rectangle 53">
            <a:extLst>
              <a:ext uri="{FF2B5EF4-FFF2-40B4-BE49-F238E27FC236}">
                <a16:creationId xmlns:a16="http://schemas.microsoft.com/office/drawing/2014/main" id="{687CD7FF-FDC9-2DED-70E0-A3990EFA4341}"/>
              </a:ext>
            </a:extLst>
          </p:cNvPr>
          <p:cNvSpPr/>
          <p:nvPr/>
        </p:nvSpPr>
        <p:spPr>
          <a:xfrm>
            <a:off x="6463675" y="3062365"/>
            <a:ext cx="1300879" cy="5742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6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副部</a:t>
            </a:r>
            <a:endParaRPr lang="bg-BG" sz="2400" b="1" dirty="0">
              <a:cs typeface="+mn-ea"/>
              <a:sym typeface="+mn-lt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44E9104B-B6D3-60F0-695E-D93ED3E5120F}"/>
              </a:ext>
            </a:extLst>
          </p:cNvPr>
          <p:cNvSpPr txBox="1"/>
          <p:nvPr/>
        </p:nvSpPr>
        <p:spPr>
          <a:xfrm>
            <a:off x="7674917" y="1895544"/>
            <a:ext cx="178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王凯凯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414DB268-F17B-7ED3-30E8-EC4937D8A9A8}"/>
              </a:ext>
            </a:extLst>
          </p:cNvPr>
          <p:cNvSpPr txBox="1"/>
          <p:nvPr/>
        </p:nvSpPr>
        <p:spPr>
          <a:xfrm>
            <a:off x="7900446" y="2322799"/>
            <a:ext cx="111415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软件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2205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班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57A9E05C-8116-F4B4-E7D6-E7A420257786}"/>
              </a:ext>
            </a:extLst>
          </p:cNvPr>
          <p:cNvSpPr txBox="1"/>
          <p:nvPr/>
        </p:nvSpPr>
        <p:spPr>
          <a:xfrm>
            <a:off x="7674917" y="3014961"/>
            <a:ext cx="178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曹函闻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852F09FA-E8BA-5CBF-05FD-BC2F5739F474}"/>
              </a:ext>
            </a:extLst>
          </p:cNvPr>
          <p:cNvSpPr txBox="1"/>
          <p:nvPr/>
        </p:nvSpPr>
        <p:spPr>
          <a:xfrm>
            <a:off x="7900446" y="3442216"/>
            <a:ext cx="111415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软件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2314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班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D38E236B-3E0B-B255-AAAB-C1F6C953C53C}"/>
              </a:ext>
            </a:extLst>
          </p:cNvPr>
          <p:cNvSpPr txBox="1"/>
          <p:nvPr/>
        </p:nvSpPr>
        <p:spPr>
          <a:xfrm>
            <a:off x="7674917" y="4000635"/>
            <a:ext cx="140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郑磊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25C3495D-B762-5E26-AB62-1C837C47E2CE}"/>
              </a:ext>
            </a:extLst>
          </p:cNvPr>
          <p:cNvSpPr txBox="1"/>
          <p:nvPr/>
        </p:nvSpPr>
        <p:spPr>
          <a:xfrm>
            <a:off x="7900446" y="4427890"/>
            <a:ext cx="111415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软件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2305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班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ECA4F2F5-DB44-6735-5D9C-83E82697586A}"/>
              </a:ext>
            </a:extLst>
          </p:cNvPr>
          <p:cNvSpPr txBox="1"/>
          <p:nvPr/>
        </p:nvSpPr>
        <p:spPr>
          <a:xfrm>
            <a:off x="9373201" y="3014961"/>
            <a:ext cx="178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吴子豪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0808C7E8-F469-B26E-7F3E-AAD5F277714C}"/>
              </a:ext>
            </a:extLst>
          </p:cNvPr>
          <p:cNvSpPr txBox="1"/>
          <p:nvPr/>
        </p:nvSpPr>
        <p:spPr>
          <a:xfrm>
            <a:off x="9598730" y="3442216"/>
            <a:ext cx="111415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集成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2305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班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B1ADA441-A01F-E0C7-EF54-1EDB91E417E5}"/>
              </a:ext>
            </a:extLst>
          </p:cNvPr>
          <p:cNvSpPr txBox="1"/>
          <p:nvPr/>
        </p:nvSpPr>
        <p:spPr>
          <a:xfrm>
            <a:off x="9373201" y="4000635"/>
            <a:ext cx="178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姜泓宇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834D8ADF-6F17-3194-A730-23FD4A242183}"/>
              </a:ext>
            </a:extLst>
          </p:cNvPr>
          <p:cNvSpPr txBox="1"/>
          <p:nvPr/>
        </p:nvSpPr>
        <p:spPr>
          <a:xfrm>
            <a:off x="9598730" y="4427890"/>
            <a:ext cx="111415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集成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2302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cs typeface="+mn-ea"/>
                <a:sym typeface="Arial" panose="020B0604020202020204" pitchFamily="34" charset="0"/>
              </a:rPr>
              <a:t>班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7C880F-8BD1-CC88-57F0-C440EBC18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60" y="1658182"/>
            <a:ext cx="3956877" cy="39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drape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208689" y="358021"/>
            <a:ext cx="3758689" cy="64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工作内容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43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2D4F94C-1206-DCB5-6230-EA93ED262A00}"/>
              </a:ext>
            </a:extLst>
          </p:cNvPr>
          <p:cNvCxnSpPr>
            <a:cxnSpLocks/>
          </p:cNvCxnSpPr>
          <p:nvPr/>
        </p:nvCxnSpPr>
        <p:spPr>
          <a:xfrm>
            <a:off x="366964" y="3526685"/>
            <a:ext cx="10882562" cy="0"/>
          </a:xfrm>
          <a:prstGeom prst="line">
            <a:avLst/>
          </a:prstGeom>
          <a:ln>
            <a:solidFill>
              <a:srgbClr val="545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861F2E31-46DD-60F4-78A0-217301A7F164}"/>
              </a:ext>
            </a:extLst>
          </p:cNvPr>
          <p:cNvSpPr/>
          <p:nvPr/>
        </p:nvSpPr>
        <p:spPr>
          <a:xfrm>
            <a:off x="2342370" y="3429000"/>
            <a:ext cx="215995" cy="215995"/>
          </a:xfrm>
          <a:prstGeom prst="ellipse">
            <a:avLst/>
          </a:prstGeom>
          <a:solidFill>
            <a:srgbClr val="6073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2EFCD49-8ED4-EE96-AC3B-D78FD36517D7}"/>
              </a:ext>
            </a:extLst>
          </p:cNvPr>
          <p:cNvCxnSpPr/>
          <p:nvPr/>
        </p:nvCxnSpPr>
        <p:spPr>
          <a:xfrm>
            <a:off x="2450367" y="3673938"/>
            <a:ext cx="0" cy="2398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7BD9E8D-04BB-3CB9-5CC6-A7CE8B653627}"/>
              </a:ext>
            </a:extLst>
          </p:cNvPr>
          <p:cNvSpPr/>
          <p:nvPr/>
        </p:nvSpPr>
        <p:spPr>
          <a:xfrm>
            <a:off x="4533771" y="3418687"/>
            <a:ext cx="215995" cy="215995"/>
          </a:xfrm>
          <a:prstGeom prst="ellipse">
            <a:avLst/>
          </a:prstGeom>
          <a:solidFill>
            <a:srgbClr val="6073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29B986A-F1D7-1F83-719C-CFBAED8E676B}"/>
              </a:ext>
            </a:extLst>
          </p:cNvPr>
          <p:cNvCxnSpPr/>
          <p:nvPr/>
        </p:nvCxnSpPr>
        <p:spPr>
          <a:xfrm flipV="1">
            <a:off x="4641768" y="3118639"/>
            <a:ext cx="0" cy="2398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92215EE-0F86-B802-8EBC-5100D7D96004}"/>
              </a:ext>
            </a:extLst>
          </p:cNvPr>
          <p:cNvSpPr/>
          <p:nvPr/>
        </p:nvSpPr>
        <p:spPr>
          <a:xfrm>
            <a:off x="6705325" y="3390038"/>
            <a:ext cx="215995" cy="215995"/>
          </a:xfrm>
          <a:prstGeom prst="ellipse">
            <a:avLst/>
          </a:prstGeom>
          <a:solidFill>
            <a:srgbClr val="6073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E026C1-CCAC-77BB-40BC-B1FB3396DBB0}"/>
              </a:ext>
            </a:extLst>
          </p:cNvPr>
          <p:cNvCxnSpPr/>
          <p:nvPr/>
        </p:nvCxnSpPr>
        <p:spPr>
          <a:xfrm>
            <a:off x="6813322" y="3636513"/>
            <a:ext cx="0" cy="2398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48A942D-FC80-ACDD-E620-092F51AE5E60}"/>
              </a:ext>
            </a:extLst>
          </p:cNvPr>
          <p:cNvSpPr/>
          <p:nvPr/>
        </p:nvSpPr>
        <p:spPr>
          <a:xfrm>
            <a:off x="8984877" y="3418687"/>
            <a:ext cx="215995" cy="215995"/>
          </a:xfrm>
          <a:prstGeom prst="ellipse">
            <a:avLst/>
          </a:prstGeom>
          <a:solidFill>
            <a:srgbClr val="6073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2404A2-800C-CB97-0B52-AD0E0B96999F}"/>
              </a:ext>
            </a:extLst>
          </p:cNvPr>
          <p:cNvCxnSpPr/>
          <p:nvPr/>
        </p:nvCxnSpPr>
        <p:spPr>
          <a:xfrm flipV="1">
            <a:off x="9086487" y="3150150"/>
            <a:ext cx="0" cy="2398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6BAE1A00-AFF2-D428-4581-F14B18562DB3}"/>
              </a:ext>
            </a:extLst>
          </p:cNvPr>
          <p:cNvSpPr txBox="1"/>
          <p:nvPr/>
        </p:nvSpPr>
        <p:spPr>
          <a:xfrm>
            <a:off x="1505041" y="4030786"/>
            <a:ext cx="189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活动推送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A44DA4D5-1256-585D-89E9-3C41A2013004}"/>
              </a:ext>
            </a:extLst>
          </p:cNvPr>
          <p:cNvSpPr txBox="1"/>
          <p:nvPr/>
        </p:nvSpPr>
        <p:spPr>
          <a:xfrm>
            <a:off x="8141161" y="2397652"/>
            <a:ext cx="189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技能培训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BE302C1E-0077-3977-02AE-759470D880C8}"/>
              </a:ext>
            </a:extLst>
          </p:cNvPr>
          <p:cNvSpPr txBox="1"/>
          <p:nvPr/>
        </p:nvSpPr>
        <p:spPr>
          <a:xfrm>
            <a:off x="3696442" y="2391177"/>
            <a:ext cx="189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899EA977-D4E3-742E-CDC6-247E0B759359}"/>
              </a:ext>
            </a:extLst>
          </p:cNvPr>
          <p:cNvSpPr txBox="1"/>
          <p:nvPr/>
        </p:nvSpPr>
        <p:spPr>
          <a:xfrm>
            <a:off x="5867996" y="4030785"/>
            <a:ext cx="189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海报制作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085B90-B1A1-3980-A8B3-69021121EA54}"/>
              </a:ext>
            </a:extLst>
          </p:cNvPr>
          <p:cNvGrpSpPr/>
          <p:nvPr/>
        </p:nvGrpSpPr>
        <p:grpSpPr>
          <a:xfrm>
            <a:off x="8541039" y="4144870"/>
            <a:ext cx="2479113" cy="1991018"/>
            <a:chOff x="897383" y="2227071"/>
            <a:chExt cx="3966489" cy="3406172"/>
          </a:xfrm>
        </p:grpSpPr>
        <p:pic>
          <p:nvPicPr>
            <p:cNvPr id="25" name="Picture 19">
              <a:extLst>
                <a:ext uri="{FF2B5EF4-FFF2-40B4-BE49-F238E27FC236}">
                  <a16:creationId xmlns:a16="http://schemas.microsoft.com/office/drawing/2014/main" id="{B4539FDE-8EA2-9776-A1F1-E4B09D99C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83" y="2227071"/>
              <a:ext cx="3966489" cy="340617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2F9D286-E806-2C71-6359-B5B65BE8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328" y="2435900"/>
              <a:ext cx="3518649" cy="1950796"/>
            </a:xfrm>
            <a:prstGeom prst="rect">
              <a:avLst/>
            </a:prstGeom>
          </p:spPr>
        </p:pic>
      </p:grpSp>
      <p:sp>
        <p:nvSpPr>
          <p:cNvPr id="27" name="KSO_Shape">
            <a:extLst>
              <a:ext uri="{FF2B5EF4-FFF2-40B4-BE49-F238E27FC236}">
                <a16:creationId xmlns:a16="http://schemas.microsoft.com/office/drawing/2014/main" id="{2B7A9E70-16F9-7F86-2EE8-C91A86C1E9E8}"/>
              </a:ext>
            </a:extLst>
          </p:cNvPr>
          <p:cNvSpPr/>
          <p:nvPr/>
        </p:nvSpPr>
        <p:spPr bwMode="auto">
          <a:xfrm>
            <a:off x="1311079" y="1174008"/>
            <a:ext cx="1534389" cy="1497004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3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D94E81-8056-C77D-001F-F55D507C4D6C}"/>
              </a:ext>
            </a:extLst>
          </p:cNvPr>
          <p:cNvSpPr/>
          <p:nvPr/>
        </p:nvSpPr>
        <p:spPr>
          <a:xfrm>
            <a:off x="1222218" y="1865014"/>
            <a:ext cx="2933323" cy="4083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530C19A1-0848-8B03-EAAD-D51C3C8C21B6}"/>
              </a:ext>
            </a:extLst>
          </p:cNvPr>
          <p:cNvSpPr txBox="1"/>
          <p:nvPr/>
        </p:nvSpPr>
        <p:spPr>
          <a:xfrm>
            <a:off x="1743553" y="1151785"/>
            <a:ext cx="189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活动推送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13" descr="图片 13">
            <a:extLst>
              <a:ext uri="{FF2B5EF4-FFF2-40B4-BE49-F238E27FC236}">
                <a16:creationId xmlns:a16="http://schemas.microsoft.com/office/drawing/2014/main" id="{C8878E24-3F01-A065-0EEC-FF514FF3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52" y="2080712"/>
            <a:ext cx="1385625" cy="3714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片 21" descr="图片 21">
            <a:extLst>
              <a:ext uri="{FF2B5EF4-FFF2-40B4-BE49-F238E27FC236}">
                <a16:creationId xmlns:a16="http://schemas.microsoft.com/office/drawing/2014/main" id="{5A18C917-C51F-108A-017D-F13ED44D7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76" y="2056226"/>
            <a:ext cx="1385625" cy="37485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B3A254E8-D418-A20C-E281-3AC14D74131D}"/>
              </a:ext>
            </a:extLst>
          </p:cNvPr>
          <p:cNvSpPr txBox="1"/>
          <p:nvPr/>
        </p:nvSpPr>
        <p:spPr>
          <a:xfrm>
            <a:off x="8114533" y="1153780"/>
            <a:ext cx="189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</a:t>
            </a:r>
            <a:endParaRPr lang="en-AU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2" descr="图片 2">
            <a:extLst>
              <a:ext uri="{FF2B5EF4-FFF2-40B4-BE49-F238E27FC236}">
                <a16:creationId xmlns:a16="http://schemas.microsoft.com/office/drawing/2014/main" id="{2D07FA7C-C830-026D-50A9-3E7D4350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80" y="2177057"/>
            <a:ext cx="4610158" cy="294238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E469D7-B461-C100-4B4D-A85CFA063301}"/>
              </a:ext>
            </a:extLst>
          </p:cNvPr>
          <p:cNvSpPr/>
          <p:nvPr/>
        </p:nvSpPr>
        <p:spPr>
          <a:xfrm>
            <a:off x="7899967" y="1773140"/>
            <a:ext cx="25865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  <a:sym typeface="微软雅黑"/>
              </a:rPr>
              <a:t>整个世界都是你的画板</a:t>
            </a:r>
          </a:p>
        </p:txBody>
      </p:sp>
    </p:spTree>
    <p:extLst>
      <p:ext uri="{BB962C8B-B14F-4D97-AF65-F5344CB8AC3E}">
        <p14:creationId xmlns:p14="http://schemas.microsoft.com/office/powerpoint/2010/main" val="46449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208689" y="358021"/>
            <a:ext cx="3758689" cy="645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海报制作</a:t>
            </a:r>
            <a:endParaRPr lang="zh-CN" altLang="en-US" sz="1600" dirty="0">
              <a:solidFill>
                <a:srgbClr val="43457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44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588"/>
          <p:cNvGrpSpPr/>
          <p:nvPr/>
        </p:nvGrpSpPr>
        <p:grpSpPr bwMode="auto">
          <a:xfrm>
            <a:off x="5345753" y="4127704"/>
            <a:ext cx="298814" cy="254678"/>
            <a:chOff x="2061431" y="5656262"/>
            <a:chExt cx="583344" cy="522287"/>
          </a:xfrm>
          <a:solidFill>
            <a:schemeClr val="bg1"/>
          </a:solidFill>
        </p:grpSpPr>
        <p:sp>
          <p:nvSpPr>
            <p:cNvPr id="47" name="Freeform 539"/>
            <p:cNvSpPr>
              <a:spLocks noChangeArrowheads="1"/>
            </p:cNvSpPr>
            <p:nvPr/>
          </p:nvSpPr>
          <p:spPr bwMode="auto">
            <a:xfrm>
              <a:off x="2403475" y="5656262"/>
              <a:ext cx="241300" cy="238125"/>
            </a:xfrm>
            <a:custGeom>
              <a:avLst/>
              <a:gdLst>
                <a:gd name="T0" fmla="*/ 159 w 670"/>
                <a:gd name="T1" fmla="*/ 660 h 661"/>
                <a:gd name="T2" fmla="*/ 259 w 670"/>
                <a:gd name="T3" fmla="*/ 635 h 661"/>
                <a:gd name="T4" fmla="*/ 669 w 670"/>
                <a:gd name="T5" fmla="*/ 225 h 661"/>
                <a:gd name="T6" fmla="*/ 435 w 670"/>
                <a:gd name="T7" fmla="*/ 0 h 661"/>
                <a:gd name="T8" fmla="*/ 33 w 670"/>
                <a:gd name="T9" fmla="*/ 409 h 661"/>
                <a:gd name="T10" fmla="*/ 0 w 670"/>
                <a:gd name="T11" fmla="*/ 510 h 661"/>
                <a:gd name="T12" fmla="*/ 159 w 670"/>
                <a:gd name="T13" fmla="*/ 660 h 661"/>
                <a:gd name="T14" fmla="*/ 159 w 670"/>
                <a:gd name="T15" fmla="*/ 660 h 661"/>
                <a:gd name="T16" fmla="*/ 159 w 670"/>
                <a:gd name="T17" fmla="*/ 66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0" h="661">
                  <a:moveTo>
                    <a:pt x="159" y="660"/>
                  </a:moveTo>
                  <a:cubicBezTo>
                    <a:pt x="184" y="643"/>
                    <a:pt x="226" y="635"/>
                    <a:pt x="259" y="635"/>
                  </a:cubicBezTo>
                  <a:cubicBezTo>
                    <a:pt x="669" y="225"/>
                    <a:pt x="669" y="225"/>
                    <a:pt x="669" y="225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33" y="409"/>
                    <a:pt x="33" y="409"/>
                    <a:pt x="33" y="409"/>
                  </a:cubicBezTo>
                  <a:cubicBezTo>
                    <a:pt x="33" y="443"/>
                    <a:pt x="25" y="485"/>
                    <a:pt x="0" y="510"/>
                  </a:cubicBezTo>
                  <a:lnTo>
                    <a:pt x="159" y="660"/>
                  </a:lnTo>
                  <a:close/>
                  <a:moveTo>
                    <a:pt x="159" y="660"/>
                  </a:moveTo>
                  <a:lnTo>
                    <a:pt x="159" y="6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8" name="Freeform 540"/>
            <p:cNvSpPr>
              <a:spLocks noChangeArrowheads="1"/>
            </p:cNvSpPr>
            <p:nvPr/>
          </p:nvSpPr>
          <p:spPr bwMode="auto">
            <a:xfrm>
              <a:off x="2124075" y="5981699"/>
              <a:ext cx="196850" cy="195263"/>
            </a:xfrm>
            <a:custGeom>
              <a:avLst/>
              <a:gdLst>
                <a:gd name="T0" fmla="*/ 226 w 545"/>
                <a:gd name="T1" fmla="*/ 259 h 544"/>
                <a:gd name="T2" fmla="*/ 209 w 545"/>
                <a:gd name="T3" fmla="*/ 242 h 544"/>
                <a:gd name="T4" fmla="*/ 134 w 545"/>
                <a:gd name="T5" fmla="*/ 301 h 544"/>
                <a:gd name="T6" fmla="*/ 0 w 545"/>
                <a:gd name="T7" fmla="*/ 510 h 544"/>
                <a:gd name="T8" fmla="*/ 34 w 545"/>
                <a:gd name="T9" fmla="*/ 543 h 544"/>
                <a:gd name="T10" fmla="*/ 243 w 545"/>
                <a:gd name="T11" fmla="*/ 409 h 544"/>
                <a:gd name="T12" fmla="*/ 301 w 545"/>
                <a:gd name="T13" fmla="*/ 334 h 544"/>
                <a:gd name="T14" fmla="*/ 285 w 545"/>
                <a:gd name="T15" fmla="*/ 317 h 544"/>
                <a:gd name="T16" fmla="*/ 544 w 545"/>
                <a:gd name="T17" fmla="*/ 58 h 544"/>
                <a:gd name="T18" fmla="*/ 485 w 545"/>
                <a:gd name="T19" fmla="*/ 0 h 544"/>
                <a:gd name="T20" fmla="*/ 226 w 545"/>
                <a:gd name="T21" fmla="*/ 259 h 544"/>
                <a:gd name="T22" fmla="*/ 226 w 545"/>
                <a:gd name="T23" fmla="*/ 259 h 544"/>
                <a:gd name="T24" fmla="*/ 226 w 545"/>
                <a:gd name="T25" fmla="*/ 25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5" h="544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  <a:close/>
                  <a:moveTo>
                    <a:pt x="226" y="259"/>
                  </a:moveTo>
                  <a:lnTo>
                    <a:pt x="226" y="25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9" name="Freeform 541"/>
            <p:cNvSpPr>
              <a:spLocks noChangeArrowheads="1"/>
            </p:cNvSpPr>
            <p:nvPr/>
          </p:nvSpPr>
          <p:spPr bwMode="auto">
            <a:xfrm>
              <a:off x="2124075" y="5981699"/>
              <a:ext cx="196850" cy="195263"/>
            </a:xfrm>
            <a:custGeom>
              <a:avLst/>
              <a:gdLst>
                <a:gd name="T0" fmla="*/ 226 w 545"/>
                <a:gd name="T1" fmla="*/ 259 h 544"/>
                <a:gd name="T2" fmla="*/ 209 w 545"/>
                <a:gd name="T3" fmla="*/ 242 h 544"/>
                <a:gd name="T4" fmla="*/ 134 w 545"/>
                <a:gd name="T5" fmla="*/ 301 h 544"/>
                <a:gd name="T6" fmla="*/ 0 w 545"/>
                <a:gd name="T7" fmla="*/ 510 h 544"/>
                <a:gd name="T8" fmla="*/ 34 w 545"/>
                <a:gd name="T9" fmla="*/ 543 h 544"/>
                <a:gd name="T10" fmla="*/ 243 w 545"/>
                <a:gd name="T11" fmla="*/ 409 h 544"/>
                <a:gd name="T12" fmla="*/ 301 w 545"/>
                <a:gd name="T13" fmla="*/ 334 h 544"/>
                <a:gd name="T14" fmla="*/ 285 w 545"/>
                <a:gd name="T15" fmla="*/ 317 h 544"/>
                <a:gd name="T16" fmla="*/ 544 w 545"/>
                <a:gd name="T17" fmla="*/ 58 h 544"/>
                <a:gd name="T18" fmla="*/ 485 w 545"/>
                <a:gd name="T19" fmla="*/ 0 h 544"/>
                <a:gd name="T20" fmla="*/ 226 w 545"/>
                <a:gd name="T21" fmla="*/ 25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5" h="544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0" name="Freeform 542"/>
            <p:cNvSpPr>
              <a:spLocks noChangeArrowheads="1"/>
            </p:cNvSpPr>
            <p:nvPr/>
          </p:nvSpPr>
          <p:spPr bwMode="auto">
            <a:xfrm>
              <a:off x="2205038" y="6075362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1" name="Freeform 543"/>
            <p:cNvSpPr>
              <a:spLocks noChangeArrowheads="1"/>
            </p:cNvSpPr>
            <p:nvPr/>
          </p:nvSpPr>
          <p:spPr bwMode="auto">
            <a:xfrm>
              <a:off x="2061431" y="5662612"/>
              <a:ext cx="520701" cy="515937"/>
            </a:xfrm>
            <a:custGeom>
              <a:avLst/>
              <a:gdLst>
                <a:gd name="T0" fmla="*/ 644 w 1448"/>
                <a:gd name="T1" fmla="*/ 427 h 1431"/>
                <a:gd name="T2" fmla="*/ 561 w 1448"/>
                <a:gd name="T3" fmla="*/ 117 h 1431"/>
                <a:gd name="T4" fmla="*/ 251 w 1448"/>
                <a:gd name="T5" fmla="*/ 34 h 1431"/>
                <a:gd name="T6" fmla="*/ 435 w 1448"/>
                <a:gd name="T7" fmla="*/ 209 h 1431"/>
                <a:gd name="T8" fmla="*/ 385 w 1448"/>
                <a:gd name="T9" fmla="*/ 385 h 1431"/>
                <a:gd name="T10" fmla="*/ 210 w 1448"/>
                <a:gd name="T11" fmla="*/ 435 h 1431"/>
                <a:gd name="T12" fmla="*/ 34 w 1448"/>
                <a:gd name="T13" fmla="*/ 251 h 1431"/>
                <a:gd name="T14" fmla="*/ 109 w 1448"/>
                <a:gd name="T15" fmla="*/ 561 h 1431"/>
                <a:gd name="T16" fmla="*/ 435 w 1448"/>
                <a:gd name="T17" fmla="*/ 644 h 1431"/>
                <a:gd name="T18" fmla="*/ 1179 w 1448"/>
                <a:gd name="T19" fmla="*/ 1380 h 1431"/>
                <a:gd name="T20" fmla="*/ 1288 w 1448"/>
                <a:gd name="T21" fmla="*/ 1430 h 1431"/>
                <a:gd name="T22" fmla="*/ 1388 w 1448"/>
                <a:gd name="T23" fmla="*/ 1380 h 1431"/>
                <a:gd name="T24" fmla="*/ 1388 w 1448"/>
                <a:gd name="T25" fmla="*/ 1171 h 1431"/>
                <a:gd name="T26" fmla="*/ 644 w 1448"/>
                <a:gd name="T27" fmla="*/ 427 h 1431"/>
                <a:gd name="T28" fmla="*/ 1296 w 1448"/>
                <a:gd name="T29" fmla="*/ 1355 h 1431"/>
                <a:gd name="T30" fmla="*/ 1238 w 1448"/>
                <a:gd name="T31" fmla="*/ 1305 h 1431"/>
                <a:gd name="T32" fmla="*/ 1296 w 1448"/>
                <a:gd name="T33" fmla="*/ 1246 h 1431"/>
                <a:gd name="T34" fmla="*/ 1355 w 1448"/>
                <a:gd name="T35" fmla="*/ 1305 h 1431"/>
                <a:gd name="T36" fmla="*/ 1296 w 1448"/>
                <a:gd name="T37" fmla="*/ 1355 h 1431"/>
                <a:gd name="T38" fmla="*/ 1296 w 1448"/>
                <a:gd name="T39" fmla="*/ 1355 h 1431"/>
                <a:gd name="T40" fmla="*/ 1296 w 1448"/>
                <a:gd name="T41" fmla="*/ 135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8" h="1431">
                  <a:moveTo>
                    <a:pt x="644" y="427"/>
                  </a:moveTo>
                  <a:cubicBezTo>
                    <a:pt x="678" y="318"/>
                    <a:pt x="644" y="201"/>
                    <a:pt x="561" y="117"/>
                  </a:cubicBezTo>
                  <a:cubicBezTo>
                    <a:pt x="477" y="34"/>
                    <a:pt x="360" y="0"/>
                    <a:pt x="251" y="34"/>
                  </a:cubicBezTo>
                  <a:cubicBezTo>
                    <a:pt x="435" y="209"/>
                    <a:pt x="435" y="209"/>
                    <a:pt x="435" y="209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210" y="435"/>
                    <a:pt x="210" y="435"/>
                    <a:pt x="210" y="435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0" y="360"/>
                    <a:pt x="25" y="477"/>
                    <a:pt x="109" y="561"/>
                  </a:cubicBezTo>
                  <a:cubicBezTo>
                    <a:pt x="201" y="653"/>
                    <a:pt x="326" y="677"/>
                    <a:pt x="435" y="644"/>
                  </a:cubicBezTo>
                  <a:cubicBezTo>
                    <a:pt x="1179" y="1380"/>
                    <a:pt x="1179" y="1380"/>
                    <a:pt x="1179" y="1380"/>
                  </a:cubicBezTo>
                  <a:cubicBezTo>
                    <a:pt x="1204" y="1413"/>
                    <a:pt x="1246" y="1430"/>
                    <a:pt x="1288" y="1430"/>
                  </a:cubicBezTo>
                  <a:cubicBezTo>
                    <a:pt x="1321" y="1430"/>
                    <a:pt x="1363" y="1413"/>
                    <a:pt x="1388" y="1380"/>
                  </a:cubicBezTo>
                  <a:cubicBezTo>
                    <a:pt x="1447" y="1321"/>
                    <a:pt x="1447" y="1229"/>
                    <a:pt x="1388" y="1171"/>
                  </a:cubicBezTo>
                  <a:lnTo>
                    <a:pt x="644" y="427"/>
                  </a:lnTo>
                  <a:close/>
                  <a:moveTo>
                    <a:pt x="1296" y="1355"/>
                  </a:moveTo>
                  <a:cubicBezTo>
                    <a:pt x="1263" y="1355"/>
                    <a:pt x="1238" y="1330"/>
                    <a:pt x="1238" y="1305"/>
                  </a:cubicBezTo>
                  <a:cubicBezTo>
                    <a:pt x="1238" y="1271"/>
                    <a:pt x="1263" y="1246"/>
                    <a:pt x="1296" y="1246"/>
                  </a:cubicBezTo>
                  <a:cubicBezTo>
                    <a:pt x="1330" y="1246"/>
                    <a:pt x="1355" y="1271"/>
                    <a:pt x="1355" y="1305"/>
                  </a:cubicBezTo>
                  <a:cubicBezTo>
                    <a:pt x="1355" y="1330"/>
                    <a:pt x="1330" y="1355"/>
                    <a:pt x="1296" y="1355"/>
                  </a:cubicBezTo>
                  <a:close/>
                  <a:moveTo>
                    <a:pt x="1296" y="1355"/>
                  </a:moveTo>
                  <a:lnTo>
                    <a:pt x="1296" y="1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</p:grpSp>
      <p:sp>
        <p:nvSpPr>
          <p:cNvPr id="52" name="Freeform 290"/>
          <p:cNvSpPr>
            <a:spLocks noChangeArrowheads="1"/>
          </p:cNvSpPr>
          <p:nvPr/>
        </p:nvSpPr>
        <p:spPr bwMode="auto">
          <a:xfrm>
            <a:off x="7068298" y="2424580"/>
            <a:ext cx="337784" cy="248986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2" tIns="60947" rIns="121892" bIns="60947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53" name="AutoShape 19"/>
          <p:cNvSpPr/>
          <p:nvPr/>
        </p:nvSpPr>
        <p:spPr bwMode="auto">
          <a:xfrm>
            <a:off x="5382399" y="2441732"/>
            <a:ext cx="225522" cy="214682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079419" y="4132294"/>
            <a:ext cx="290530" cy="246268"/>
            <a:chOff x="6889750" y="4325938"/>
            <a:chExt cx="1771650" cy="1577975"/>
          </a:xfrm>
          <a:solidFill>
            <a:schemeClr val="bg1"/>
          </a:solidFill>
        </p:grpSpPr>
        <p:sp>
          <p:nvSpPr>
            <p:cNvPr id="55" name="Freeform 10"/>
            <p:cNvSpPr/>
            <p:nvPr/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11"/>
            <p:cNvSpPr/>
            <p:nvPr/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2"/>
            <p:cNvSpPr/>
            <p:nvPr/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C707AD8-43AA-2DBA-1341-BF35A46EF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72" y="1900989"/>
            <a:ext cx="2360185" cy="3338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859C93-73D9-0FB9-DD18-3E95377E95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98" y="1900990"/>
            <a:ext cx="2504072" cy="3338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94A623-83BA-F563-716D-AB592AA599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07" y="1900989"/>
            <a:ext cx="2504071" cy="3338761"/>
          </a:xfrm>
          <a:prstGeom prst="rect">
            <a:avLst/>
          </a:prstGeom>
        </p:spPr>
      </p:pic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D438895C-FF50-6722-2958-42D8C01B50E1}"/>
              </a:ext>
            </a:extLst>
          </p:cNvPr>
          <p:cNvSpPr txBox="1"/>
          <p:nvPr/>
        </p:nvSpPr>
        <p:spPr>
          <a:xfrm>
            <a:off x="2664459" y="5324090"/>
            <a:ext cx="987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绘心杯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D79F822B-22E1-7D19-BA78-35975D48065E}"/>
              </a:ext>
            </a:extLst>
          </p:cNvPr>
          <p:cNvSpPr txBox="1"/>
          <p:nvPr/>
        </p:nvSpPr>
        <p:spPr>
          <a:xfrm>
            <a:off x="5582765" y="5375232"/>
            <a:ext cx="987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心动杯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F13EBCBA-ECBC-C3B6-FC00-FAD1F6D9E9D6}"/>
              </a:ext>
            </a:extLst>
          </p:cNvPr>
          <p:cNvSpPr txBox="1"/>
          <p:nvPr/>
        </p:nvSpPr>
        <p:spPr>
          <a:xfrm>
            <a:off x="8504914" y="5333306"/>
            <a:ext cx="127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心之钢杯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62BCB5-BFCD-51BD-8B05-38C1AAB12AFF}"/>
              </a:ext>
            </a:extLst>
          </p:cNvPr>
          <p:cNvSpPr/>
          <p:nvPr/>
        </p:nvSpPr>
        <p:spPr>
          <a:xfrm>
            <a:off x="4442897" y="1082659"/>
            <a:ext cx="33062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  <a:sym typeface="微软雅黑"/>
              </a:rPr>
              <a:t>上半年工作展示（部分）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208689" y="358021"/>
            <a:ext cx="3758689" cy="64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技能培训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21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灰色圆形背景">
            <a:extLst>
              <a:ext uri="{FF2B5EF4-FFF2-40B4-BE49-F238E27FC236}">
                <a16:creationId xmlns:a16="http://schemas.microsoft.com/office/drawing/2014/main" id="{7DDEA5EC-F7A1-2C39-B6BC-BD33F74B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89" y="2500388"/>
            <a:ext cx="2811842" cy="2811842"/>
          </a:xfrm>
          <a:prstGeom prst="ellipse">
            <a:avLst/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灰色圆形背景">
            <a:extLst>
              <a:ext uri="{FF2B5EF4-FFF2-40B4-BE49-F238E27FC236}">
                <a16:creationId xmlns:a16="http://schemas.microsoft.com/office/drawing/2014/main" id="{5D639B44-5644-FE6F-BB7B-1B778DC44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56" y="2225596"/>
            <a:ext cx="3359278" cy="336088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11" y="10800"/>
                </a:moveTo>
                <a:cubicBezTo>
                  <a:pt x="411" y="16538"/>
                  <a:pt x="5062" y="21189"/>
                  <a:pt x="10800" y="21189"/>
                </a:cubicBezTo>
                <a:cubicBezTo>
                  <a:pt x="16538" y="21189"/>
                  <a:pt x="21189" y="16538"/>
                  <a:pt x="21189" y="10800"/>
                </a:cubicBezTo>
                <a:cubicBezTo>
                  <a:pt x="21189" y="5062"/>
                  <a:pt x="16538" y="411"/>
                  <a:pt x="10800" y="411"/>
                </a:cubicBezTo>
                <a:cubicBezTo>
                  <a:pt x="5062" y="411"/>
                  <a:pt x="411" y="5062"/>
                  <a:pt x="411" y="10800"/>
                </a:cubicBezTo>
                <a:close/>
              </a:path>
            </a:pathLst>
          </a:custGeom>
          <a:solidFill>
            <a:srgbClr val="C7D7FB"/>
          </a:solidFill>
          <a:ln>
            <a:noFill/>
          </a:ln>
        </p:spPr>
        <p:txBody>
          <a:bodyPr anchor="ctr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90">
            <a:extLst>
              <a:ext uri="{FF2B5EF4-FFF2-40B4-BE49-F238E27FC236}">
                <a16:creationId xmlns:a16="http://schemas.microsoft.com/office/drawing/2014/main" id="{9D4AB097-DF30-CA8A-15CB-D16C2C8A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68" y="1587499"/>
            <a:ext cx="1341966" cy="1346200"/>
          </a:xfrm>
          <a:prstGeom prst="ellipse">
            <a:avLst/>
          </a:prstGeom>
          <a:solidFill>
            <a:srgbClr val="6073C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92">
            <a:extLst>
              <a:ext uri="{FF2B5EF4-FFF2-40B4-BE49-F238E27FC236}">
                <a16:creationId xmlns:a16="http://schemas.microsoft.com/office/drawing/2014/main" id="{BE86A6E9-A887-E0E2-4062-FB10BC7F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85" y="4057650"/>
            <a:ext cx="1344083" cy="1344083"/>
          </a:xfrm>
          <a:prstGeom prst="ellipse">
            <a:avLst/>
          </a:prstGeom>
          <a:solidFill>
            <a:srgbClr val="6073C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94">
            <a:extLst>
              <a:ext uri="{FF2B5EF4-FFF2-40B4-BE49-F238E27FC236}">
                <a16:creationId xmlns:a16="http://schemas.microsoft.com/office/drawing/2014/main" id="{493419C6-23AD-D138-B3E8-ACA0A5D3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034" y="4057650"/>
            <a:ext cx="1344085" cy="1344083"/>
          </a:xfrm>
          <a:prstGeom prst="ellipse">
            <a:avLst/>
          </a:prstGeom>
          <a:solidFill>
            <a:srgbClr val="6073C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等腰三角形 96">
            <a:extLst>
              <a:ext uri="{FF2B5EF4-FFF2-40B4-BE49-F238E27FC236}">
                <a16:creationId xmlns:a16="http://schemas.microsoft.com/office/drawing/2014/main" id="{95B44660-D07B-FDC3-C22A-88B758C11404}"/>
              </a:ext>
            </a:extLst>
          </p:cNvPr>
          <p:cNvSpPr>
            <a:spLocks noChangeArrowheads="1"/>
          </p:cNvSpPr>
          <p:nvPr/>
        </p:nvSpPr>
        <p:spPr bwMode="auto">
          <a:xfrm rot="8911463">
            <a:off x="4725553" y="2933032"/>
            <a:ext cx="383960" cy="384144"/>
          </a:xfrm>
          <a:prstGeom prst="triangle">
            <a:avLst>
              <a:gd name="adj" fmla="val 50000"/>
            </a:avLst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等腰三角形 98">
            <a:extLst>
              <a:ext uri="{FF2B5EF4-FFF2-40B4-BE49-F238E27FC236}">
                <a16:creationId xmlns:a16="http://schemas.microsoft.com/office/drawing/2014/main" id="{D6982450-6E41-C504-CF42-B982588DFB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43646" y="5358465"/>
            <a:ext cx="384144" cy="383960"/>
          </a:xfrm>
          <a:prstGeom prst="triangle">
            <a:avLst>
              <a:gd name="adj" fmla="val 50000"/>
            </a:avLst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等腰三角形 100">
            <a:extLst>
              <a:ext uri="{FF2B5EF4-FFF2-40B4-BE49-F238E27FC236}">
                <a16:creationId xmlns:a16="http://schemas.microsoft.com/office/drawing/2014/main" id="{B373121A-D60C-DA0A-1148-D4F83BDFEC81}"/>
              </a:ext>
            </a:extLst>
          </p:cNvPr>
          <p:cNvSpPr>
            <a:spLocks noChangeArrowheads="1"/>
          </p:cNvSpPr>
          <p:nvPr/>
        </p:nvSpPr>
        <p:spPr bwMode="auto">
          <a:xfrm rot="1626189">
            <a:off x="1862479" y="2899128"/>
            <a:ext cx="383960" cy="384144"/>
          </a:xfrm>
          <a:prstGeom prst="triangle">
            <a:avLst>
              <a:gd name="adj" fmla="val 50000"/>
            </a:avLst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56CC02AF-069F-5B86-FF2E-0BD1D69E5755}"/>
              </a:ext>
            </a:extLst>
          </p:cNvPr>
          <p:cNvSpPr txBox="1"/>
          <p:nvPr/>
        </p:nvSpPr>
        <p:spPr>
          <a:xfrm>
            <a:off x="2391301" y="3488465"/>
            <a:ext cx="2076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一体化</a:t>
            </a:r>
            <a:endParaRPr lang="en-US" altLang="zh-CN" sz="2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培养</a:t>
            </a:r>
            <a:endParaRPr lang="ru-RU" sz="2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05CDD666-D2C8-B6BF-9058-5029CCA39BD0}"/>
              </a:ext>
            </a:extLst>
          </p:cNvPr>
          <p:cNvSpPr txBox="1"/>
          <p:nvPr/>
        </p:nvSpPr>
        <p:spPr>
          <a:xfrm>
            <a:off x="2447770" y="1908122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技术</a:t>
            </a:r>
            <a:endParaRPr lang="en-US" altLang="zh-CN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培训</a:t>
            </a:r>
            <a:endParaRPr lang="ru-RU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1AC00-F637-7AF1-4760-153715435397}"/>
              </a:ext>
            </a:extLst>
          </p:cNvPr>
          <p:cNvSpPr txBox="1"/>
          <p:nvPr/>
        </p:nvSpPr>
        <p:spPr>
          <a:xfrm>
            <a:off x="3912449" y="4490961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海报制作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4EA55E-3657-FCDE-8A22-B8B1214913F8}"/>
              </a:ext>
            </a:extLst>
          </p:cNvPr>
          <p:cNvSpPr txBox="1"/>
          <p:nvPr/>
        </p:nvSpPr>
        <p:spPr>
          <a:xfrm>
            <a:off x="1000533" y="4430890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撰写</a:t>
            </a:r>
            <a:endParaRPr lang="en-US" altLang="zh-CN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推文</a:t>
            </a:r>
            <a:endParaRPr lang="en-US" altLang="zh-CN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FFFC2B-18AD-8DD1-27E2-6BC50711FBC0}"/>
              </a:ext>
            </a:extLst>
          </p:cNvPr>
          <p:cNvSpPr/>
          <p:nvPr/>
        </p:nvSpPr>
        <p:spPr>
          <a:xfrm>
            <a:off x="6460068" y="3155312"/>
            <a:ext cx="582798" cy="582798"/>
          </a:xfrm>
          <a:prstGeom prst="ellipse">
            <a:avLst/>
          </a:prstGeom>
          <a:solidFill>
            <a:srgbClr val="C7D7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B4CBF020-8235-28DE-2A34-3C01945A7E9D}"/>
              </a:ext>
            </a:extLst>
          </p:cNvPr>
          <p:cNvSpPr/>
          <p:nvPr/>
        </p:nvSpPr>
        <p:spPr bwMode="auto">
          <a:xfrm>
            <a:off x="6676440" y="3386377"/>
            <a:ext cx="178630" cy="177820"/>
          </a:xfrm>
          <a:custGeom>
            <a:avLst/>
            <a:gdLst>
              <a:gd name="T0" fmla="*/ 1566 w 2078"/>
              <a:gd name="T1" fmla="*/ 1310 h 2078"/>
              <a:gd name="T2" fmla="*/ 1200 w 2078"/>
              <a:gd name="T3" fmla="*/ 944 h 2078"/>
              <a:gd name="T4" fmla="*/ 2078 w 2078"/>
              <a:gd name="T5" fmla="*/ 286 h 2078"/>
              <a:gd name="T6" fmla="*/ 1822 w 2078"/>
              <a:gd name="T7" fmla="*/ 30 h 2078"/>
              <a:gd name="T8" fmla="*/ 725 w 2078"/>
              <a:gd name="T9" fmla="*/ 469 h 2078"/>
              <a:gd name="T10" fmla="*/ 380 w 2078"/>
              <a:gd name="T11" fmla="*/ 123 h 2078"/>
              <a:gd name="T12" fmla="*/ 71 w 2078"/>
              <a:gd name="T13" fmla="*/ 70 h 2078"/>
              <a:gd name="T14" fmla="*/ 124 w 2078"/>
              <a:gd name="T15" fmla="*/ 379 h 2078"/>
              <a:gd name="T16" fmla="*/ 469 w 2078"/>
              <a:gd name="T17" fmla="*/ 725 h 2078"/>
              <a:gd name="T18" fmla="*/ 30 w 2078"/>
              <a:gd name="T19" fmla="*/ 1822 h 2078"/>
              <a:gd name="T20" fmla="*/ 286 w 2078"/>
              <a:gd name="T21" fmla="*/ 2078 h 2078"/>
              <a:gd name="T22" fmla="*/ 944 w 2078"/>
              <a:gd name="T23" fmla="*/ 1200 h 2078"/>
              <a:gd name="T24" fmla="*/ 1310 w 2078"/>
              <a:gd name="T25" fmla="*/ 1566 h 2078"/>
              <a:gd name="T26" fmla="*/ 1310 w 2078"/>
              <a:gd name="T27" fmla="*/ 2078 h 2078"/>
              <a:gd name="T28" fmla="*/ 1566 w 2078"/>
              <a:gd name="T29" fmla="*/ 2078 h 2078"/>
              <a:gd name="T30" fmla="*/ 1694 w 2078"/>
              <a:gd name="T31" fmla="*/ 1694 h 2078"/>
              <a:gd name="T32" fmla="*/ 2078 w 2078"/>
              <a:gd name="T33" fmla="*/ 1566 h 2078"/>
              <a:gd name="T34" fmla="*/ 2078 w 2078"/>
              <a:gd name="T35" fmla="*/ 1310 h 2078"/>
              <a:gd name="T36" fmla="*/ 1566 w 2078"/>
              <a:gd name="T37" fmla="*/ 1310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8" h="2078">
                <a:moveTo>
                  <a:pt x="1566" y="1310"/>
                </a:moveTo>
                <a:cubicBezTo>
                  <a:pt x="1200" y="944"/>
                  <a:pt x="1200" y="944"/>
                  <a:pt x="1200" y="944"/>
                </a:cubicBezTo>
                <a:cubicBezTo>
                  <a:pt x="2078" y="286"/>
                  <a:pt x="2078" y="286"/>
                  <a:pt x="2078" y="286"/>
                </a:cubicBezTo>
                <a:cubicBezTo>
                  <a:pt x="1822" y="30"/>
                  <a:pt x="1822" y="30"/>
                  <a:pt x="1822" y="30"/>
                </a:cubicBezTo>
                <a:cubicBezTo>
                  <a:pt x="725" y="469"/>
                  <a:pt x="725" y="469"/>
                  <a:pt x="725" y="469"/>
                </a:cubicBezTo>
                <a:cubicBezTo>
                  <a:pt x="380" y="123"/>
                  <a:pt x="380" y="123"/>
                  <a:pt x="380" y="123"/>
                </a:cubicBezTo>
                <a:cubicBezTo>
                  <a:pt x="280" y="24"/>
                  <a:pt x="141" y="0"/>
                  <a:pt x="71" y="70"/>
                </a:cubicBezTo>
                <a:cubicBezTo>
                  <a:pt x="0" y="141"/>
                  <a:pt x="24" y="280"/>
                  <a:pt x="124" y="379"/>
                </a:cubicBezTo>
                <a:cubicBezTo>
                  <a:pt x="469" y="725"/>
                  <a:pt x="469" y="725"/>
                  <a:pt x="469" y="725"/>
                </a:cubicBezTo>
                <a:cubicBezTo>
                  <a:pt x="30" y="1822"/>
                  <a:pt x="30" y="1822"/>
                  <a:pt x="30" y="1822"/>
                </a:cubicBezTo>
                <a:cubicBezTo>
                  <a:pt x="286" y="2078"/>
                  <a:pt x="286" y="2078"/>
                  <a:pt x="286" y="2078"/>
                </a:cubicBezTo>
                <a:cubicBezTo>
                  <a:pt x="944" y="1200"/>
                  <a:pt x="944" y="1200"/>
                  <a:pt x="944" y="1200"/>
                </a:cubicBezTo>
                <a:cubicBezTo>
                  <a:pt x="1310" y="1566"/>
                  <a:pt x="1310" y="1566"/>
                  <a:pt x="1310" y="1566"/>
                </a:cubicBezTo>
                <a:cubicBezTo>
                  <a:pt x="1310" y="2078"/>
                  <a:pt x="1310" y="2078"/>
                  <a:pt x="1310" y="2078"/>
                </a:cubicBezTo>
                <a:cubicBezTo>
                  <a:pt x="1566" y="2078"/>
                  <a:pt x="1566" y="2078"/>
                  <a:pt x="1566" y="2078"/>
                </a:cubicBezTo>
                <a:cubicBezTo>
                  <a:pt x="1694" y="1694"/>
                  <a:pt x="1694" y="1694"/>
                  <a:pt x="1694" y="1694"/>
                </a:cubicBezTo>
                <a:cubicBezTo>
                  <a:pt x="2078" y="1566"/>
                  <a:pt x="2078" y="1566"/>
                  <a:pt x="2078" y="1566"/>
                </a:cubicBezTo>
                <a:cubicBezTo>
                  <a:pt x="2078" y="1310"/>
                  <a:pt x="2078" y="1310"/>
                  <a:pt x="2078" y="1310"/>
                </a:cubicBezTo>
                <a:lnTo>
                  <a:pt x="1566" y="1310"/>
                </a:ln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701EB90-BC36-25A9-7F10-08D46C021C23}"/>
              </a:ext>
            </a:extLst>
          </p:cNvPr>
          <p:cNvSpPr/>
          <p:nvPr/>
        </p:nvSpPr>
        <p:spPr>
          <a:xfrm>
            <a:off x="6460068" y="4666922"/>
            <a:ext cx="582798" cy="582798"/>
          </a:xfrm>
          <a:prstGeom prst="ellipse">
            <a:avLst/>
          </a:prstGeom>
          <a:solidFill>
            <a:srgbClr val="C7D7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34335107-0985-FE3A-8C38-537C4C9891F5}"/>
              </a:ext>
            </a:extLst>
          </p:cNvPr>
          <p:cNvSpPr/>
          <p:nvPr/>
        </p:nvSpPr>
        <p:spPr bwMode="auto">
          <a:xfrm>
            <a:off x="6647031" y="4860803"/>
            <a:ext cx="208872" cy="195036"/>
          </a:xfrm>
          <a:custGeom>
            <a:avLst/>
            <a:gdLst>
              <a:gd name="T0" fmla="*/ 1024 w 2048"/>
              <a:gd name="T1" fmla="*/ 0 h 1919"/>
              <a:gd name="T2" fmla="*/ 2048 w 2048"/>
              <a:gd name="T3" fmla="*/ 832 h 1919"/>
              <a:gd name="T4" fmla="*/ 1024 w 2048"/>
              <a:gd name="T5" fmla="*/ 1664 h 1919"/>
              <a:gd name="T6" fmla="*/ 864 w 2048"/>
              <a:gd name="T7" fmla="*/ 1654 h 1919"/>
              <a:gd name="T8" fmla="*/ 128 w 2048"/>
              <a:gd name="T9" fmla="*/ 1919 h 1919"/>
              <a:gd name="T10" fmla="*/ 128 w 2048"/>
              <a:gd name="T11" fmla="*/ 1865 h 1919"/>
              <a:gd name="T12" fmla="*/ 384 w 2048"/>
              <a:gd name="T13" fmla="*/ 1536 h 1919"/>
              <a:gd name="T14" fmla="*/ 380 w 2048"/>
              <a:gd name="T15" fmla="*/ 1479 h 1919"/>
              <a:gd name="T16" fmla="*/ 0 w 2048"/>
              <a:gd name="T17" fmla="*/ 832 h 1919"/>
              <a:gd name="T18" fmla="*/ 1024 w 2048"/>
              <a:gd name="T19" fmla="*/ 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919">
                <a:moveTo>
                  <a:pt x="1024" y="0"/>
                </a:moveTo>
                <a:cubicBezTo>
                  <a:pt x="1590" y="0"/>
                  <a:pt x="2048" y="372"/>
                  <a:pt x="2048" y="832"/>
                </a:cubicBezTo>
                <a:cubicBezTo>
                  <a:pt x="2048" y="1291"/>
                  <a:pt x="1590" y="1664"/>
                  <a:pt x="1024" y="1664"/>
                </a:cubicBezTo>
                <a:cubicBezTo>
                  <a:pt x="970" y="1664"/>
                  <a:pt x="916" y="1661"/>
                  <a:pt x="864" y="1654"/>
                </a:cubicBezTo>
                <a:cubicBezTo>
                  <a:pt x="644" y="1874"/>
                  <a:pt x="382" y="1913"/>
                  <a:pt x="128" y="1919"/>
                </a:cubicBezTo>
                <a:cubicBezTo>
                  <a:pt x="128" y="1865"/>
                  <a:pt x="128" y="1865"/>
                  <a:pt x="128" y="1865"/>
                </a:cubicBezTo>
                <a:cubicBezTo>
                  <a:pt x="265" y="1798"/>
                  <a:pt x="384" y="1676"/>
                  <a:pt x="384" y="1536"/>
                </a:cubicBezTo>
                <a:cubicBezTo>
                  <a:pt x="384" y="1516"/>
                  <a:pt x="382" y="1497"/>
                  <a:pt x="380" y="1479"/>
                </a:cubicBezTo>
                <a:cubicBezTo>
                  <a:pt x="148" y="1326"/>
                  <a:pt x="0" y="1093"/>
                  <a:pt x="0" y="832"/>
                </a:cubicBezTo>
                <a:cubicBezTo>
                  <a:pt x="0" y="372"/>
                  <a:pt x="458" y="0"/>
                  <a:pt x="1024" y="0"/>
                </a:cubicBez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35A49678-B875-E6ED-F4AA-775A9871F5CF}"/>
              </a:ext>
            </a:extLst>
          </p:cNvPr>
          <p:cNvSpPr txBox="1"/>
          <p:nvPr/>
        </p:nvSpPr>
        <p:spPr>
          <a:xfrm>
            <a:off x="7147476" y="3159146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海报制作实践</a:t>
            </a:r>
            <a:endParaRPr kumimoji="0" lang="en-AU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DF4FE6EE-38A4-1C4F-CA5F-D7AA54D913BB}"/>
              </a:ext>
            </a:extLst>
          </p:cNvPr>
          <p:cNvSpPr txBox="1"/>
          <p:nvPr/>
        </p:nvSpPr>
        <p:spPr>
          <a:xfrm>
            <a:off x="7147476" y="3573813"/>
            <a:ext cx="3506304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分配部分任务，在此过程中开始尝试独立制作海报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F4B98F9F-2DA6-DD5C-F937-8750C8D14386}"/>
              </a:ext>
            </a:extLst>
          </p:cNvPr>
          <p:cNvSpPr txBox="1"/>
          <p:nvPr/>
        </p:nvSpPr>
        <p:spPr>
          <a:xfrm>
            <a:off x="7157951" y="4660137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 pitchFamily="34" charset="0"/>
              </a:rPr>
              <a:t>撰写推文</a:t>
            </a:r>
            <a:endParaRPr kumimoji="0" lang="en-AU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712FD84A-9E16-C8D9-45AF-E343E755E581}"/>
              </a:ext>
            </a:extLst>
          </p:cNvPr>
          <p:cNvSpPr txBox="1"/>
          <p:nvPr/>
        </p:nvSpPr>
        <p:spPr>
          <a:xfrm>
            <a:off x="7157950" y="5074804"/>
            <a:ext cx="343411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负责推文的排版与发布，公众号的运营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2C8D237-7A6E-CAEA-B566-39A5263EF3BD}"/>
              </a:ext>
            </a:extLst>
          </p:cNvPr>
          <p:cNvSpPr/>
          <p:nvPr/>
        </p:nvSpPr>
        <p:spPr>
          <a:xfrm>
            <a:off x="6460068" y="1664940"/>
            <a:ext cx="582798" cy="582798"/>
          </a:xfrm>
          <a:prstGeom prst="ellipse">
            <a:avLst/>
          </a:prstGeom>
          <a:solidFill>
            <a:srgbClr val="C7D7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A9ED1C8-71FA-7375-17BC-0A8F00085F85}"/>
              </a:ext>
            </a:extLst>
          </p:cNvPr>
          <p:cNvSpPr/>
          <p:nvPr/>
        </p:nvSpPr>
        <p:spPr bwMode="auto">
          <a:xfrm>
            <a:off x="6647031" y="1858821"/>
            <a:ext cx="208872" cy="195036"/>
          </a:xfrm>
          <a:custGeom>
            <a:avLst/>
            <a:gdLst>
              <a:gd name="T0" fmla="*/ 1024 w 2048"/>
              <a:gd name="T1" fmla="*/ 0 h 1919"/>
              <a:gd name="T2" fmla="*/ 2048 w 2048"/>
              <a:gd name="T3" fmla="*/ 832 h 1919"/>
              <a:gd name="T4" fmla="*/ 1024 w 2048"/>
              <a:gd name="T5" fmla="*/ 1664 h 1919"/>
              <a:gd name="T6" fmla="*/ 864 w 2048"/>
              <a:gd name="T7" fmla="*/ 1654 h 1919"/>
              <a:gd name="T8" fmla="*/ 128 w 2048"/>
              <a:gd name="T9" fmla="*/ 1919 h 1919"/>
              <a:gd name="T10" fmla="*/ 128 w 2048"/>
              <a:gd name="T11" fmla="*/ 1865 h 1919"/>
              <a:gd name="T12" fmla="*/ 384 w 2048"/>
              <a:gd name="T13" fmla="*/ 1536 h 1919"/>
              <a:gd name="T14" fmla="*/ 380 w 2048"/>
              <a:gd name="T15" fmla="*/ 1479 h 1919"/>
              <a:gd name="T16" fmla="*/ 0 w 2048"/>
              <a:gd name="T17" fmla="*/ 832 h 1919"/>
              <a:gd name="T18" fmla="*/ 1024 w 2048"/>
              <a:gd name="T19" fmla="*/ 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919">
                <a:moveTo>
                  <a:pt x="1024" y="0"/>
                </a:moveTo>
                <a:cubicBezTo>
                  <a:pt x="1590" y="0"/>
                  <a:pt x="2048" y="372"/>
                  <a:pt x="2048" y="832"/>
                </a:cubicBezTo>
                <a:cubicBezTo>
                  <a:pt x="2048" y="1291"/>
                  <a:pt x="1590" y="1664"/>
                  <a:pt x="1024" y="1664"/>
                </a:cubicBezTo>
                <a:cubicBezTo>
                  <a:pt x="970" y="1664"/>
                  <a:pt x="916" y="1661"/>
                  <a:pt x="864" y="1654"/>
                </a:cubicBezTo>
                <a:cubicBezTo>
                  <a:pt x="644" y="1874"/>
                  <a:pt x="382" y="1913"/>
                  <a:pt x="128" y="1919"/>
                </a:cubicBezTo>
                <a:cubicBezTo>
                  <a:pt x="128" y="1865"/>
                  <a:pt x="128" y="1865"/>
                  <a:pt x="128" y="1865"/>
                </a:cubicBezTo>
                <a:cubicBezTo>
                  <a:pt x="265" y="1798"/>
                  <a:pt x="384" y="1676"/>
                  <a:pt x="384" y="1536"/>
                </a:cubicBezTo>
                <a:cubicBezTo>
                  <a:pt x="384" y="1516"/>
                  <a:pt x="382" y="1497"/>
                  <a:pt x="380" y="1479"/>
                </a:cubicBezTo>
                <a:cubicBezTo>
                  <a:pt x="148" y="1326"/>
                  <a:pt x="0" y="1093"/>
                  <a:pt x="0" y="832"/>
                </a:cubicBezTo>
                <a:cubicBezTo>
                  <a:pt x="0" y="372"/>
                  <a:pt x="458" y="0"/>
                  <a:pt x="1024" y="0"/>
                </a:cubicBez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4DCF0AFB-8E88-3A09-C973-A23FE78B1FEE}"/>
              </a:ext>
            </a:extLst>
          </p:cNvPr>
          <p:cNvSpPr txBox="1"/>
          <p:nvPr/>
        </p:nvSpPr>
        <p:spPr>
          <a:xfrm>
            <a:off x="7157951" y="1658155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技术培训</a:t>
            </a:r>
            <a:endParaRPr kumimoji="0" lang="en-AU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5853E36-12CB-8086-DFBC-7B083B4649F4}"/>
              </a:ext>
            </a:extLst>
          </p:cNvPr>
          <p:cNvSpPr txBox="1"/>
          <p:nvPr/>
        </p:nvSpPr>
        <p:spPr>
          <a:xfrm>
            <a:off x="7157950" y="2072822"/>
            <a:ext cx="3506304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定时开展线上、线下的培训会议，讲解基础的海报制作方法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8821C92-C914-4506-4D09-EEAF5F63100A}"/>
              </a:ext>
            </a:extLst>
          </p:cNvPr>
          <p:cNvSpPr txBox="1"/>
          <p:nvPr/>
        </p:nvSpPr>
        <p:spPr>
          <a:xfrm>
            <a:off x="4208689" y="358021"/>
            <a:ext cx="3758689" cy="645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工作收获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56C983-C8D2-BB1F-E220-3006A7B08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55" y="1849337"/>
            <a:ext cx="4573788" cy="3429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7D9210-F93A-A506-CE6C-456AB5FB52A9}"/>
              </a:ext>
            </a:extLst>
          </p:cNvPr>
          <p:cNvGrpSpPr/>
          <p:nvPr/>
        </p:nvGrpSpPr>
        <p:grpSpPr>
          <a:xfrm>
            <a:off x="852256" y="2169562"/>
            <a:ext cx="5243743" cy="707886"/>
            <a:chOff x="852256" y="2169562"/>
            <a:chExt cx="5243743" cy="70788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B7B39E8-EB4D-F9EA-328C-A4EE4C507604}"/>
                </a:ext>
              </a:extLst>
            </p:cNvPr>
            <p:cNvSpPr txBox="1"/>
            <p:nvPr/>
          </p:nvSpPr>
          <p:spPr>
            <a:xfrm>
              <a:off x="1266262" y="2169562"/>
              <a:ext cx="4829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</a:rPr>
                <a:t>学习专业技能</a:t>
              </a:r>
              <a:r>
                <a:rPr lang="en-US" altLang="zh-CN" sz="2000" dirty="0">
                  <a:solidFill>
                    <a:srgbClr val="002060"/>
                  </a:solidFill>
                </a:rPr>
                <a:t>——</a:t>
              </a:r>
              <a:r>
                <a:rPr lang="zh-CN" altLang="en-US" sz="2000" dirty="0">
                  <a:solidFill>
                    <a:srgbClr val="002060"/>
                  </a:solidFill>
                </a:rPr>
                <a:t>包括</a:t>
              </a:r>
              <a:r>
                <a:rPr lang="en-US" altLang="zh-CN" sz="2000" dirty="0">
                  <a:solidFill>
                    <a:srgbClr val="002060"/>
                  </a:solidFill>
                </a:rPr>
                <a:t>PPT</a:t>
              </a:r>
              <a:r>
                <a:rPr lang="zh-CN" altLang="en-US" sz="2000" dirty="0">
                  <a:solidFill>
                    <a:srgbClr val="002060"/>
                  </a:solidFill>
                </a:rPr>
                <a:t>、</a:t>
              </a:r>
              <a:r>
                <a:rPr lang="en-US" altLang="zh-CN" sz="2000" dirty="0">
                  <a:solidFill>
                    <a:srgbClr val="002060"/>
                  </a:solidFill>
                </a:rPr>
                <a:t>PS</a:t>
              </a:r>
              <a:r>
                <a:rPr lang="zh-CN" altLang="en-US" sz="2000" dirty="0">
                  <a:solidFill>
                    <a:srgbClr val="002060"/>
                  </a:solidFill>
                </a:rPr>
                <a:t>、推送文案、秀米等干货技能</a:t>
              </a:r>
              <a:endParaRPr lang="en-IE" altLang="zh-CN" sz="2000" dirty="0">
                <a:solidFill>
                  <a:srgbClr val="002060"/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5DBF969A-D536-89C3-74E3-5DA73138C776}"/>
                </a:ext>
              </a:extLst>
            </p:cNvPr>
            <p:cNvSpPr/>
            <p:nvPr/>
          </p:nvSpPr>
          <p:spPr>
            <a:xfrm>
              <a:off x="852256" y="2365069"/>
              <a:ext cx="261319" cy="3168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1C391BA-D881-3432-78F1-441F659295BB}"/>
              </a:ext>
            </a:extLst>
          </p:cNvPr>
          <p:cNvGrpSpPr/>
          <p:nvPr/>
        </p:nvGrpSpPr>
        <p:grpSpPr>
          <a:xfrm>
            <a:off x="852257" y="3376296"/>
            <a:ext cx="5303051" cy="707886"/>
            <a:chOff x="852257" y="3297774"/>
            <a:chExt cx="5303051" cy="70788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246A43-D4C9-752D-51C6-FC0518BCB3D7}"/>
                </a:ext>
              </a:extLst>
            </p:cNvPr>
            <p:cNvSpPr txBox="1"/>
            <p:nvPr/>
          </p:nvSpPr>
          <p:spPr>
            <a:xfrm>
              <a:off x="1266262" y="3297774"/>
              <a:ext cx="4889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</a:rPr>
                <a:t>提高宣传能力</a:t>
              </a:r>
              <a:r>
                <a:rPr lang="en-US" altLang="zh-CN" sz="2000" dirty="0">
                  <a:solidFill>
                    <a:srgbClr val="002060"/>
                  </a:solidFill>
                </a:rPr>
                <a:t>——</a:t>
              </a:r>
              <a:r>
                <a:rPr lang="zh-CN" altLang="en-US" sz="2000" dirty="0">
                  <a:solidFill>
                    <a:srgbClr val="002060"/>
                  </a:solidFill>
                </a:rPr>
                <a:t>推送宣传、制作海报，后期总结</a:t>
              </a:r>
              <a:endParaRPr lang="en-IE" sz="2000" dirty="0">
                <a:solidFill>
                  <a:srgbClr val="002060"/>
                </a:solidFill>
              </a:endParaRPr>
            </a:p>
          </p:txBody>
        </p:sp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38B71324-B7EB-5784-F24C-4F412C7A86B4}"/>
                </a:ext>
              </a:extLst>
            </p:cNvPr>
            <p:cNvSpPr/>
            <p:nvPr/>
          </p:nvSpPr>
          <p:spPr>
            <a:xfrm>
              <a:off x="852257" y="3458668"/>
              <a:ext cx="261319" cy="3168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D75AE0A-0AE9-C0D0-8B4B-F4AAAF9A7E8E}"/>
              </a:ext>
            </a:extLst>
          </p:cNvPr>
          <p:cNvGrpSpPr/>
          <p:nvPr/>
        </p:nvGrpSpPr>
        <p:grpSpPr>
          <a:xfrm>
            <a:off x="852256" y="4583029"/>
            <a:ext cx="5578721" cy="400110"/>
            <a:chOff x="852256" y="4583029"/>
            <a:chExt cx="5578721" cy="40011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D68D32F-3114-91B3-1C9A-3E9342976772}"/>
                </a:ext>
              </a:extLst>
            </p:cNvPr>
            <p:cNvSpPr txBox="1"/>
            <p:nvPr/>
          </p:nvSpPr>
          <p:spPr>
            <a:xfrm>
              <a:off x="1256114" y="4583029"/>
              <a:ext cx="51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+mn-ea"/>
                </a:rPr>
                <a:t>语言表达能力</a:t>
              </a:r>
              <a:r>
                <a:rPr lang="en-US" altLang="zh-CN" sz="2000" dirty="0">
                  <a:solidFill>
                    <a:srgbClr val="002060"/>
                  </a:solidFill>
                  <a:latin typeface="+mn-ea"/>
                </a:rPr>
                <a:t>——</a:t>
              </a:r>
              <a:r>
                <a:rPr lang="zh-CN" altLang="en-US" sz="2000" dirty="0">
                  <a:solidFill>
                    <a:srgbClr val="002060"/>
                  </a:solidFill>
                  <a:latin typeface="+mn-ea"/>
                </a:rPr>
                <a:t>直面同学老师</a:t>
              </a:r>
              <a:endParaRPr lang="en-IE" sz="20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85F1A7AB-5669-670C-97D0-60A54D70A970}"/>
                </a:ext>
              </a:extLst>
            </p:cNvPr>
            <p:cNvSpPr/>
            <p:nvPr/>
          </p:nvSpPr>
          <p:spPr>
            <a:xfrm>
              <a:off x="852256" y="4619327"/>
              <a:ext cx="261319" cy="3168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760013"/>
      </p:ext>
    </p:extLst>
  </p:cSld>
  <p:clrMapOvr>
    <a:masterClrMapping/>
  </p:clrMapOvr>
</p:sld>
</file>

<file path=ppt/theme/theme1.xml><?xml version="1.0" encoding="utf-8"?>
<a:theme xmlns:a="http://schemas.openxmlformats.org/drawingml/2006/main" name="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5v0vev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192</Words>
  <Application>Microsoft Office PowerPoint</Application>
  <PresentationFormat>宽屏</PresentationFormat>
  <Paragraphs>57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</vt:lpstr>
      <vt:lpstr>Microsoft YaHei</vt:lpstr>
      <vt:lpstr>Arial</vt:lpstr>
      <vt:lpstr>Calibri</vt:lpstr>
      <vt:lpstr>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 凯凯</cp:lastModifiedBy>
  <cp:revision>40</cp:revision>
  <dcterms:created xsi:type="dcterms:W3CDTF">2020-12-07T07:50:00Z</dcterms:created>
  <dcterms:modified xsi:type="dcterms:W3CDTF">2024-09-08T14:45:10Z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KSOTemplateUUID">
    <vt:lpwstr>v1.0_mb_IuZsXG2QVpgS4a7GXGZ4Dw==</vt:lpwstr>
  </property>
  <property fmtid="{D5CDD505-2E9C-101B-9397-08002B2CF9AE}" pid="4" name="ICV">
    <vt:lpwstr>274BD84943624A3E8E13A7514F4DBFDE_11</vt:lpwstr>
  </property>
</Properties>
</file>