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rC1RHs3O4QWnU7bEk0xjShxk5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5fb95cd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5fb95cd7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a5fb95cd7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5fb95cd7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5fb95cd7a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a5fb95cd7a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7acd8246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a7acd8246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1a7acd8246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7acd8246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a7acd8246f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a7acd8246f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5fb95cd7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5fb95cd7a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1a5fb95cd7a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2caebdd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2caebdd3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1a2caebdd3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faf48d470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faf48d470_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9faf48d470_6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icepage.com/ru/c/meditsina-i-nauka-shablony-veb-sayto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ru-RU" sz="4400"/>
              <a:t>Практическое занятие 10. </a:t>
            </a:r>
            <a:br>
              <a:rPr lang="ru-RU" sz="4400"/>
            </a:br>
            <a:r>
              <a:rPr lang="ru-RU" sz="4400"/>
              <a:t>Подбор элементов оформления сайта по заданному дизайну (Создание  и подключение библиотеки стилей css )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Индивидуальное проектное задание (</a:t>
            </a:r>
            <a:r>
              <a:rPr lang="ru-RU" sz="2400"/>
              <a:t>Visual Studio Code)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5fb95cd7a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5125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 статьи поверх картинки</a:t>
            </a:r>
            <a:endParaRPr/>
          </a:p>
        </p:txBody>
      </p:sp>
      <p:sp>
        <p:nvSpPr>
          <p:cNvPr id="160" name="Google Shape;160;g1a5fb95cd7a_0_0"/>
          <p:cNvSpPr txBox="1"/>
          <p:nvPr/>
        </p:nvSpPr>
        <p:spPr>
          <a:xfrm>
            <a:off x="6444650" y="473700"/>
            <a:ext cx="4828800" cy="5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.container 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relative;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text-align: center;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color: white;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.bottom-left 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bottom: 8px;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16px;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.top-left 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8px;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16px;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.top-right 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8px;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right: 16px;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.bottom-right 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bottom: 8px;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right: 16px;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.centered 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position: absolute;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top: 50%;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left: 50%;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  transform: translate(-50%, -50%);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}</a:t>
            </a:r>
            <a:endParaRPr sz="1200"/>
          </a:p>
        </p:txBody>
      </p:sp>
      <p:sp>
        <p:nvSpPr>
          <p:cNvPr id="161" name="Google Shape;161;g1a5fb95cd7a_0_0"/>
          <p:cNvSpPr txBox="1"/>
          <p:nvPr/>
        </p:nvSpPr>
        <p:spPr>
          <a:xfrm>
            <a:off x="1108575" y="1597050"/>
            <a:ext cx="43404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&lt;div class="container"&gt;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&lt;img src="img_snow_wide.jpg" alt="Snow" style="width:100%;"&gt;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class="bottom-left"&gt;Bottom Left&lt;/div&gt;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class="top-left"&gt;Top Left&lt;/div&gt;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class="top-right"&gt;Top Right&lt;/div&gt;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class="bottom-right"&gt;Bottom Right&lt;/div&gt;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  &lt;div class="centered"&gt;Centered&lt;/div&gt;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/>
              <a:t>&lt;/div&gt;</a:t>
            </a:r>
            <a:endParaRPr sz="1200"/>
          </a:p>
        </p:txBody>
      </p:sp>
      <p:pic>
        <p:nvPicPr>
          <p:cNvPr id="162" name="Google Shape;162;g1a5fb95cd7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38" y="3530175"/>
            <a:ext cx="4223875" cy="293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g1a5fb95cd7a_0_0"/>
          <p:cNvCxnSpPr/>
          <p:nvPr/>
        </p:nvCxnSpPr>
        <p:spPr>
          <a:xfrm rot="10800000" flipH="1">
            <a:off x="1991650" y="1747425"/>
            <a:ext cx="4584600" cy="42087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g1a5fb95cd7a_0_0"/>
          <p:cNvSpPr txBox="1"/>
          <p:nvPr/>
        </p:nvSpPr>
        <p:spPr>
          <a:xfrm>
            <a:off x="8098075" y="1578275"/>
            <a:ext cx="2066700" cy="6156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помещает текст в определенную позицию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5fb95cd7a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Статья на слое Container поверх картинки</a:t>
            </a:r>
            <a:endParaRPr/>
          </a:p>
        </p:txBody>
      </p:sp>
      <p:sp>
        <p:nvSpPr>
          <p:cNvPr id="171" name="Google Shape;171;g1a5fb95cd7a_0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g1a5fb95cd7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00" y="1825623"/>
            <a:ext cx="65072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7acd8246f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Колористика подбор цвета с помощью пипетки</a:t>
            </a:r>
            <a:endParaRPr/>
          </a:p>
        </p:txBody>
      </p:sp>
      <p:sp>
        <p:nvSpPr>
          <p:cNvPr id="179" name="Google Shape;179;g1a7acd8246f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g1a7acd8246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025" y="1690825"/>
            <a:ext cx="7944023" cy="49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a7acd8246f_1_0"/>
          <p:cNvSpPr/>
          <p:nvPr/>
        </p:nvSpPr>
        <p:spPr>
          <a:xfrm>
            <a:off x="3311675" y="2305400"/>
            <a:ext cx="201300" cy="335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a7acd8246f_1_0"/>
          <p:cNvSpPr/>
          <p:nvPr/>
        </p:nvSpPr>
        <p:spPr>
          <a:xfrm>
            <a:off x="6007900" y="4677150"/>
            <a:ext cx="704700" cy="335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1a7acd8246f_1_0"/>
          <p:cNvSpPr/>
          <p:nvPr/>
        </p:nvSpPr>
        <p:spPr>
          <a:xfrm>
            <a:off x="6988175" y="2305400"/>
            <a:ext cx="201300" cy="335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g1a7acd8246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788" y="4566313"/>
            <a:ext cx="67913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a7acd8246f_1_0"/>
          <p:cNvSpPr txBox="1"/>
          <p:nvPr/>
        </p:nvSpPr>
        <p:spPr>
          <a:xfrm>
            <a:off x="7518225" y="1287300"/>
            <a:ext cx="21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Здесь был Эрит-Анор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7acd8246f_1_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На этом практическом занятии мы научимся :</a:t>
            </a:r>
            <a:br>
              <a:rPr lang="ru-RU"/>
            </a:b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63793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использовать функции Visual Studio Code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Подбирать изученные виды разметок под заданное оформление сайта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 и использовать библиотеки стилей css под заданное оформление сайта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10:</a:t>
            </a:r>
            <a:br>
              <a:rPr lang="ru-RU" sz="4000"/>
            </a:br>
            <a:endParaRPr sz="4000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457200" y="1149292"/>
            <a:ext cx="11538284" cy="570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Выбрать  образец оформления для выполнения индивидуального проектного задания(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Сделайте скриншот оформления сайта сохраните в свою папку (Вставить в paint, сохранить). 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Сохраните файл картинки в облачном хранилище GitHub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Скопировать файл html_12.html переименовать в файл html_25.html 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Проанализируйте элементы образца оформления сайта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Выделите слои: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Боковые панели &lt;aside&gt; 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44144"/>
              <a:buChar char="•"/>
            </a:pPr>
            <a:r>
              <a:rPr lang="ru-RU"/>
              <a:t>Основного контента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Скопировать файл стилей s5.css переименовать в файл s25.css(</a:t>
            </a:r>
            <a:r>
              <a:rPr lang="ru-RU" sz="2400"/>
              <a:t>самостоятельно</a:t>
            </a:r>
            <a:r>
              <a:rPr lang="ru-RU"/>
              <a:t>)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В s5.css переопределите стили в соответствии с требуемым оформлением: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&lt;body&gt;: фон, поля, отступы, цвет текста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&lt;aside&gt;: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фон, поля, отступы, цвет текста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u-RU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расположение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Заголовк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ru-RU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расположение текста, фон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 текст&lt; p&gt;: выравнивание, </a:t>
            </a:r>
            <a:r>
              <a:rPr lang="ru-RU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цвет,</a:t>
            </a:r>
            <a:r>
              <a:rPr lang="ru-RU"/>
              <a:t> красная строка. </a:t>
            </a:r>
            <a:endParaRPr/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Заголовк</a:t>
            </a:r>
            <a:r>
              <a:rPr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 &lt;</a:t>
            </a:r>
            <a:r>
              <a:rPr lang="ru-RU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h2&gt;, &lt;h3&gt;, &lt;h4&gt;: </a:t>
            </a:r>
            <a:r>
              <a:rPr lang="ru-RU"/>
              <a:t>выравнивание текста заголовков, </a:t>
            </a:r>
            <a:r>
              <a:rPr lang="ru-RU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цвет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Поправьте подключаемый файл со стилями s25.css в html_25.html, тег &lt;link&gt;</a:t>
            </a:r>
            <a:endParaRPr/>
          </a:p>
          <a:p>
            <a:pPr marL="160020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ru-RU"/>
              <a:t>Сохранить  файлы в облачном хранилище GitHub</a:t>
            </a:r>
            <a:endParaRPr/>
          </a:p>
          <a:p>
            <a:pPr marL="68580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 sz="2800"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5fb95cd7a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Текст статьи поверх картинки</a:t>
            </a:r>
            <a:endParaRPr/>
          </a:p>
        </p:txBody>
      </p:sp>
      <p:sp>
        <p:nvSpPr>
          <p:cNvPr id="111" name="Google Shape;111;g1a5fb95cd7a_0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Выбор  шаблона оформления для выполнения индивидуального проектного задания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154325" y="15992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https://nicepage.com/ru/c/meditsina-i-nauka-shablony-veb-saytov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569" y="2387779"/>
            <a:ext cx="5623367" cy="4470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20559" y="2252842"/>
            <a:ext cx="6371441" cy="447022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/>
          <p:nvPr/>
        </p:nvSpPr>
        <p:spPr>
          <a:xfrm>
            <a:off x="10724606" y="2481943"/>
            <a:ext cx="629194" cy="144997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Скриншот оформления сайта.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7647" y="1825625"/>
            <a:ext cx="5482059" cy="50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10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ru-RU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Блок 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&lt;aside&gt; &lt;/aside&gt;</a:t>
            </a:r>
            <a:r>
              <a:rPr lang="ru-RU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так называемый «сайдбар» или «боковая панель».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ru-RU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Тег определяет блок сбоку от контента для размещения рубрик, ссылок на архив, меток и другой информации.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http://htmlbook.ru/html/aside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8564" y="4306574"/>
            <a:ext cx="20669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2caebdd3e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a2caebdd3e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 Геометрические фигуры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https://habr.com/ru/post/126207/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faf48d470_6_0"/>
          <p:cNvSpPr txBox="1">
            <a:spLocks noGrp="1"/>
          </p:cNvSpPr>
          <p:nvPr>
            <p:ph type="title"/>
          </p:nvPr>
        </p:nvSpPr>
        <p:spPr>
          <a:xfrm>
            <a:off x="838200" y="1020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Заголовок и картинка сбоку</a:t>
            </a:r>
            <a:endParaRPr/>
          </a:p>
        </p:txBody>
      </p:sp>
      <p:sp>
        <p:nvSpPr>
          <p:cNvPr id="148" name="Google Shape;148;g19faf48d470_6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g19faf48d470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75" y="4385096"/>
            <a:ext cx="7501401" cy="15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9faf48d470_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372" y="1064585"/>
            <a:ext cx="4943426" cy="3492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g19faf48d470_6_0"/>
          <p:cNvCxnSpPr/>
          <p:nvPr/>
        </p:nvCxnSpPr>
        <p:spPr>
          <a:xfrm rot="10800000" flipH="1">
            <a:off x="2029225" y="3851775"/>
            <a:ext cx="4547100" cy="15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g19faf48d470_6_0"/>
          <p:cNvCxnSpPr/>
          <p:nvPr/>
        </p:nvCxnSpPr>
        <p:spPr>
          <a:xfrm rot="10800000" flipH="1">
            <a:off x="5373675" y="2837025"/>
            <a:ext cx="3476100" cy="174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Google Shape;153;g19faf48d470_6_0"/>
          <p:cNvSpPr txBox="1"/>
          <p:nvPr/>
        </p:nvSpPr>
        <p:spPr>
          <a:xfrm>
            <a:off x="1484350" y="5533675"/>
            <a:ext cx="4115100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Calibri"/>
                <a:ea typeface="Calibri"/>
                <a:cs typeface="Calibri"/>
                <a:sym typeface="Calibri"/>
              </a:rPr>
              <a:t>Выравнивание за счет атрибута  height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Широкоэкранный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Практическое занятие 10.  Подбор элементов оформления сайта по заданному дизайну (Создание  и подключение библиотеки стилей css )</vt:lpstr>
      <vt:lpstr>На этом практическом занятии мы научимся : </vt:lpstr>
      <vt:lpstr>Задание 10: </vt:lpstr>
      <vt:lpstr>Текст статьи поверх картинки</vt:lpstr>
      <vt:lpstr>Выбор  шаблона оформления для выполнения индивидуального проектного задания</vt:lpstr>
      <vt:lpstr>Скриншот оформления сайта.</vt:lpstr>
      <vt:lpstr>Термины 10</vt:lpstr>
      <vt:lpstr>Презентация PowerPoint</vt:lpstr>
      <vt:lpstr>Заголовок и картинка сбоку</vt:lpstr>
      <vt:lpstr>Текст статьи поверх картинки</vt:lpstr>
      <vt:lpstr>Статья на слое Container поверх картинки</vt:lpstr>
      <vt:lpstr>Колористика подбор цвета с помощью пипетки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Практическое занятие 10.  Подбор элементов оформления сайта по заданному дизайну (Создание  и подключение библиотеки стилей css )</dc:title>
  <dc:creator>Elena</dc:creator>
  <cp:lastModifiedBy>User</cp:lastModifiedBy>
  <cp:revision>1</cp:revision>
  <dcterms:created xsi:type="dcterms:W3CDTF">2022-11-14T06:38:37Z</dcterms:created>
  <dcterms:modified xsi:type="dcterms:W3CDTF">2022-12-16T09:25:52Z</dcterms:modified>
</cp:coreProperties>
</file>