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8" r:id="rId5"/>
    <p:sldId id="269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d Alam" userId="7d64df430eb139f4" providerId="LiveId" clId="{5B68772A-72BB-477C-94C2-4FD0FFD4D93C}"/>
    <pc:docChg chg="modSld">
      <pc:chgData name="Sazid Alam" userId="7d64df430eb139f4" providerId="LiveId" clId="{5B68772A-72BB-477C-94C2-4FD0FFD4D93C}" dt="2019-12-03T13:05:44.165" v="157" actId="20577"/>
      <pc:docMkLst>
        <pc:docMk/>
      </pc:docMkLst>
      <pc:sldChg chg="modSp">
        <pc:chgData name="Sazid Alam" userId="7d64df430eb139f4" providerId="LiveId" clId="{5B68772A-72BB-477C-94C2-4FD0FFD4D93C}" dt="2019-12-03T13:05:44.165" v="157" actId="20577"/>
        <pc:sldMkLst>
          <pc:docMk/>
          <pc:sldMk cId="2847038816" sldId="267"/>
        </pc:sldMkLst>
        <pc:spChg chg="mod">
          <ac:chgData name="Sazid Alam" userId="7d64df430eb139f4" providerId="LiveId" clId="{5B68772A-72BB-477C-94C2-4FD0FFD4D93C}" dt="2019-12-03T13:05:44.165" v="157" actId="20577"/>
          <ac:spMkLst>
            <pc:docMk/>
            <pc:sldMk cId="2847038816" sldId="267"/>
            <ac:spMk id="14" creationId="{00000000-0000-0000-0000-000000000000}"/>
          </ac:spMkLst>
        </pc:spChg>
      </pc:sldChg>
      <pc:sldChg chg="modSp">
        <pc:chgData name="Sazid Alam" userId="7d64df430eb139f4" providerId="LiveId" clId="{5B68772A-72BB-477C-94C2-4FD0FFD4D93C}" dt="2019-12-03T07:28:19.970" v="125" actId="20577"/>
        <pc:sldMkLst>
          <pc:docMk/>
          <pc:sldMk cId="1363697286" sldId="268"/>
        </pc:sldMkLst>
        <pc:spChg chg="mod">
          <ac:chgData name="Sazid Alam" userId="7d64df430eb139f4" providerId="LiveId" clId="{5B68772A-72BB-477C-94C2-4FD0FFD4D93C}" dt="2019-12-03T07:28:19.970" v="125" actId="20577"/>
          <ac:spMkLst>
            <pc:docMk/>
            <pc:sldMk cId="1363697286" sldId="268"/>
            <ac:spMk id="14" creationId="{00000000-0000-0000-0000-000000000000}"/>
          </ac:spMkLst>
        </pc:spChg>
      </pc:sldChg>
      <pc:sldChg chg="modSp">
        <pc:chgData name="Sazid Alam" userId="7d64df430eb139f4" providerId="LiveId" clId="{5B68772A-72BB-477C-94C2-4FD0FFD4D93C}" dt="2019-12-03T07:37:11.998" v="147" actId="20577"/>
        <pc:sldMkLst>
          <pc:docMk/>
          <pc:sldMk cId="3095956267" sldId="269"/>
        </pc:sldMkLst>
        <pc:spChg chg="mod">
          <ac:chgData name="Sazid Alam" userId="7d64df430eb139f4" providerId="LiveId" clId="{5B68772A-72BB-477C-94C2-4FD0FFD4D93C}" dt="2019-12-03T07:37:11.998" v="147" actId="20577"/>
          <ac:spMkLst>
            <pc:docMk/>
            <pc:sldMk cId="3095956267" sldId="269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Sazid Alam – 1511394042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we have chosen to use for our project is the Plant Village dataset</a:t>
            </a:r>
          </a:p>
          <a:p>
            <a:r>
              <a:rPr lang="en-US" dirty="0"/>
              <a:t>14 types of plant &amp; 38 classes</a:t>
            </a:r>
          </a:p>
          <a:p>
            <a:r>
              <a:rPr lang="en-US" dirty="0"/>
              <a:t>Initially working on 4 types of plant &amp; 15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dataset for 4 types of plant.</a:t>
            </a:r>
          </a:p>
          <a:p>
            <a:r>
              <a:rPr lang="en-US" dirty="0"/>
              <a:t>Read the dataset &amp; define the image size.</a:t>
            </a:r>
          </a:p>
          <a:p>
            <a:r>
              <a:rPr lang="en-US" dirty="0"/>
              <a:t>Convert image to array</a:t>
            </a:r>
          </a:p>
          <a:p>
            <a:r>
              <a:rPr lang="en-US"/>
              <a:t>Fetch </a:t>
            </a:r>
            <a:r>
              <a:rPr lang="en-US" dirty="0"/>
              <a:t>image from directory.</a:t>
            </a:r>
          </a:p>
          <a:p>
            <a:r>
              <a:rPr lang="en-US" dirty="0"/>
              <a:t> Convert each image label into binary label using </a:t>
            </a:r>
            <a:r>
              <a:rPr lang="en-US" dirty="0" err="1"/>
              <a:t>LabelBinarizer</a:t>
            </a:r>
            <a:r>
              <a:rPr lang="en-US" dirty="0"/>
              <a:t>.</a:t>
            </a:r>
          </a:p>
          <a:p>
            <a:r>
              <a:rPr lang="en-US" dirty="0"/>
              <a:t>Split the data 20% for test case and 80% for training.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Algorithm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Sequential model (using GPU)</a:t>
            </a:r>
          </a:p>
          <a:p>
            <a:r>
              <a:rPr lang="en-US" dirty="0"/>
              <a:t>CNN (convolutional neural network)</a:t>
            </a:r>
          </a:p>
          <a:p>
            <a:r>
              <a:rPr lang="en-US" dirty="0"/>
              <a:t>GAN (Generative Adversarial Networks)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the model.</a:t>
            </a:r>
          </a:p>
          <a:p>
            <a:r>
              <a:rPr lang="en-US" dirty="0"/>
              <a:t>Apply both CNN &amp; GAN and check the accuracy </a:t>
            </a:r>
          </a:p>
          <a:p>
            <a:r>
              <a:rPr lang="en-US" dirty="0"/>
              <a:t>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30959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444</TotalTime>
  <Words>134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Plant Disease Detection</vt:lpstr>
      <vt:lpstr>Dataset</vt:lpstr>
      <vt:lpstr>Progress Overview</vt:lpstr>
      <vt:lpstr>Models &amp; Algorithm 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Sazid Alam</dc:creator>
  <cp:lastModifiedBy>Sazid Alam</cp:lastModifiedBy>
  <cp:revision>5</cp:revision>
  <dcterms:created xsi:type="dcterms:W3CDTF">2019-12-03T05:40:52Z</dcterms:created>
  <dcterms:modified xsi:type="dcterms:W3CDTF">2019-12-03T13:05:46Z</dcterms:modified>
</cp:coreProperties>
</file>