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0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2CDB90-4206-473E-B0B9-C4D60A395C9E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B59-F8CD-432C-94C4-B8D4E79EC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CB6A-113B-4401-9546-F1DE0E13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3196204"/>
            <a:ext cx="3793678" cy="3349641"/>
          </a:xfrm>
        </p:spPr>
        <p:txBody>
          <a:bodyPr>
            <a:normAutofit/>
          </a:bodyPr>
          <a:lstStyle/>
          <a:p>
            <a:r>
              <a:rPr lang="en-US" dirty="0"/>
              <a:t>CSE 465 Section 1</a:t>
            </a:r>
            <a:br>
              <a:rPr lang="en-US" dirty="0"/>
            </a:br>
            <a:r>
              <a:rPr lang="en-US" dirty="0"/>
              <a:t>Zareen Sharar Cynthia</a:t>
            </a:r>
          </a:p>
          <a:p>
            <a:r>
              <a:rPr lang="en-US" dirty="0"/>
              <a:t>ID: 1610814042</a:t>
            </a:r>
          </a:p>
        </p:txBody>
      </p:sp>
    </p:spTree>
    <p:extLst>
      <p:ext uri="{BB962C8B-B14F-4D97-AF65-F5344CB8AC3E}">
        <p14:creationId xmlns:p14="http://schemas.microsoft.com/office/powerpoint/2010/main" val="130156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39E1-BA60-4740-8F5B-3CD4DFD3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614" y="2648642"/>
            <a:ext cx="8770571" cy="15607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30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691E-221C-492C-BE0A-9108FA94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C56A-50D2-4E64-80C8-AF3EE3BD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Pattern recognition can be used in many aspects of agriculture, one of which is Plant disease detection</a:t>
            </a:r>
          </a:p>
          <a:p>
            <a:r>
              <a:rPr lang="en-US" sz="2800" dirty="0"/>
              <a:t>The objective of the project is to use pattern recognition and neural network to train a model on a large dataset of leaf images so it can identify if a plant has a disease and if yes. Which disease.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13E3-DE24-4B16-B2D6-299D980A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960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FD26-9FFD-445B-AA63-9552338F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We are using the </a:t>
            </a:r>
            <a:r>
              <a:rPr lang="en-US" sz="2200" dirty="0" err="1"/>
              <a:t>PlantVillage</a:t>
            </a:r>
            <a:r>
              <a:rPr lang="en-US" sz="2200" dirty="0"/>
              <a:t> dataset. The dataset has 38 different classes. </a:t>
            </a:r>
          </a:p>
          <a:p>
            <a:pPr marL="0" indent="0">
              <a:buNone/>
            </a:pPr>
            <a:r>
              <a:rPr lang="en-US" sz="2200" dirty="0"/>
              <a:t>Due to limitations of time and expertise, a subset of the dataset is being used. This subset contains 15 classes. The dataset size is 350MB.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many different vegetables on display&#10;&#10;Description automatically generated">
            <a:extLst>
              <a:ext uri="{FF2B5EF4-FFF2-40B4-BE49-F238E27FC236}">
                <a16:creationId xmlns:a16="http://schemas.microsoft.com/office/drawing/2014/main" id="{DD33CF72-19F8-4FE5-A867-726CCA74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88" y="3895376"/>
            <a:ext cx="3168628" cy="27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01D1-055C-4826-89D9-C6AADAA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0" y="568345"/>
            <a:ext cx="5071242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BB45-E7A7-40BE-9B87-4CD1714B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0" y="758649"/>
            <a:ext cx="6203175" cy="53407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0906-0AFF-4E2B-B886-A5BA28E3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030" y="2438399"/>
            <a:ext cx="5071242" cy="3661955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US" sz="1700" dirty="0"/>
              <a:t>The data is preprocessed by splitting it into 70% training and 30% testing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A Convolutional Neural Network is being applied to the dataset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The layers are as follows: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700" dirty="0"/>
              <a:t>	Five 2D Conv layers, </a:t>
            </a:r>
            <a:r>
              <a:rPr lang="en-US" sz="1700" dirty="0" err="1"/>
              <a:t>relu</a:t>
            </a:r>
            <a:r>
              <a:rPr lang="en-US" sz="1700" dirty="0"/>
              <a:t> activation, batch normalization, max pooling and a </a:t>
            </a:r>
            <a:r>
              <a:rPr lang="en-US" sz="1700" dirty="0" err="1"/>
              <a:t>softmax</a:t>
            </a:r>
            <a:r>
              <a:rPr lang="en-US" sz="1700" dirty="0"/>
              <a:t> function at the end</a:t>
            </a:r>
          </a:p>
          <a:p>
            <a:pPr marL="0" indent="0">
              <a:lnSpc>
                <a:spcPct val="101000"/>
              </a:lnSpc>
              <a:buNone/>
            </a:pPr>
            <a:endParaRPr lang="en-US" sz="1700" dirty="0"/>
          </a:p>
          <a:p>
            <a:pPr marL="0" indent="0">
              <a:lnSpc>
                <a:spcPct val="101000"/>
              </a:lnSpc>
              <a:buNone/>
            </a:pPr>
            <a:r>
              <a:rPr lang="en-US" sz="17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38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662-E99A-49DD-BCB6-BA2EEA61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B76-2F1F-45F1-ABED-91577C92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438400"/>
            <a:ext cx="8770571" cy="4064000"/>
          </a:xfrm>
        </p:spPr>
        <p:txBody>
          <a:bodyPr>
            <a:normAutofit lnSpcReduction="10000"/>
          </a:bodyPr>
          <a:lstStyle/>
          <a:p>
            <a:pPr>
              <a:lnSpc>
                <a:spcPct val="101000"/>
              </a:lnSpc>
            </a:pPr>
            <a:r>
              <a:rPr lang="en-AU" b="1" dirty="0"/>
              <a:t>TensorFlow </a:t>
            </a:r>
            <a:r>
              <a:rPr lang="en-AU" dirty="0"/>
              <a:t>is a free and open-source software library, that is used in the model. </a:t>
            </a:r>
            <a:r>
              <a:rPr lang="en-AU" b="1" dirty="0" err="1"/>
              <a:t>Keras</a:t>
            </a:r>
            <a:r>
              <a:rPr lang="en-AU" dirty="0"/>
              <a:t> is an open-source neural-network library that can be used on top of TensorFlow</a:t>
            </a:r>
          </a:p>
          <a:p>
            <a:pPr>
              <a:lnSpc>
                <a:spcPct val="101000"/>
              </a:lnSpc>
            </a:pPr>
            <a:r>
              <a:rPr lang="en-AU" b="1" dirty="0"/>
              <a:t>Conv2D</a:t>
            </a:r>
            <a:r>
              <a:rPr lang="en-AU" dirty="0"/>
              <a:t> is used to build the convolution layers. The method takes the parameters filter and kernel size and other optional parameters such as stride and padding</a:t>
            </a:r>
          </a:p>
          <a:p>
            <a:pPr>
              <a:lnSpc>
                <a:spcPct val="101000"/>
              </a:lnSpc>
            </a:pPr>
            <a:r>
              <a:rPr lang="en-AU" dirty="0"/>
              <a:t>Activation functions are used to determine the output of neural network like yes or no. It maps the resulting values in between 0 to 1. </a:t>
            </a:r>
            <a:r>
              <a:rPr lang="en-AU" b="1" dirty="0" err="1"/>
              <a:t>RelU</a:t>
            </a:r>
            <a:r>
              <a:rPr lang="en-AU" dirty="0"/>
              <a:t> activation function is used to avoid missing gradient and the </a:t>
            </a:r>
            <a:r>
              <a:rPr lang="en-AU" dirty="0" err="1"/>
              <a:t>functon</a:t>
            </a:r>
            <a:r>
              <a:rPr lang="en-AU" dirty="0"/>
              <a:t> is more efficient than sigmoid</a:t>
            </a:r>
          </a:p>
          <a:p>
            <a:pPr>
              <a:lnSpc>
                <a:spcPct val="101000"/>
              </a:lnSpc>
            </a:pPr>
            <a:r>
              <a:rPr lang="en-AU" b="1" dirty="0"/>
              <a:t>Batch Normalization</a:t>
            </a:r>
            <a:r>
              <a:rPr lang="en-AU" dirty="0"/>
              <a:t>: Batch normalization reduces the amount by what the hidden unit values shift around. It makes computation faster</a:t>
            </a:r>
          </a:p>
          <a:p>
            <a:pPr>
              <a:lnSpc>
                <a:spcPct val="101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8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806C-CB74-40DB-98FA-6AF47F7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760-D09C-4C9E-B557-C39C9D34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 Pooling</a:t>
            </a:r>
            <a:r>
              <a:rPr lang="en-US" dirty="0"/>
              <a:t>: </a:t>
            </a:r>
            <a:r>
              <a:rPr lang="en-AU" dirty="0"/>
              <a:t>The objective is to down-sample an input representation by reducing its dimensionality and allowing for assumptions to be made about features contained in the sub-regions. 4 of these layers were used and dimensions reduces from 256x256 to 21x21. The purpose is to find the most activated pixel in the subregion.</a:t>
            </a:r>
          </a:p>
          <a:p>
            <a:r>
              <a:rPr lang="en-AU" b="1" dirty="0"/>
              <a:t>Dropout</a:t>
            </a:r>
            <a:r>
              <a:rPr lang="en-AU" dirty="0"/>
              <a:t>: It is a form of </a:t>
            </a:r>
            <a:r>
              <a:rPr lang="en-AU" dirty="0" err="1"/>
              <a:t>reguralization</a:t>
            </a:r>
            <a:r>
              <a:rPr lang="en-AU" dirty="0"/>
              <a:t> that prevents overfitting. Scope can be altered using the parameter “</a:t>
            </a:r>
            <a:r>
              <a:rPr lang="en-AU" dirty="0" err="1"/>
              <a:t>keep_prob</a:t>
            </a:r>
            <a:r>
              <a:rPr lang="en-AU" dirty="0"/>
              <a:t>”. As the dimension got smaller layer by layer, I increased the value of </a:t>
            </a:r>
            <a:r>
              <a:rPr lang="en-AU" dirty="0" err="1"/>
              <a:t>keep_prob</a:t>
            </a:r>
            <a:r>
              <a:rPr lang="en-AU" dirty="0"/>
              <a:t>, to preserve more units.</a:t>
            </a:r>
          </a:p>
          <a:p>
            <a:r>
              <a:rPr lang="en-AU" b="1" dirty="0" err="1"/>
              <a:t>Softmax</a:t>
            </a:r>
            <a:r>
              <a:rPr lang="en-AU" b="1" dirty="0"/>
              <a:t>:</a:t>
            </a:r>
            <a:r>
              <a:rPr lang="en-AU" dirty="0"/>
              <a:t> Used for multiple class classification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297FD99-B919-4EDF-BBB0-8383FAEC4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EAB2-CD24-4BB8-B7DF-EF42B8E7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9707"/>
            <a:ext cx="5201871" cy="156071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E0E87CEF-0388-4D8D-83B5-8E06BFA5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D090DE-DDD3-4D1B-ACEB-93774DF0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9" y="2758172"/>
            <a:ext cx="4358082" cy="2775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4B03-2943-492B-901B-AE937A8F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9" y="1598022"/>
            <a:ext cx="5201871" cy="3661955"/>
          </a:xfrm>
        </p:spPr>
        <p:txBody>
          <a:bodyPr>
            <a:normAutofit/>
          </a:bodyPr>
          <a:lstStyle/>
          <a:p>
            <a:r>
              <a:rPr lang="en-US" dirty="0"/>
              <a:t>Model was trained for 10 epochs</a:t>
            </a:r>
          </a:p>
          <a:p>
            <a:r>
              <a:rPr lang="en-US" dirty="0"/>
              <a:t>Final accuracy was 90.9%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EB5FB-1F24-47BD-BF44-98672453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72" y="577409"/>
            <a:ext cx="6964278" cy="60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9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F68-0EC9-4CB8-A3F6-A1CCB2AF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2EBA-A69E-4A8E-841A-3239D1E8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Training on CPU took lot of time as I had no access to </a:t>
            </a:r>
            <a:r>
              <a:rPr lang="en-US" sz="2400" dirty="0" err="1"/>
              <a:t>Cuda</a:t>
            </a:r>
            <a:r>
              <a:rPr lang="en-US" sz="2400" dirty="0"/>
              <a:t>. Therefore used Kaggle Kernel to make use of their GPU</a:t>
            </a:r>
          </a:p>
          <a:p>
            <a:r>
              <a:rPr lang="en-US" sz="2400" dirty="0"/>
              <a:t>Lack of knowledge about the dimensions of each layer and therefore trouble modifying layers as I want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4752-182D-4831-BD69-0CB01EA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0C29-BCF1-42E4-884E-17D2CF5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a pretrained model for higher accuracy</a:t>
            </a:r>
          </a:p>
          <a:p>
            <a:r>
              <a:rPr lang="en-US" sz="2800" dirty="0"/>
              <a:t>Using other regularization techniques (Eg:L2) or activation functions (such as leaky </a:t>
            </a:r>
            <a:r>
              <a:rPr lang="en-US" sz="2800" dirty="0" err="1"/>
              <a:t>RelU</a:t>
            </a:r>
            <a:r>
              <a:rPr lang="en-US" sz="2800" dirty="0"/>
              <a:t>) to check how accuracy performs.</a:t>
            </a:r>
          </a:p>
          <a:p>
            <a:r>
              <a:rPr lang="en-US" sz="2800" dirty="0"/>
              <a:t>Train on a higher number of epochs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64365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Plant Disease Detection</vt:lpstr>
      <vt:lpstr>Objective</vt:lpstr>
      <vt:lpstr>Dataset Description</vt:lpstr>
      <vt:lpstr>Model Description</vt:lpstr>
      <vt:lpstr>Model Description</vt:lpstr>
      <vt:lpstr>Model Description</vt:lpstr>
      <vt:lpstr>Results</vt:lpstr>
      <vt:lpstr>Problems Faced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Zareen Sharar</dc:creator>
  <cp:lastModifiedBy>Zareen Sharar</cp:lastModifiedBy>
  <cp:revision>1</cp:revision>
  <dcterms:created xsi:type="dcterms:W3CDTF">2019-12-05T13:44:37Z</dcterms:created>
  <dcterms:modified xsi:type="dcterms:W3CDTF">2019-12-05T13:45:07Z</dcterms:modified>
</cp:coreProperties>
</file>