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09-690A-424B-8234-C5E9CE8AB55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337-7270-9947-9845-CB3040BF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09-690A-424B-8234-C5E9CE8AB55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337-7270-9947-9845-CB3040BF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09-690A-424B-8234-C5E9CE8AB55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337-7270-9947-9845-CB3040BF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1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09-690A-424B-8234-C5E9CE8AB55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337-7270-9947-9845-CB3040BF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2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09-690A-424B-8234-C5E9CE8AB55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337-7270-9947-9845-CB3040BF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09-690A-424B-8234-C5E9CE8AB55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337-7270-9947-9845-CB3040BF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09-690A-424B-8234-C5E9CE8AB55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337-7270-9947-9845-CB3040BF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9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09-690A-424B-8234-C5E9CE8AB55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337-7270-9947-9845-CB3040BF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9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09-690A-424B-8234-C5E9CE8AB55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337-7270-9947-9845-CB3040BF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09-690A-424B-8234-C5E9CE8AB55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337-7270-9947-9845-CB3040BF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09-690A-424B-8234-C5E9CE8AB55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337-7270-9947-9845-CB3040BF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4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8E509-690A-424B-8234-C5E9CE8AB55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4337-7270-9947-9845-CB3040BF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Plant Disease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sz="4000" dirty="0" smtClean="0"/>
              <a:t>Pre Processing the dataset </a:t>
            </a:r>
          </a:p>
          <a:p>
            <a:pPr>
              <a:lnSpc>
                <a:spcPct val="300000"/>
              </a:lnSpc>
            </a:pPr>
            <a:r>
              <a:rPr lang="en-US" sz="4000" dirty="0" smtClean="0"/>
              <a:t>Extracting the features from 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extract features from each fram</a:t>
            </a:r>
            <a:r>
              <a:rPr lang="en-US" dirty="0"/>
              <a:t>e</a:t>
            </a:r>
            <a:r>
              <a:rPr lang="en-US" dirty="0" smtClean="0"/>
              <a:t> Used ResNet-152</a:t>
            </a:r>
          </a:p>
          <a:p>
            <a:r>
              <a:rPr lang="en-US" dirty="0" smtClean="0"/>
              <a:t>The output is stitched and used as Input of 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3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un1 (1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827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Plant Disease Detection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</dc:title>
  <dc:creator>Apple</dc:creator>
  <cp:lastModifiedBy>Apple</cp:lastModifiedBy>
  <cp:revision>2</cp:revision>
  <dcterms:created xsi:type="dcterms:W3CDTF">2019-12-04T04:35:12Z</dcterms:created>
  <dcterms:modified xsi:type="dcterms:W3CDTF">2019-12-04T04:53:09Z</dcterms:modified>
</cp:coreProperties>
</file>