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269AAF-111A-4BF9-BAD3-02D5E3D45E3F}">
  <a:tblStyle styleId="{43269AAF-111A-4BF9-BAD3-02D5E3D45E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0f24e4191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0f24e4191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13539ae6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13539ae6f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0f24e4191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0f24e4191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b46266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b46266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0b46266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0b46266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f24e4191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f24e4191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13539ae6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13539ae6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0f24e419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0f24e419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0f24e41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0f24e41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f24e419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f24e4191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13539ae6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13539ae6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k.com/away.php?to=https%3A%2F%2F1economic.ru%2Flib%2F121072&amp;cc_key=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k.com/away.php?to=https%3A%2F%2F1economic.ru%2Flib%2F121072&amp;cc_key=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50900" y="1648075"/>
            <a:ext cx="38208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235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ru" sz="5280">
                <a:latin typeface="Comfortaa"/>
                <a:ea typeface="Comfortaa"/>
                <a:cs typeface="Comfortaa"/>
                <a:sym typeface="Comfortaa"/>
              </a:rPr>
              <a:t>TikTalk</a:t>
            </a:r>
            <a:r>
              <a:rPr lang="ru" sz="5235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5235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15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26650" y="973575"/>
            <a:ext cx="3111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Группа 9 Команда 1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26650" y="3381525"/>
            <a:ext cx="4205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Луговской Константин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Сазонов Александр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Сошич Мирослав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Негуляев Павел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27250" y="0"/>
            <a:ext cx="2911800" cy="4311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-1300650" y="1300650"/>
            <a:ext cx="5143500" cy="25422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183900" y="619300"/>
            <a:ext cx="3800700" cy="4065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F4D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-5400000">
            <a:off x="183900" y="619300"/>
            <a:ext cx="3800700" cy="4065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987000" y="1696300"/>
            <a:ext cx="2194500" cy="191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25" y="1729362"/>
            <a:ext cx="1844875" cy="18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4520200" y="2435375"/>
            <a:ext cx="3741900" cy="836400"/>
          </a:xfrm>
          <a:prstGeom prst="roundRect">
            <a:avLst>
              <a:gd name="adj" fmla="val 16667"/>
            </a:avLst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520200" y="2399525"/>
            <a:ext cx="42933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Короткие подкасты - большие идеи!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1108875" y="3170350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116250" y="2180075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138425" y="1160250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Бизнес-модель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435275" y="3117900"/>
            <a:ext cx="700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Это позволит бесплатно предоставлять контент пользователям.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435275" y="1224350"/>
            <a:ext cx="7141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 приложении используется рекламная бизнес-модель. 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435275" y="2133713"/>
            <a:ext cx="714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Реклама будет встраиваться в ленте между подкастами.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93875" y="1151000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793875" y="2163175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793875" y="3166100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335275" y="4697100"/>
            <a:ext cx="4700100" cy="4311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8350800" y="4543200"/>
            <a:ext cx="60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1126000" y="2372175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1116250" y="1619963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138425" y="872025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План развития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452400" y="2454775"/>
            <a:ext cx="700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Добавление технической поддержки.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435275" y="936125"/>
            <a:ext cx="7141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Создание рекомендательной системы.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435275" y="1547738"/>
            <a:ext cx="667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Увеличение количества инструментов обработки при создании подкаста.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793875" y="862775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793875" y="1603063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811000" y="2367925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2335275" y="4697100"/>
            <a:ext cx="4700100" cy="4311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350800" y="4543200"/>
            <a:ext cx="60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11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1126000" y="3131313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452400" y="3213913"/>
            <a:ext cx="659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Ввод комментариев и реакций.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811000" y="3127063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1126000" y="3894725"/>
            <a:ext cx="7035300" cy="59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1452400" y="3977325"/>
            <a:ext cx="659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Добавление категорий подкастов.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811000" y="3890475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ctrTitle"/>
          </p:nvPr>
        </p:nvSpPr>
        <p:spPr>
          <a:xfrm>
            <a:off x="1235400" y="-154325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Группа 9 Команда 1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8439650" y="4607250"/>
            <a:ext cx="606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70163" y="675650"/>
            <a:ext cx="2187600" cy="2268600"/>
          </a:xfrm>
          <a:prstGeom prst="roundRect">
            <a:avLst>
              <a:gd name="adj" fmla="val 16667"/>
            </a:avLst>
          </a:prstGeom>
          <a:solidFill>
            <a:srgbClr val="FF4D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2321563" y="675650"/>
            <a:ext cx="2187600" cy="2268600"/>
          </a:xfrm>
          <a:prstGeom prst="roundRect">
            <a:avLst>
              <a:gd name="adj" fmla="val 16667"/>
            </a:avLst>
          </a:prstGeom>
          <a:solidFill>
            <a:srgbClr val="FF4D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572963" y="712600"/>
            <a:ext cx="2187600" cy="2268600"/>
          </a:xfrm>
          <a:prstGeom prst="roundRect">
            <a:avLst>
              <a:gd name="adj" fmla="val 16667"/>
            </a:avLst>
          </a:prstGeom>
          <a:solidFill>
            <a:srgbClr val="FF4D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6824363" y="712600"/>
            <a:ext cx="2187600" cy="2268600"/>
          </a:xfrm>
          <a:prstGeom prst="roundRect">
            <a:avLst>
              <a:gd name="adj" fmla="val 16667"/>
            </a:avLst>
          </a:prstGeom>
          <a:solidFill>
            <a:srgbClr val="FF4D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70163" y="3521538"/>
            <a:ext cx="2157900" cy="112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135937" y="3382700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team lead, back-end разработчик</a:t>
            </a:r>
            <a:endParaRPr sz="1700" dirty="0"/>
          </a:p>
        </p:txBody>
      </p:sp>
      <p:sp>
        <p:nvSpPr>
          <p:cNvPr id="228" name="Google Shape;228;p24"/>
          <p:cNvSpPr/>
          <p:nvPr/>
        </p:nvSpPr>
        <p:spPr>
          <a:xfrm>
            <a:off x="2321563" y="3521538"/>
            <a:ext cx="2157900" cy="112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4553488" y="3521538"/>
            <a:ext cx="2187600" cy="112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6815113" y="3521538"/>
            <a:ext cx="2187600" cy="112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2390062" y="3512591"/>
            <a:ext cx="20424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дизайнер, </a:t>
            </a:r>
            <a:endParaRPr sz="17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mobile </a:t>
            </a:r>
            <a:endParaRPr sz="17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разработчик</a:t>
            </a:r>
            <a:endParaRPr sz="17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632001" y="3382700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технический писатель, аналитик</a:t>
            </a:r>
            <a:endParaRPr sz="2000" dirty="0"/>
          </a:p>
        </p:txBody>
      </p:sp>
      <p:sp>
        <p:nvSpPr>
          <p:cNvPr id="233" name="Google Shape;233;p24"/>
          <p:cNvSpPr txBox="1"/>
          <p:nvPr/>
        </p:nvSpPr>
        <p:spPr>
          <a:xfrm>
            <a:off x="6903087" y="3382700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front-end разработчик, тестировщик</a:t>
            </a:r>
            <a:endParaRPr sz="2000" dirty="0"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25" y="786500"/>
            <a:ext cx="1924200" cy="217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5" name="Google Shape;235;p24"/>
          <p:cNvSpPr/>
          <p:nvPr/>
        </p:nvSpPr>
        <p:spPr>
          <a:xfrm>
            <a:off x="2321563" y="2712175"/>
            <a:ext cx="2187600" cy="73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2290900" y="2662375"/>
            <a:ext cx="215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Сазонов Александр</a:t>
            </a:r>
            <a:endParaRPr dirty="0"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 t="6499" b="6499"/>
          <a:stretch/>
        </p:blipFill>
        <p:spPr>
          <a:xfrm>
            <a:off x="201850" y="786500"/>
            <a:ext cx="1924200" cy="217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24"/>
          <p:cNvSpPr/>
          <p:nvPr/>
        </p:nvSpPr>
        <p:spPr>
          <a:xfrm>
            <a:off x="70163" y="2712175"/>
            <a:ext cx="2187600" cy="73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99863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Луговской </a:t>
            </a:r>
            <a:endParaRPr sz="21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Константин</a:t>
            </a:r>
            <a:r>
              <a:rPr lang="ru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dirty="0"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5">
            <a:alphaModFix/>
          </a:blip>
          <a:srcRect t="6047" b="6047"/>
          <a:stretch/>
        </p:blipFill>
        <p:spPr>
          <a:xfrm>
            <a:off x="4699175" y="826963"/>
            <a:ext cx="1924200" cy="217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24"/>
          <p:cNvSpPr/>
          <p:nvPr/>
        </p:nvSpPr>
        <p:spPr>
          <a:xfrm>
            <a:off x="4585875" y="2712175"/>
            <a:ext cx="2187600" cy="73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4587800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Сошич</a:t>
            </a:r>
            <a:endParaRPr sz="21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Мирослав</a:t>
            </a:r>
            <a:endParaRPr sz="21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6">
            <a:alphaModFix/>
          </a:blip>
          <a:srcRect l="7140" r="7140"/>
          <a:stretch/>
        </p:blipFill>
        <p:spPr>
          <a:xfrm>
            <a:off x="6949575" y="838888"/>
            <a:ext cx="1924200" cy="217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24"/>
          <p:cNvSpPr/>
          <p:nvPr/>
        </p:nvSpPr>
        <p:spPr>
          <a:xfrm>
            <a:off x="6843100" y="2712175"/>
            <a:ext cx="2157900" cy="73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6850163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Негуляев</a:t>
            </a:r>
            <a:endParaRPr sz="21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Павел</a:t>
            </a:r>
            <a:endParaRPr sz="21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235400" y="-2870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Аналитика проблемы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39475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909025" y="1067125"/>
            <a:ext cx="5350500" cy="94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152025" y="1035495"/>
            <a:ext cx="52011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 dirty="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Занятость пользователей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2300" b="1" dirty="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294675" y="1112425"/>
            <a:ext cx="894300" cy="8574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909025" y="2102700"/>
            <a:ext cx="5350500" cy="94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909025" y="3128350"/>
            <a:ext cx="5350500" cy="94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324250" y="2143038"/>
            <a:ext cx="894300" cy="8574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324250" y="3176138"/>
            <a:ext cx="894300" cy="8574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152025" y="2060407"/>
            <a:ext cx="5526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 dirty="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Неудобство других форматов</a:t>
            </a:r>
            <a:endParaRPr sz="2300" dirty="0"/>
          </a:p>
        </p:txBody>
      </p:sp>
      <p:sp>
        <p:nvSpPr>
          <p:cNvPr id="79" name="Google Shape;79;p14"/>
          <p:cNvSpPr txBox="1"/>
          <p:nvPr/>
        </p:nvSpPr>
        <p:spPr>
          <a:xfrm>
            <a:off x="2152025" y="3080253"/>
            <a:ext cx="5149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 dirty="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Большая продолжительность</a:t>
            </a:r>
            <a:endParaRPr sz="2300" b="1" dirty="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30025" y="1140725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530025" y="2181650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530025" y="3196975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Аналитика проблемы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439475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400" y="582425"/>
            <a:ext cx="6673200" cy="375366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1729275" y="4374925"/>
            <a:ext cx="5875200" cy="65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405275" y="4356625"/>
            <a:ext cx="6523200" cy="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Диаграмма исследований обстоятельства прослушивания подкастов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461275" y="4017925"/>
            <a:ext cx="22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https://1economic.ru/lib/121072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Целевая аудитория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483800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425" y="704825"/>
            <a:ext cx="6402600" cy="360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803175" y="4374925"/>
            <a:ext cx="5705100" cy="65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829700" y="4475875"/>
            <a:ext cx="69459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Люди в возрасте от 18 до 35 лет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424325" y="4036225"/>
            <a:ext cx="226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https://1economic.ru/lib/121072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Анализ конкурентов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8" name="Google Shape;108;p17"/>
          <p:cNvGraphicFramePr/>
          <p:nvPr>
            <p:extLst>
              <p:ext uri="{D42A27DB-BD31-4B8C-83A1-F6EECF244321}">
                <p14:modId xmlns:p14="http://schemas.microsoft.com/office/powerpoint/2010/main" val="3848758415"/>
              </p:ext>
            </p:extLst>
          </p:nvPr>
        </p:nvGraphicFramePr>
        <p:xfrm>
          <a:off x="213900" y="1005363"/>
          <a:ext cx="8737875" cy="3109438"/>
        </p:xfrm>
        <a:graphic>
          <a:graphicData uri="http://schemas.openxmlformats.org/drawingml/2006/table">
            <a:tbl>
              <a:tblPr>
                <a:noFill/>
                <a:tableStyleId>{43269AAF-111A-4BF9-BAD3-02D5E3D45E3F}</a:tableStyleId>
              </a:tblPr>
              <a:tblGrid>
                <a:gridCol w="213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9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Критерий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PocketCast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Яндекс.Музыка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Youtube.Shorts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TikTalk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Ориентация на подкасты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Поиск</a:t>
                      </a:r>
                      <a:endParaRPr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контента</a:t>
                      </a:r>
                      <a:endParaRPr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sz="26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Инструменты для записи подкастов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sz="26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sz="2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 b="1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sz="26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17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339950" y="680350"/>
            <a:ext cx="65328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TikTalk</a:t>
            </a: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наше мобильное приложение для прослушивания коротких подкастов, предлагающее следующие решения: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078" y="2188368"/>
            <a:ext cx="1721931" cy="167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Наше решение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8"/>
          <p:cNvSpPr/>
          <p:nvPr/>
        </p:nvSpPr>
        <p:spPr>
          <a:xfrm rot="5400000">
            <a:off x="5367012" y="1312900"/>
            <a:ext cx="3342000" cy="3520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F4D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 rot="-5400000">
            <a:off x="5371025" y="1272613"/>
            <a:ext cx="3333900" cy="3601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26600" y="1793825"/>
            <a:ext cx="3744300" cy="72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6600" y="2605900"/>
            <a:ext cx="3744300" cy="72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26600" y="3417975"/>
            <a:ext cx="3744300" cy="72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6600" y="4230050"/>
            <a:ext cx="3744300" cy="72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42300" y="1860425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42300" y="2672500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42300" y="3484575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42300" y="4296650"/>
            <a:ext cx="641400" cy="593100"/>
          </a:xfrm>
          <a:prstGeom prst="ellipse">
            <a:avLst/>
          </a:prstGeom>
          <a:solidFill>
            <a:srgbClr val="FF4D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083700" y="1787525"/>
            <a:ext cx="386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Поиск интересующих подкастов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098750" y="27458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Лента контента</a:t>
            </a:r>
            <a:endParaRPr sz="1300"/>
          </a:p>
        </p:txBody>
      </p:sp>
      <p:sp>
        <p:nvSpPr>
          <p:cNvPr id="129" name="Google Shape;129;p18"/>
          <p:cNvSpPr txBox="1"/>
          <p:nvPr/>
        </p:nvSpPr>
        <p:spPr>
          <a:xfrm>
            <a:off x="1098750" y="3442575"/>
            <a:ext cx="343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Инструмент для создания коротких подкастов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098750" y="4370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Альбомы и подписки</a:t>
            </a:r>
            <a:endParaRPr sz="1300"/>
          </a:p>
        </p:txBody>
      </p:sp>
      <p:sp>
        <p:nvSpPr>
          <p:cNvPr id="131" name="Google Shape;131;p18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571075" y="3579138"/>
            <a:ext cx="1971000" cy="3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571075" y="2306238"/>
            <a:ext cx="1202700" cy="3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Технологии и инновации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71075" y="11572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Swift UIKit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71075" y="18315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Vue.js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521925" y="22277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Back-end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71075" y="26104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 Spring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PostgreSQL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MinIO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71075" y="873488"/>
            <a:ext cx="4005300" cy="3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21925" y="35006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Безопасность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71075" y="3845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Keycloak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21925" y="795038"/>
            <a:ext cx="443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Мобильное приложение на iOS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71075" y="1550638"/>
            <a:ext cx="1328100" cy="3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21925" y="14721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Front-end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18" y="1036351"/>
            <a:ext cx="1264633" cy="12717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842" y="1117752"/>
            <a:ext cx="1625325" cy="1225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l="21703" t="7415" r="19796"/>
          <a:stretch/>
        </p:blipFill>
        <p:spPr>
          <a:xfrm>
            <a:off x="4413295" y="2262849"/>
            <a:ext cx="1413087" cy="115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 l="21585" t="5746" r="19900" b="8482"/>
          <a:stretch/>
        </p:blipFill>
        <p:spPr>
          <a:xfrm>
            <a:off x="5784473" y="2223643"/>
            <a:ext cx="1738836" cy="170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9190" y="3282268"/>
            <a:ext cx="1373426" cy="138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6253" y="1887382"/>
            <a:ext cx="921397" cy="18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4125" y="3282273"/>
            <a:ext cx="1216992" cy="1301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250" y="97975"/>
            <a:ext cx="2282700" cy="49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000" y="97975"/>
            <a:ext cx="2282700" cy="494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20"/>
          <p:cNvSpPr/>
          <p:nvPr/>
        </p:nvSpPr>
        <p:spPr>
          <a:xfrm rot="-5400000">
            <a:off x="-1240350" y="2157925"/>
            <a:ext cx="2911800" cy="4311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 rot="-5400000">
            <a:off x="7476600" y="2131100"/>
            <a:ext cx="2903700" cy="4311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9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1"/>
          <p:cNvSpPr/>
          <p:nvPr/>
        </p:nvSpPr>
        <p:spPr>
          <a:xfrm rot="-5400000">
            <a:off x="-1240350" y="2157925"/>
            <a:ext cx="2911800" cy="4311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 rot="-5400000">
            <a:off x="7476600" y="2131100"/>
            <a:ext cx="2903700" cy="431100"/>
          </a:xfrm>
          <a:prstGeom prst="rect">
            <a:avLst/>
          </a:prstGeom>
          <a:solidFill>
            <a:srgbClr val="FF4D32"/>
          </a:solidFill>
          <a:ln w="9525" cap="flat" cmpd="sng">
            <a:solidFill>
              <a:srgbClr val="FF4D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20829"/>
          <a:stretch/>
        </p:blipFill>
        <p:spPr>
          <a:xfrm>
            <a:off x="578313" y="226325"/>
            <a:ext cx="7987376" cy="455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239</Words>
  <Application>Microsoft Office PowerPoint</Application>
  <PresentationFormat>Экран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Comfortaa</vt:lpstr>
      <vt:lpstr>Simple Light</vt:lpstr>
      <vt:lpstr>«TikTalk» </vt:lpstr>
      <vt:lpstr>Аналитика проблемы</vt:lpstr>
      <vt:lpstr>Аналитика проблемы</vt:lpstr>
      <vt:lpstr>Целевая аудитория</vt:lpstr>
      <vt:lpstr>Анализ конкурентов</vt:lpstr>
      <vt:lpstr>Наше решение</vt:lpstr>
      <vt:lpstr>Технологии и инновации</vt:lpstr>
      <vt:lpstr>Презентация PowerPoint</vt:lpstr>
      <vt:lpstr>Презентация PowerPoint</vt:lpstr>
      <vt:lpstr>Бизнес-модель</vt:lpstr>
      <vt:lpstr>План развития</vt:lpstr>
      <vt:lpstr>Группа 9 Команда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«TikTalk»</dc:title>
  <dc:creator>Pavel</dc:creator>
  <cp:lastModifiedBy>Pavel</cp:lastModifiedBy>
  <cp:revision>2</cp:revision>
  <dcterms:modified xsi:type="dcterms:W3CDTF">2024-05-30T08:45:35Z</dcterms:modified>
</cp:coreProperties>
</file>