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3" r:id="rId1"/>
  </p:sldMasterIdLst>
  <p:sldIdLst>
    <p:sldId id="256" r:id="rId2"/>
    <p:sldId id="257" r:id="rId3"/>
    <p:sldId id="258" r:id="rId4"/>
    <p:sldId id="275" r:id="rId5"/>
    <p:sldId id="270" r:id="rId6"/>
    <p:sldId id="272" r:id="rId7"/>
    <p:sldId id="276" r:id="rId8"/>
    <p:sldId id="277" r:id="rId9"/>
    <p:sldId id="278" r:id="rId10"/>
    <p:sldId id="274" r:id="rId11"/>
    <p:sldId id="265" r:id="rId12"/>
    <p:sldId id="267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7BAEA2-A626-4514-8F33-5ABEB8F81AFF}" v="1098" dt="2023-12-27T04:57:12.863"/>
    <p1510:client id="{C5CB37B3-E5D8-4D12-BCA9-2AAA6098329B}" v="722" dt="2023-12-26T22:18:41.742"/>
    <p1510:client id="{C6A6A226-F2B7-47E2-857B-5628553C4480}" v="175" dt="2023-12-26T21:06:08.063"/>
    <p1510:client id="{D9017B3C-3510-4A52-BA05-2772D7F20423}" v="499" dt="2023-12-27T20:28:31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34587" autoAdjust="0"/>
    <p:restoredTop sz="86457" autoAdjust="0"/>
  </p:normalViewPr>
  <p:slideViewPr>
    <p:cSldViewPr snapToGrid="0">
      <p:cViewPr>
        <p:scale>
          <a:sx n="47" d="100"/>
          <a:sy n="47" d="100"/>
        </p:scale>
        <p:origin x="-1166" y="-7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9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1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53B7D-C39D-4F50-A8A0-F16918813E40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A05674-373E-4F1B-BD21-23D6F336F981}">
      <dgm:prSet phldrT="[Text]"/>
      <dgm:spPr/>
      <dgm:t>
        <a:bodyPr/>
        <a:lstStyle/>
        <a:p>
          <a:r>
            <a:rPr lang="en-US" b="1" dirty="0" smtClean="0">
              <a:latin typeface="Times New Roman"/>
              <a:cs typeface="Times New Roman"/>
            </a:rPr>
            <a:t>Goal of the project</a:t>
          </a:r>
          <a:endParaRPr lang="en-US" dirty="0"/>
        </a:p>
      </dgm:t>
    </dgm:pt>
    <dgm:pt modelId="{9AC3B9A7-6105-4AC9-B19E-53A96159E65B}" type="parTrans" cxnId="{77838640-949B-4242-AEC1-F5FBAC619AB7}">
      <dgm:prSet/>
      <dgm:spPr/>
      <dgm:t>
        <a:bodyPr/>
        <a:lstStyle/>
        <a:p>
          <a:endParaRPr lang="en-US"/>
        </a:p>
      </dgm:t>
    </dgm:pt>
    <dgm:pt modelId="{24F0A1AC-BA24-48BD-8B6B-450A14E67165}" type="sibTrans" cxnId="{77838640-949B-4242-AEC1-F5FBAC619AB7}">
      <dgm:prSet/>
      <dgm:spPr/>
      <dgm:t>
        <a:bodyPr/>
        <a:lstStyle/>
        <a:p>
          <a:endParaRPr lang="en-US"/>
        </a:p>
      </dgm:t>
    </dgm:pt>
    <dgm:pt modelId="{50D34363-8965-49B7-A921-8561D015B59D}">
      <dgm:prSet phldrT="[Text]"/>
      <dgm:spPr/>
      <dgm:t>
        <a:bodyPr/>
        <a:lstStyle/>
        <a:p>
          <a:r>
            <a:rPr lang="en-US" dirty="0" smtClean="0"/>
            <a:t>Enable student registration.</a:t>
          </a:r>
          <a:endParaRPr lang="en-US" dirty="0"/>
        </a:p>
      </dgm:t>
    </dgm:pt>
    <dgm:pt modelId="{511156F9-272E-4644-BDF2-DABCA389C3E9}" type="parTrans" cxnId="{DB538260-7E6C-4F95-A9C3-134184F41F5A}">
      <dgm:prSet/>
      <dgm:spPr/>
      <dgm:t>
        <a:bodyPr/>
        <a:lstStyle/>
        <a:p>
          <a:endParaRPr lang="en-US"/>
        </a:p>
      </dgm:t>
    </dgm:pt>
    <dgm:pt modelId="{64F71D62-65E7-4EF7-BACF-E6B318FEF914}" type="sibTrans" cxnId="{DB538260-7E6C-4F95-A9C3-134184F41F5A}">
      <dgm:prSet/>
      <dgm:spPr/>
      <dgm:t>
        <a:bodyPr/>
        <a:lstStyle/>
        <a:p>
          <a:endParaRPr lang="en-US"/>
        </a:p>
      </dgm:t>
    </dgm:pt>
    <dgm:pt modelId="{E6653392-AC7B-462D-8542-F31D28DCEC79}">
      <dgm:prSet phldrT="[Text]"/>
      <dgm:spPr/>
      <dgm:t>
        <a:bodyPr/>
        <a:lstStyle/>
        <a:p>
          <a:r>
            <a:rPr lang="en-US" dirty="0" smtClean="0"/>
            <a:t>Allow students to vote for candidates.</a:t>
          </a:r>
          <a:endParaRPr lang="en-US" dirty="0"/>
        </a:p>
      </dgm:t>
    </dgm:pt>
    <dgm:pt modelId="{37100FB2-AAC6-455C-8691-7BF92227930B}" type="parTrans" cxnId="{E145CFD0-C005-4592-A8E9-F306959349FC}">
      <dgm:prSet/>
      <dgm:spPr/>
      <dgm:t>
        <a:bodyPr/>
        <a:lstStyle/>
        <a:p>
          <a:endParaRPr lang="en-US"/>
        </a:p>
      </dgm:t>
    </dgm:pt>
    <dgm:pt modelId="{5E3522B8-DA65-4537-9E52-1754EE958F64}" type="sibTrans" cxnId="{E145CFD0-C005-4592-A8E9-F306959349FC}">
      <dgm:prSet/>
      <dgm:spPr/>
      <dgm:t>
        <a:bodyPr/>
        <a:lstStyle/>
        <a:p>
          <a:endParaRPr lang="en-US"/>
        </a:p>
      </dgm:t>
    </dgm:pt>
    <dgm:pt modelId="{29D8F26E-9BE0-4F82-8CB2-A33BB200D071}">
      <dgm:prSet phldrT="[Text]"/>
      <dgm:spPr/>
      <dgm:t>
        <a:bodyPr/>
        <a:lstStyle/>
        <a:p>
          <a:r>
            <a:rPr lang="en-US" dirty="0" smtClean="0"/>
            <a:t>Display voting results dynamically.</a:t>
          </a:r>
          <a:endParaRPr lang="en-US" dirty="0"/>
        </a:p>
      </dgm:t>
    </dgm:pt>
    <dgm:pt modelId="{A29CEA96-8C15-4C20-B750-C9DD64684C5D}" type="parTrans" cxnId="{9E29CB59-2707-460D-891E-B434F7FBD99D}">
      <dgm:prSet/>
      <dgm:spPr/>
      <dgm:t>
        <a:bodyPr/>
        <a:lstStyle/>
        <a:p>
          <a:endParaRPr lang="en-US"/>
        </a:p>
      </dgm:t>
    </dgm:pt>
    <dgm:pt modelId="{AAAB3F9C-33F5-443A-B806-BE04D34BB879}" type="sibTrans" cxnId="{9E29CB59-2707-460D-891E-B434F7FBD99D}">
      <dgm:prSet/>
      <dgm:spPr/>
      <dgm:t>
        <a:bodyPr/>
        <a:lstStyle/>
        <a:p>
          <a:endParaRPr lang="en-US"/>
        </a:p>
      </dgm:t>
    </dgm:pt>
    <dgm:pt modelId="{678F2846-5CD1-4887-9170-986E70918A5A}">
      <dgm:prSet phldrT="[Text]"/>
      <dgm:spPr/>
      <dgm:t>
        <a:bodyPr/>
        <a:lstStyle/>
        <a:p>
          <a:r>
            <a:rPr lang="en-US" dirty="0" smtClean="0"/>
            <a:t>Ensure secure and efficient data handling.</a:t>
          </a:r>
          <a:endParaRPr lang="en-US" dirty="0"/>
        </a:p>
      </dgm:t>
    </dgm:pt>
    <dgm:pt modelId="{AE468C9C-1B69-43B1-A495-0FF8F571FC12}" type="parTrans" cxnId="{0FCDA5D5-F5ED-4128-9050-E0C3B29D17B4}">
      <dgm:prSet/>
      <dgm:spPr/>
      <dgm:t>
        <a:bodyPr/>
        <a:lstStyle/>
        <a:p>
          <a:endParaRPr lang="en-US"/>
        </a:p>
      </dgm:t>
    </dgm:pt>
    <dgm:pt modelId="{EB66CC21-FC23-43F5-8EF8-4D323753AA8F}" type="sibTrans" cxnId="{0FCDA5D5-F5ED-4128-9050-E0C3B29D17B4}">
      <dgm:prSet/>
      <dgm:spPr/>
      <dgm:t>
        <a:bodyPr/>
        <a:lstStyle/>
        <a:p>
          <a:endParaRPr lang="en-US"/>
        </a:p>
      </dgm:t>
    </dgm:pt>
    <dgm:pt modelId="{9618DEA7-D812-40EC-9FB5-891E9342AED0}" type="pres">
      <dgm:prSet presAssocID="{57353B7D-C39D-4F50-A8A0-F16918813E4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600DB4-17C1-40F6-907E-3C3B182916D1}" type="pres">
      <dgm:prSet presAssocID="{57353B7D-C39D-4F50-A8A0-F16918813E40}" presName="radial" presStyleCnt="0">
        <dgm:presLayoutVars>
          <dgm:animLvl val="ctr"/>
        </dgm:presLayoutVars>
      </dgm:prSet>
      <dgm:spPr/>
    </dgm:pt>
    <dgm:pt modelId="{442D0E89-9B68-4423-A5F8-127CAD7B9DA2}" type="pres">
      <dgm:prSet presAssocID="{1BA05674-373E-4F1B-BD21-23D6F336F981}" presName="centerShape" presStyleLbl="vennNode1" presStyleIdx="0" presStyleCnt="5" custScaleX="129098" custScaleY="129098"/>
      <dgm:spPr/>
      <dgm:t>
        <a:bodyPr/>
        <a:lstStyle/>
        <a:p>
          <a:endParaRPr lang="en-US"/>
        </a:p>
      </dgm:t>
    </dgm:pt>
    <dgm:pt modelId="{899A1542-BA45-4D56-AA5A-14CEBC980BB2}" type="pres">
      <dgm:prSet presAssocID="{50D34363-8965-49B7-A921-8561D015B59D}" presName="node" presStyleLbl="vennNode1" presStyleIdx="1" presStyleCnt="5" custScaleX="169665" custScaleY="152532" custRadScaleRad="155008" custRadScaleInc="699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A880C-FADF-4FD8-8002-37225C9B5D0E}" type="pres">
      <dgm:prSet presAssocID="{E6653392-AC7B-462D-8542-F31D28DCEC79}" presName="node" presStyleLbl="vennNode1" presStyleIdx="2" presStyleCnt="5" custScaleX="151358" custScaleY="157084" custRadScaleRad="148749" custRadScaleInc="285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E5B91-CE9B-4A52-8D82-EAC48AE67D2E}" type="pres">
      <dgm:prSet presAssocID="{29D8F26E-9BE0-4F82-8CB2-A33BB200D071}" presName="node" presStyleLbl="vennNode1" presStyleIdx="3" presStyleCnt="5" custScaleX="158257" custScaleY="158257" custRadScaleRad="150483" custRadScaleInc="711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379547-79A3-4AF5-BB45-411D675A2ADF}" type="pres">
      <dgm:prSet presAssocID="{678F2846-5CD1-4887-9170-986E70918A5A}" presName="node" presStyleLbl="vennNode1" presStyleIdx="4" presStyleCnt="5" custScaleX="162456" custScaleY="162456" custRadScaleRad="154306" custRadScaleInc="30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29CB59-2707-460D-891E-B434F7FBD99D}" srcId="{1BA05674-373E-4F1B-BD21-23D6F336F981}" destId="{29D8F26E-9BE0-4F82-8CB2-A33BB200D071}" srcOrd="2" destOrd="0" parTransId="{A29CEA96-8C15-4C20-B750-C9DD64684C5D}" sibTransId="{AAAB3F9C-33F5-443A-B806-BE04D34BB879}"/>
    <dgm:cxn modelId="{BA8DB27A-2071-44C1-B901-7E7410587A02}" type="presOf" srcId="{57353B7D-C39D-4F50-A8A0-F16918813E40}" destId="{9618DEA7-D812-40EC-9FB5-891E9342AED0}" srcOrd="0" destOrd="0" presId="urn:microsoft.com/office/officeart/2005/8/layout/radial3"/>
    <dgm:cxn modelId="{DB538260-7E6C-4F95-A9C3-134184F41F5A}" srcId="{1BA05674-373E-4F1B-BD21-23D6F336F981}" destId="{50D34363-8965-49B7-A921-8561D015B59D}" srcOrd="0" destOrd="0" parTransId="{511156F9-272E-4644-BDF2-DABCA389C3E9}" sibTransId="{64F71D62-65E7-4EF7-BACF-E6B318FEF914}"/>
    <dgm:cxn modelId="{8624F200-B9A3-4B76-8F37-FB967D918FAD}" type="presOf" srcId="{E6653392-AC7B-462D-8542-F31D28DCEC79}" destId="{754A880C-FADF-4FD8-8002-37225C9B5D0E}" srcOrd="0" destOrd="0" presId="urn:microsoft.com/office/officeart/2005/8/layout/radial3"/>
    <dgm:cxn modelId="{A79D6264-F6E6-4C46-97B9-317EE73BC0AE}" type="presOf" srcId="{50D34363-8965-49B7-A921-8561D015B59D}" destId="{899A1542-BA45-4D56-AA5A-14CEBC980BB2}" srcOrd="0" destOrd="0" presId="urn:microsoft.com/office/officeart/2005/8/layout/radial3"/>
    <dgm:cxn modelId="{77838640-949B-4242-AEC1-F5FBAC619AB7}" srcId="{57353B7D-C39D-4F50-A8A0-F16918813E40}" destId="{1BA05674-373E-4F1B-BD21-23D6F336F981}" srcOrd="0" destOrd="0" parTransId="{9AC3B9A7-6105-4AC9-B19E-53A96159E65B}" sibTransId="{24F0A1AC-BA24-48BD-8B6B-450A14E67165}"/>
    <dgm:cxn modelId="{CC17A5FB-AE20-4405-A003-35826BE35AD8}" type="presOf" srcId="{29D8F26E-9BE0-4F82-8CB2-A33BB200D071}" destId="{BBEE5B91-CE9B-4A52-8D82-EAC48AE67D2E}" srcOrd="0" destOrd="0" presId="urn:microsoft.com/office/officeart/2005/8/layout/radial3"/>
    <dgm:cxn modelId="{0FCDA5D5-F5ED-4128-9050-E0C3B29D17B4}" srcId="{1BA05674-373E-4F1B-BD21-23D6F336F981}" destId="{678F2846-5CD1-4887-9170-986E70918A5A}" srcOrd="3" destOrd="0" parTransId="{AE468C9C-1B69-43B1-A495-0FF8F571FC12}" sibTransId="{EB66CC21-FC23-43F5-8EF8-4D323753AA8F}"/>
    <dgm:cxn modelId="{1691F1E8-2F25-4AF5-8E4F-F53C28A2419B}" type="presOf" srcId="{1BA05674-373E-4F1B-BD21-23D6F336F981}" destId="{442D0E89-9B68-4423-A5F8-127CAD7B9DA2}" srcOrd="0" destOrd="0" presId="urn:microsoft.com/office/officeart/2005/8/layout/radial3"/>
    <dgm:cxn modelId="{4B103771-209F-4B4A-A1E9-4D07E27B2A2B}" type="presOf" srcId="{678F2846-5CD1-4887-9170-986E70918A5A}" destId="{A8379547-79A3-4AF5-BB45-411D675A2ADF}" srcOrd="0" destOrd="0" presId="urn:microsoft.com/office/officeart/2005/8/layout/radial3"/>
    <dgm:cxn modelId="{E145CFD0-C005-4592-A8E9-F306959349FC}" srcId="{1BA05674-373E-4F1B-BD21-23D6F336F981}" destId="{E6653392-AC7B-462D-8542-F31D28DCEC79}" srcOrd="1" destOrd="0" parTransId="{37100FB2-AAC6-455C-8691-7BF92227930B}" sibTransId="{5E3522B8-DA65-4537-9E52-1754EE958F64}"/>
    <dgm:cxn modelId="{50C050D8-8AE2-4A2D-8079-249CEF1C7B51}" type="presParOf" srcId="{9618DEA7-D812-40EC-9FB5-891E9342AED0}" destId="{8E600DB4-17C1-40F6-907E-3C3B182916D1}" srcOrd="0" destOrd="0" presId="urn:microsoft.com/office/officeart/2005/8/layout/radial3"/>
    <dgm:cxn modelId="{0E0F4177-C822-467A-9C9B-4C7C13EA1200}" type="presParOf" srcId="{8E600DB4-17C1-40F6-907E-3C3B182916D1}" destId="{442D0E89-9B68-4423-A5F8-127CAD7B9DA2}" srcOrd="0" destOrd="0" presId="urn:microsoft.com/office/officeart/2005/8/layout/radial3"/>
    <dgm:cxn modelId="{A5646799-8D05-4BD2-AFE2-E489081A081D}" type="presParOf" srcId="{8E600DB4-17C1-40F6-907E-3C3B182916D1}" destId="{899A1542-BA45-4D56-AA5A-14CEBC980BB2}" srcOrd="1" destOrd="0" presId="urn:microsoft.com/office/officeart/2005/8/layout/radial3"/>
    <dgm:cxn modelId="{62E1C7BE-C72B-4162-AFC8-0BAC68D867A2}" type="presParOf" srcId="{8E600DB4-17C1-40F6-907E-3C3B182916D1}" destId="{754A880C-FADF-4FD8-8002-37225C9B5D0E}" srcOrd="2" destOrd="0" presId="urn:microsoft.com/office/officeart/2005/8/layout/radial3"/>
    <dgm:cxn modelId="{0D5B9B10-37E2-470C-9EAD-FB890C57AEEC}" type="presParOf" srcId="{8E600DB4-17C1-40F6-907E-3C3B182916D1}" destId="{BBEE5B91-CE9B-4A52-8D82-EAC48AE67D2E}" srcOrd="3" destOrd="0" presId="urn:microsoft.com/office/officeart/2005/8/layout/radial3"/>
    <dgm:cxn modelId="{F770EF52-76D9-45A1-A8B4-962B5BEA632B}" type="presParOf" srcId="{8E600DB4-17C1-40F6-907E-3C3B182916D1}" destId="{A8379547-79A3-4AF5-BB45-411D675A2ADF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D0E89-9B68-4423-A5F8-127CAD7B9DA2}">
      <dsp:nvSpPr>
        <dsp:cNvPr id="0" name=""/>
        <dsp:cNvSpPr/>
      </dsp:nvSpPr>
      <dsp:spPr>
        <a:xfrm>
          <a:off x="3982117" y="677850"/>
          <a:ext cx="3517780" cy="35177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b="1" kern="1200" dirty="0" smtClean="0">
              <a:latin typeface="Times New Roman"/>
              <a:cs typeface="Times New Roman"/>
            </a:rPr>
            <a:t>Goal of the project</a:t>
          </a:r>
          <a:endParaRPr lang="en-US" sz="5900" kern="1200" dirty="0"/>
        </a:p>
      </dsp:txBody>
      <dsp:txXfrm>
        <a:off x="4497284" y="1193017"/>
        <a:ext cx="2487446" cy="2487446"/>
      </dsp:txXfrm>
    </dsp:sp>
    <dsp:sp modelId="{899A1542-BA45-4D56-AA5A-14CEBC980BB2}">
      <dsp:nvSpPr>
        <dsp:cNvPr id="0" name=""/>
        <dsp:cNvSpPr/>
      </dsp:nvSpPr>
      <dsp:spPr>
        <a:xfrm>
          <a:off x="7034461" y="145725"/>
          <a:ext cx="2311593" cy="207816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Enable student registration.</a:t>
          </a:r>
          <a:endParaRPr lang="en-US" sz="2000" kern="1200" dirty="0"/>
        </a:p>
      </dsp:txBody>
      <dsp:txXfrm>
        <a:off x="7372986" y="450065"/>
        <a:ext cx="1634543" cy="1469485"/>
      </dsp:txXfrm>
    </dsp:sp>
    <dsp:sp modelId="{754A880C-FADF-4FD8-8002-37225C9B5D0E}">
      <dsp:nvSpPr>
        <dsp:cNvPr id="0" name=""/>
        <dsp:cNvSpPr/>
      </dsp:nvSpPr>
      <dsp:spPr>
        <a:xfrm>
          <a:off x="7088610" y="2510901"/>
          <a:ext cx="2062170" cy="21401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Allow students to vote for candidates.</a:t>
          </a:r>
          <a:endParaRPr lang="en-US" sz="2000" kern="1200" dirty="0"/>
        </a:p>
      </dsp:txBody>
      <dsp:txXfrm>
        <a:off x="7390608" y="2824324"/>
        <a:ext cx="1458174" cy="1513338"/>
      </dsp:txXfrm>
    </dsp:sp>
    <dsp:sp modelId="{BBEE5B91-CE9B-4A52-8D82-EAC48AE67D2E}">
      <dsp:nvSpPr>
        <dsp:cNvPr id="0" name=""/>
        <dsp:cNvSpPr/>
      </dsp:nvSpPr>
      <dsp:spPr>
        <a:xfrm>
          <a:off x="2262632" y="2528896"/>
          <a:ext cx="2156166" cy="21561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Display voting results dynamically.</a:t>
          </a:r>
          <a:endParaRPr lang="en-US" sz="2000" kern="1200" dirty="0"/>
        </a:p>
      </dsp:txBody>
      <dsp:txXfrm>
        <a:off x="2578395" y="2844659"/>
        <a:ext cx="1524640" cy="1524640"/>
      </dsp:txXfrm>
    </dsp:sp>
    <dsp:sp modelId="{A8379547-79A3-4AF5-BB45-411D675A2ADF}">
      <dsp:nvSpPr>
        <dsp:cNvPr id="0" name=""/>
        <dsp:cNvSpPr/>
      </dsp:nvSpPr>
      <dsp:spPr>
        <a:xfrm>
          <a:off x="2206662" y="63459"/>
          <a:ext cx="2213375" cy="22133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Ensure secure and efficient data handling.</a:t>
          </a:r>
          <a:endParaRPr lang="en-US" sz="2000" kern="1200" dirty="0"/>
        </a:p>
      </dsp:txBody>
      <dsp:txXfrm>
        <a:off x="2530803" y="387600"/>
        <a:ext cx="1565093" cy="1565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3CADBD16-5BFB-4D9F-9646-C75D1B53BBB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3CADBD16-5BFB-4D9F-9646-C75D1B53BBB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55" r:id="rId2"/>
    <p:sldLayoutId id="2147484156" r:id="rId3"/>
    <p:sldLayoutId id="2147484157" r:id="rId4"/>
    <p:sldLayoutId id="2147484158" r:id="rId5"/>
    <p:sldLayoutId id="2147484159" r:id="rId6"/>
    <p:sldLayoutId id="2147484160" r:id="rId7"/>
    <p:sldLayoutId id="2147484161" r:id="rId8"/>
    <p:sldLayoutId id="2147484162" r:id="rId9"/>
    <p:sldLayoutId id="2147484163" r:id="rId10"/>
    <p:sldLayoutId id="2147484164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wav"/><Relationship Id="rId1" Type="http://schemas.microsoft.com/office/2007/relationships/media" Target="../media/media10.wav"/><Relationship Id="rId5" Type="http://schemas.openxmlformats.org/officeDocument/2006/relationships/image" Target="../media/image4.pn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wav"/><Relationship Id="rId1" Type="http://schemas.microsoft.com/office/2007/relationships/media" Target="../media/media11.wav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wav"/><Relationship Id="rId1" Type="http://schemas.microsoft.com/office/2007/relationships/media" Target="../media/media12.wav"/><Relationship Id="rId5" Type="http://schemas.openxmlformats.org/officeDocument/2006/relationships/image" Target="../media/image4.pn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wav"/><Relationship Id="rId1" Type="http://schemas.microsoft.com/office/2007/relationships/media" Target="../media/media13.wav"/><Relationship Id="rId5" Type="http://schemas.openxmlformats.org/officeDocument/2006/relationships/image" Target="../media/image4.png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wav"/><Relationship Id="rId1" Type="http://schemas.microsoft.com/office/2007/relationships/media" Target="../media/media14.wav"/><Relationship Id="rId6" Type="http://schemas.openxmlformats.org/officeDocument/2006/relationships/image" Target="../media/image4.png"/><Relationship Id="rId5" Type="http://schemas.openxmlformats.org/officeDocument/2006/relationships/hyperlink" Target="http://www.baas.ac.uk/usso/reevalconfs/" TargetMode="Externa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5.wav"/><Relationship Id="rId1" Type="http://schemas.microsoft.com/office/2007/relationships/media" Target="../media/media15.wav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wav"/><Relationship Id="rId1" Type="http://schemas.microsoft.com/office/2007/relationships/media" Target="../media/media8.wav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wav"/><Relationship Id="rId1" Type="http://schemas.microsoft.com/office/2007/relationships/media" Target="../media/media9.wav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: Shape 83">
            <a:extLst>
              <a:ext uri="{FF2B5EF4-FFF2-40B4-BE49-F238E27FC236}">
                <a16:creationId xmlns="" xmlns:a16="http://schemas.microsoft.com/office/drawing/2014/main" id="{91C2F78B-DEE8-4195-A196-DFC51BDADF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749268" y="4070884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685B57F6-59DE-4274-A37C-F47FE4E42E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6072" y="2921074"/>
            <a:ext cx="6732799" cy="2173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NAME: 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SAZZAD 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hOSSAIN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lnSpc>
                <a:spcPct val="12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CBF-024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Python  </a:t>
            </a:r>
          </a:p>
          <a:p>
            <a:pPr algn="l"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Programming 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/>
              <a:t>   </a:t>
            </a:r>
            <a:r>
              <a:rPr lang="en-US" dirty="0"/>
              <a:t>  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829" y="140914"/>
            <a:ext cx="7556835" cy="22227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kern="12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Student Voting system </a:t>
            </a:r>
            <a:br>
              <a:rPr lang="en-US" sz="4400" b="1" kern="1200" dirty="0" smtClean="0">
                <a:solidFill>
                  <a:srgbClr val="0070C0"/>
                </a:solidFill>
                <a:latin typeface="Times New Roman"/>
                <a:cs typeface="Times New Roman"/>
              </a:rPr>
            </a:br>
            <a:r>
              <a:rPr lang="en-US" sz="4400" b="1" kern="12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USING </a:t>
            </a:r>
            <a:br>
              <a:rPr lang="en-US" sz="4400" b="1" kern="1200" dirty="0" smtClean="0">
                <a:solidFill>
                  <a:srgbClr val="0070C0"/>
                </a:solidFill>
                <a:latin typeface="Times New Roman"/>
                <a:cs typeface="Times New Roman"/>
              </a:rPr>
            </a:br>
            <a:r>
              <a:rPr lang="en-US" sz="4400" b="1" dirty="0">
                <a:solidFill>
                  <a:srgbClr val="0070C0"/>
                </a:solidFill>
                <a:latin typeface="Times New Roman"/>
                <a:cs typeface="Times New Roman"/>
              </a:rPr>
              <a:t>B</a:t>
            </a:r>
            <a:r>
              <a:rPr lang="en-US" sz="4400" b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asic </a:t>
            </a:r>
            <a:r>
              <a:rPr lang="en-US" sz="4400" b="1" dirty="0">
                <a:solidFill>
                  <a:srgbClr val="0070C0"/>
                </a:solidFill>
                <a:latin typeface="Times New Roman"/>
                <a:cs typeface="Times New Roman"/>
              </a:rPr>
              <a:t>P</a:t>
            </a:r>
            <a:r>
              <a:rPr lang="en-US" sz="4400" b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ython </a:t>
            </a:r>
            <a:r>
              <a:rPr lang="en-US" sz="4400" b="1" dirty="0">
                <a:solidFill>
                  <a:srgbClr val="0070C0"/>
                </a:solidFill>
                <a:latin typeface="Times New Roman"/>
                <a:cs typeface="Times New Roman"/>
              </a:rPr>
              <a:t>P</a:t>
            </a:r>
            <a:r>
              <a:rPr lang="en-US" sz="4400" b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rogramming</a:t>
            </a:r>
            <a:endParaRPr lang="en-US" sz="3700" b="1" kern="12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FF95278-A7A5-4D75-77F7-B3E89B9E9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22" y="1"/>
            <a:ext cx="7557379" cy="6858006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92" name="Freeform: Shape 91">
            <a:extLst>
              <a:ext uri="{FF2B5EF4-FFF2-40B4-BE49-F238E27FC236}">
                <a16:creationId xmlns="" xmlns:a16="http://schemas.microsoft.com/office/drawing/2014/main" id="{6D6B3702-19B7-471C-974D-4A163151E0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376548" y="0"/>
            <a:ext cx="681275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899617 w 6899617"/>
              <a:gd name="connsiteY1" fmla="*/ 0 h 6858000"/>
              <a:gd name="connsiteX2" fmla="*/ 6899617 w 6899617"/>
              <a:gd name="connsiteY2" fmla="*/ 1529274 h 6858000"/>
              <a:gd name="connsiteX3" fmla="*/ 2229334 w 6899617"/>
              <a:gd name="connsiteY3" fmla="*/ 6858000 h 6858000"/>
              <a:gd name="connsiteX4" fmla="*/ 0 w 6899617"/>
              <a:gd name="connsiteY4" fmla="*/ 6858000 h 6858000"/>
              <a:gd name="connsiteX0" fmla="*/ 5966258 w 6855283"/>
              <a:gd name="connsiteY0" fmla="*/ 0 h 6858000"/>
              <a:gd name="connsiteX1" fmla="*/ 6855283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55283"/>
              <a:gd name="connsiteY0" fmla="*/ 0 h 6858000"/>
              <a:gd name="connsiteX1" fmla="*/ 6810948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62525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51442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12757" h="6858000">
                <a:moveTo>
                  <a:pt x="5966258" y="0"/>
                </a:moveTo>
                <a:lnTo>
                  <a:pt x="6810948" y="0"/>
                </a:lnTo>
                <a:cubicBezTo>
                  <a:pt x="6807254" y="520842"/>
                  <a:pt x="6815473" y="1006772"/>
                  <a:pt x="6811779" y="1527614"/>
                </a:cubicBezTo>
                <a:lnTo>
                  <a:pt x="2185000" y="6858000"/>
                </a:lnTo>
                <a:lnTo>
                  <a:pt x="0" y="6858000"/>
                </a:lnTo>
                <a:lnTo>
                  <a:pt x="5966258" y="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36"/>
    </mc:Choice>
    <mc:Fallback>
      <p:transition spd="slow" advTm="85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3594" y="1652132"/>
            <a:ext cx="6127339" cy="38505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backend logic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development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database management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pymysql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connectivity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Getting Started with MySQL in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933" y="1897063"/>
            <a:ext cx="4928054" cy="273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941514" y="4942505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7 : Using Technology </a:t>
            </a:r>
            <a:endParaRPr lang="en-US" dirty="0">
              <a:effectLst/>
            </a:endParaRP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22633"/>
      </p:ext>
    </p:extLst>
  </p:cSld>
  <p:clrMapOvr>
    <a:masterClrMapping/>
  </p:clrMapOvr>
  <p:transition spd="slow" advTm="261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C6CFB5-4A2C-193D-E879-250E3773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67ED08C-CAE6-F818-3096-F88E3528D6C9}"/>
              </a:ext>
            </a:extLst>
          </p:cNvPr>
          <p:cNvSpPr txBox="1"/>
          <p:nvPr/>
        </p:nvSpPr>
        <p:spPr>
          <a:xfrm>
            <a:off x="2024287" y="554378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Figure 5: Text 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8B39CDC-127C-6817-BBDE-2251D316784E}"/>
              </a:ext>
            </a:extLst>
          </p:cNvPr>
          <p:cNvSpPr txBox="1"/>
          <p:nvPr/>
        </p:nvSpPr>
        <p:spPr>
          <a:xfrm>
            <a:off x="7278081" y="554892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Figure 6: Spam Detected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46" y="1614522"/>
            <a:ext cx="10399939" cy="4303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18699" y="5962191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8 : Results Output</a:t>
            </a:r>
            <a:endParaRPr lang="en-US" dirty="0">
              <a:effectLst/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90116"/>
      </p:ext>
    </p:extLst>
  </p:cSld>
  <p:clrMapOvr>
    <a:masterClrMapping/>
  </p:clrMapOvr>
  <p:transition spd="slow" advTm="635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20CC10FC-6518-423B-A972-3E4F7A4A8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8FC12C0-26A5-495A-9358-36220BD535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6255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4BAF89B-3D85-E3CB-C0FD-7C32CB941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" y="0"/>
            <a:ext cx="7357932" cy="6858000"/>
          </a:xfrm>
          <a:custGeom>
            <a:avLst/>
            <a:gdLst/>
            <a:ahLst/>
            <a:cxnLst/>
            <a:rect l="l" t="t" r="r" b="b"/>
            <a:pathLst>
              <a:path w="6885325" h="6858000">
                <a:moveTo>
                  <a:pt x="6885325" y="0"/>
                </a:moveTo>
                <a:lnTo>
                  <a:pt x="874733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82116B-D89C-3E2C-0007-F2324AD1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8852" y="1255827"/>
            <a:ext cx="3497580" cy="1958340"/>
          </a:xfrm>
        </p:spPr>
        <p:txBody>
          <a:bodyPr anchor="t">
            <a:normAutofit/>
          </a:bodyPr>
          <a:lstStyle/>
          <a:p>
            <a:r>
              <a:rPr lang="en-US" sz="37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D3452C-AFD3-EF51-80B0-F9515B74E4C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600115" y="1465273"/>
            <a:ext cx="6591885" cy="3927453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Issues </a:t>
            </a:r>
            <a:r>
              <a:rPr lang="en-US" sz="1800" b="1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integrating the voting system with existing student databases and management systems.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easy-to-use interface for all students, regardless of their tech skills.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</a:t>
            </a:r>
            <a:r>
              <a:rPr lang="en-US" sz="1800" b="1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a reliable database to store user info and votes efficiently.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50063"/>
      </p:ext>
    </p:extLst>
  </p:cSld>
  <p:clrMapOvr>
    <a:masterClrMapping/>
  </p:clrMapOvr>
  <p:transition spd="slow" advTm="337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="" xmlns:a16="http://schemas.microsoft.com/office/drawing/2014/main" id="{685B57F6-59DE-4274-A37C-F47FE4E42E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163020-A16A-7838-030D-646A0207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5492" y="937282"/>
            <a:ext cx="8167744" cy="13608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2940FB-A6D0-6214-F316-3EA1D3EDA4F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99867" y="2275332"/>
            <a:ext cx="5668460" cy="344348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 Voting System provides a secure and efficient platform for student voting.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could include online voting and user authentication.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30DD72E-AAFD-0DFF-32AA-8BC987AC71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97" y="0"/>
            <a:ext cx="7729003" cy="6858000"/>
          </a:xfrm>
          <a:custGeom>
            <a:avLst/>
            <a:gdLst/>
            <a:ahLst/>
            <a:cxnLst/>
            <a:rect l="l" t="t" r="r" b="b"/>
            <a:pathLst>
              <a:path w="7729002" h="6858000">
                <a:moveTo>
                  <a:pt x="6878624" y="0"/>
                </a:moveTo>
                <a:lnTo>
                  <a:pt x="7729002" y="0"/>
                </a:lnTo>
                <a:lnTo>
                  <a:pt x="7729002" y="4099788"/>
                </a:lnTo>
                <a:lnTo>
                  <a:pt x="5311608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89827"/>
      </p:ext>
    </p:extLst>
  </p:cSld>
  <p:clrMapOvr>
    <a:masterClrMapping/>
  </p:clrMapOvr>
  <p:transition spd="slow" advTm="91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685B57F6-59DE-4274-A37C-F47FE4E42E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C8C63406-9171-4282-BAAB-2DDC6831F0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73874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3B887E-E97C-4EBB-F9D5-186B5432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93" y="769420"/>
            <a:ext cx="4665600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DISCUSSION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506E60-08BB-E602-4E12-0A829B788A16}"/>
              </a:ext>
            </a:extLst>
          </p:cNvPr>
          <p:cNvSpPr txBox="1"/>
          <p:nvPr/>
        </p:nvSpPr>
        <p:spPr>
          <a:xfrm>
            <a:off x="693615" y="1951032"/>
            <a:ext cx="3769468" cy="384017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1028700" lvl="1" indent="-571500">
              <a:lnSpc>
                <a:spcPct val="120000"/>
              </a:lnSpc>
              <a:spcAft>
                <a:spcPts val="600"/>
              </a:spcAft>
              <a:buFont typeface="Arial"/>
              <a:buChar char="•"/>
            </a:pPr>
            <a:r>
              <a:rPr lang="en-US" sz="4000" dirty="0"/>
              <a:t>Q&amp;A</a:t>
            </a:r>
          </a:p>
        </p:txBody>
      </p:sp>
      <p:pic>
        <p:nvPicPr>
          <p:cNvPr id="7" name="Picture 6" descr="A group of people sitting around a table with computers&#10;&#10;Description automatically generated">
            <a:extLst>
              <a:ext uri="{FF2B5EF4-FFF2-40B4-BE49-F238E27FC236}">
                <a16:creationId xmlns="" xmlns:a16="http://schemas.microsoft.com/office/drawing/2014/main" id="{564A2E94-779E-E6BD-B758-34936928AB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rcRect l="17815" r="14660" b="2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89617"/>
      </p:ext>
    </p:extLst>
  </p:cSld>
  <p:clrMapOvr>
    <a:masterClrMapping/>
  </p:clrMapOvr>
  <p:transition spd="slow" advTm="91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5CD60141-EEBD-4EC1-8E34-0344C16A18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318311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4C75A547-BCD1-42BE-966E-53CA0AB931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188361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4DE524F2-C7AF-4466-BA99-09C19DE0D8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F391DB8F-CD1E-4B48-81D6-9781BA3F4C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93271" y="5474"/>
            <a:ext cx="9098732" cy="6858000"/>
          </a:xfrm>
          <a:custGeom>
            <a:avLst/>
            <a:gdLst>
              <a:gd name="connsiteX0" fmla="*/ 6010592 w 9098732"/>
              <a:gd name="connsiteY0" fmla="*/ 0 h 6858000"/>
              <a:gd name="connsiteX1" fmla="*/ 6873692 w 9098732"/>
              <a:gd name="connsiteY1" fmla="*/ 0 h 6858000"/>
              <a:gd name="connsiteX2" fmla="*/ 6873692 w 9098732"/>
              <a:gd name="connsiteY2" fmla="*/ 1553955 h 6858000"/>
              <a:gd name="connsiteX3" fmla="*/ 8235629 w 9098732"/>
              <a:gd name="connsiteY3" fmla="*/ 4 h 6858000"/>
              <a:gd name="connsiteX4" fmla="*/ 8235630 w 9098732"/>
              <a:gd name="connsiteY4" fmla="*/ 2 h 6858000"/>
              <a:gd name="connsiteX5" fmla="*/ 8235632 w 9098732"/>
              <a:gd name="connsiteY5" fmla="*/ 0 h 6858000"/>
              <a:gd name="connsiteX6" fmla="*/ 9098732 w 9098732"/>
              <a:gd name="connsiteY6" fmla="*/ 0 h 6858000"/>
              <a:gd name="connsiteX7" fmla="*/ 9098732 w 9098732"/>
              <a:gd name="connsiteY7" fmla="*/ 6858000 h 6858000"/>
              <a:gd name="connsiteX8" fmla="*/ 6873692 w 9098732"/>
              <a:gd name="connsiteY8" fmla="*/ 6858000 h 6858000"/>
              <a:gd name="connsiteX9" fmla="*/ 2225040 w 9098732"/>
              <a:gd name="connsiteY9" fmla="*/ 6858000 h 6858000"/>
              <a:gd name="connsiteX10" fmla="*/ 0 w 9098732"/>
              <a:gd name="connsiteY10" fmla="*/ 6858000 h 6858000"/>
              <a:gd name="connsiteX11" fmla="*/ 6010589 w 9098732"/>
              <a:gd name="connsiteY11" fmla="*/ 4 h 6858000"/>
              <a:gd name="connsiteX12" fmla="*/ 6010590 w 9098732"/>
              <a:gd name="connsiteY12" fmla="*/ 2 h 6858000"/>
              <a:gd name="connsiteX0" fmla="*/ 6010592 w 9098732"/>
              <a:gd name="connsiteY0" fmla="*/ 0 h 6858000"/>
              <a:gd name="connsiteX1" fmla="*/ 6873692 w 9098732"/>
              <a:gd name="connsiteY1" fmla="*/ 0 h 6858000"/>
              <a:gd name="connsiteX2" fmla="*/ 8235629 w 9098732"/>
              <a:gd name="connsiteY2" fmla="*/ 4 h 6858000"/>
              <a:gd name="connsiteX3" fmla="*/ 8235630 w 9098732"/>
              <a:gd name="connsiteY3" fmla="*/ 2 h 6858000"/>
              <a:gd name="connsiteX4" fmla="*/ 8235632 w 9098732"/>
              <a:gd name="connsiteY4" fmla="*/ 0 h 6858000"/>
              <a:gd name="connsiteX5" fmla="*/ 9098732 w 9098732"/>
              <a:gd name="connsiteY5" fmla="*/ 0 h 6858000"/>
              <a:gd name="connsiteX6" fmla="*/ 9098732 w 9098732"/>
              <a:gd name="connsiteY6" fmla="*/ 6858000 h 6858000"/>
              <a:gd name="connsiteX7" fmla="*/ 6873692 w 9098732"/>
              <a:gd name="connsiteY7" fmla="*/ 6858000 h 6858000"/>
              <a:gd name="connsiteX8" fmla="*/ 2225040 w 9098732"/>
              <a:gd name="connsiteY8" fmla="*/ 6858000 h 6858000"/>
              <a:gd name="connsiteX9" fmla="*/ 0 w 9098732"/>
              <a:gd name="connsiteY9" fmla="*/ 6858000 h 6858000"/>
              <a:gd name="connsiteX10" fmla="*/ 6010589 w 9098732"/>
              <a:gd name="connsiteY10" fmla="*/ 4 h 6858000"/>
              <a:gd name="connsiteX11" fmla="*/ 6010590 w 9098732"/>
              <a:gd name="connsiteY11" fmla="*/ 2 h 6858000"/>
              <a:gd name="connsiteX12" fmla="*/ 6010592 w 9098732"/>
              <a:gd name="connsiteY12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8235632 w 9098732"/>
              <a:gd name="connsiteY3" fmla="*/ 0 h 6858000"/>
              <a:gd name="connsiteX4" fmla="*/ 9098732 w 9098732"/>
              <a:gd name="connsiteY4" fmla="*/ 0 h 6858000"/>
              <a:gd name="connsiteX5" fmla="*/ 9098732 w 9098732"/>
              <a:gd name="connsiteY5" fmla="*/ 6858000 h 6858000"/>
              <a:gd name="connsiteX6" fmla="*/ 6873692 w 9098732"/>
              <a:gd name="connsiteY6" fmla="*/ 6858000 h 6858000"/>
              <a:gd name="connsiteX7" fmla="*/ 2225040 w 9098732"/>
              <a:gd name="connsiteY7" fmla="*/ 6858000 h 6858000"/>
              <a:gd name="connsiteX8" fmla="*/ 0 w 9098732"/>
              <a:gd name="connsiteY8" fmla="*/ 6858000 h 6858000"/>
              <a:gd name="connsiteX9" fmla="*/ 6010589 w 9098732"/>
              <a:gd name="connsiteY9" fmla="*/ 4 h 6858000"/>
              <a:gd name="connsiteX10" fmla="*/ 6010590 w 9098732"/>
              <a:gd name="connsiteY10" fmla="*/ 2 h 6858000"/>
              <a:gd name="connsiteX11" fmla="*/ 6010592 w 9098732"/>
              <a:gd name="connsiteY11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6873692 w 9098732"/>
              <a:gd name="connsiteY5" fmla="*/ 6858000 h 6858000"/>
              <a:gd name="connsiteX6" fmla="*/ 2225040 w 9098732"/>
              <a:gd name="connsiteY6" fmla="*/ 6858000 h 6858000"/>
              <a:gd name="connsiteX7" fmla="*/ 0 w 9098732"/>
              <a:gd name="connsiteY7" fmla="*/ 6858000 h 6858000"/>
              <a:gd name="connsiteX8" fmla="*/ 6010589 w 9098732"/>
              <a:gd name="connsiteY8" fmla="*/ 4 h 6858000"/>
              <a:gd name="connsiteX9" fmla="*/ 6010590 w 9098732"/>
              <a:gd name="connsiteY9" fmla="*/ 2 h 6858000"/>
              <a:gd name="connsiteX10" fmla="*/ 6010592 w 9098732"/>
              <a:gd name="connsiteY10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2225040 w 9098732"/>
              <a:gd name="connsiteY5" fmla="*/ 6858000 h 6858000"/>
              <a:gd name="connsiteX6" fmla="*/ 0 w 9098732"/>
              <a:gd name="connsiteY6" fmla="*/ 6858000 h 6858000"/>
              <a:gd name="connsiteX7" fmla="*/ 6010589 w 9098732"/>
              <a:gd name="connsiteY7" fmla="*/ 4 h 6858000"/>
              <a:gd name="connsiteX8" fmla="*/ 6010590 w 9098732"/>
              <a:gd name="connsiteY8" fmla="*/ 2 h 6858000"/>
              <a:gd name="connsiteX9" fmla="*/ 6010592 w 9098732"/>
              <a:gd name="connsiteY9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0 w 9098732"/>
              <a:gd name="connsiteY5" fmla="*/ 6858000 h 6858000"/>
              <a:gd name="connsiteX6" fmla="*/ 6010589 w 9098732"/>
              <a:gd name="connsiteY6" fmla="*/ 4 h 6858000"/>
              <a:gd name="connsiteX7" fmla="*/ 6010590 w 9098732"/>
              <a:gd name="connsiteY7" fmla="*/ 2 h 6858000"/>
              <a:gd name="connsiteX8" fmla="*/ 6010592 w 909873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25DDEA-33F4-002E-7DE6-93EF5322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6263" y="2336138"/>
            <a:ext cx="4953000" cy="22859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cap="all" spc="300" dirty="0">
                <a:solidFill>
                  <a:srgbClr val="002060"/>
                </a:solidFill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6B7573A-AE32-F870-4062-FBBD8F5BE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74"/>
            <a:ext cx="9113087" cy="6852525"/>
          </a:xfrm>
          <a:custGeom>
            <a:avLst/>
            <a:gdLst/>
            <a:ahLst/>
            <a:cxnLst/>
            <a:rect l="l" t="t" r="r" b="b"/>
            <a:pathLst>
              <a:path w="9113106" h="6858000">
                <a:moveTo>
                  <a:pt x="9113106" y="0"/>
                </a:moveTo>
                <a:lnTo>
                  <a:pt x="3102514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3093C5F1-820E-45E2-BF45-96B147FECB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49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468">
        <p:checker/>
      </p:transition>
    </mc:Choice>
    <mc:Fallback>
      <p:transition spd="slow" advTm="468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="" xmlns:a16="http://schemas.microsoft.com/office/drawing/2014/main" id="{685B57F6-59DE-4274-A37C-F47FE4E42E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1AA3497-02E6-8363-C804-FAECAAF2FC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95" y="-2"/>
            <a:ext cx="7947807" cy="6858002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C8C63406-9171-4282-BAAB-2DDC6831F0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90296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BA45FA-AC3A-0DFD-B3A8-DE946B5FD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9201" y="131065"/>
            <a:ext cx="5920740" cy="136089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4AB4E2-CDD5-694C-CE01-ECE603AA7F6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06882" y="1754065"/>
            <a:ext cx="5879618" cy="29645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aims to provide a secure and user-friendly voting platform for students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facilitates easy registration, voting, and result viewing.</a:t>
            </a:r>
          </a:p>
          <a:p>
            <a:pPr marL="0" indent="0">
              <a:lnSpc>
                <a:spcPct val="110000"/>
              </a:lnSpc>
              <a:buNone/>
            </a:pPr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02171"/>
      </p:ext>
    </p:extLst>
  </p:cSld>
  <p:clrMapOvr>
    <a:masterClrMapping/>
  </p:clrMapOvr>
  <p:transition spd="slow" advTm="457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72B566-5E5B-5671-7B5C-DE4874C5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>
              <a:latin typeface="Times New Roman"/>
              <a:cs typeface="Times New Roman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59751193"/>
              </p:ext>
            </p:extLst>
          </p:nvPr>
        </p:nvGraphicFramePr>
        <p:xfrm>
          <a:off x="480786" y="1553633"/>
          <a:ext cx="11406414" cy="4912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81719"/>
      </p:ext>
    </p:extLst>
  </p:cSld>
  <p:clrMapOvr>
    <a:masterClrMapping/>
  </p:clrMapOvr>
  <p:transition spd="slow" advTm="266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5084064" cy="4572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Viewing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784" y="1787106"/>
            <a:ext cx="4253091" cy="318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36693" y="5187434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Figure </a:t>
            </a:r>
            <a:r>
              <a:rPr lang="en-US" dirty="0" smtClean="0">
                <a:latin typeface="Times New Roman"/>
                <a:cs typeface="Times New Roman"/>
              </a:rPr>
              <a:t>1: Main Menu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99068"/>
      </p:ext>
    </p:extLst>
  </p:cSld>
  <p:clrMapOvr>
    <a:masterClrMapping/>
  </p:clrMapOvr>
  <p:transition spd="slow" advTm="2117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40BA3E-5AC6-368B-01FF-04F8867B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Student Voting System </a:t>
            </a:r>
            <a:r>
              <a:rPr lang="en-US" b="1" dirty="0" smtClean="0"/>
              <a:t>Process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063" y="2052753"/>
            <a:ext cx="5035546" cy="324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39" y="2302555"/>
            <a:ext cx="5874844" cy="274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07898" y="1644134"/>
            <a:ext cx="2899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Process Diagram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39227" y="1644134"/>
            <a:ext cx="2860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Font-End Process Diagram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63297" y="5421085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3: </a:t>
            </a:r>
            <a:r>
              <a:rPr lang="en-US" dirty="0" smtClean="0"/>
              <a:t>Font End</a:t>
            </a:r>
            <a:endParaRPr lang="en-US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7425" y="5051753"/>
            <a:ext cx="2130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2: Back End</a:t>
            </a:r>
            <a:endParaRPr lang="en-US" dirty="0">
              <a:effectLst/>
            </a:endParaRPr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00980"/>
      </p:ext>
    </p:extLst>
  </p:cSld>
  <p:clrMapOvr>
    <a:masterClrMapping/>
  </p:clrMapOvr>
  <p:transition spd="slow" advTm="235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404944-3FFA-C56E-10CD-DE5E1444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REGISTRATION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4A400DF-3C6D-1ADF-D47D-F14F7F7D0F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94025" y="2028006"/>
            <a:ext cx="6119046" cy="3567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registration process includes: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validation for student ID and name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no duplicates in registration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="" xmlns:a16="http://schemas.microsoft.com/office/drawing/2014/main" id="{F4EA2248-0727-6531-DB90-59039391D9D6}"/>
              </a:ext>
            </a:extLst>
          </p:cNvPr>
          <p:cNvSpPr txBox="1"/>
          <p:nvPr/>
        </p:nvSpPr>
        <p:spPr>
          <a:xfrm>
            <a:off x="8251849" y="5247821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/>
                <a:cs typeface="Times New Roman"/>
              </a:rPr>
              <a:t>Figure </a:t>
            </a:r>
            <a:r>
              <a:rPr lang="en-US" dirty="0" smtClean="0">
                <a:latin typeface="Times New Roman"/>
                <a:cs typeface="Times New Roman"/>
              </a:rPr>
              <a:t>4: User Entry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571" y="1864178"/>
            <a:ext cx="4193757" cy="3159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45995"/>
      </p:ext>
    </p:extLst>
  </p:cSld>
  <p:clrMapOvr>
    <a:masterClrMapping/>
  </p:clrMapOvr>
  <p:transition spd="slow" advTm="672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404944-3FFA-C56E-10CD-DE5E1444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CANDIDATES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4A400DF-3C6D-1ADF-D47D-F14F7F7D0F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6233" y="2110771"/>
            <a:ext cx="6053116" cy="3567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 can be added through: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edicated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 to prevent duplicates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="" xmlns:a16="http://schemas.microsoft.com/office/drawing/2014/main" id="{F4EA2248-0727-6531-DB90-59039391D9D6}"/>
              </a:ext>
            </a:extLst>
          </p:cNvPr>
          <p:cNvSpPr txBox="1"/>
          <p:nvPr/>
        </p:nvSpPr>
        <p:spPr>
          <a:xfrm>
            <a:off x="8284354" y="4999162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/>
                <a:cs typeface="Times New Roman"/>
              </a:rPr>
              <a:t>Figure </a:t>
            </a:r>
            <a:r>
              <a:rPr lang="en-US" dirty="0" smtClean="0">
                <a:latin typeface="Times New Roman"/>
                <a:cs typeface="Times New Roman"/>
              </a:rPr>
              <a:t>4: Candidate Enter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522" y="1828072"/>
            <a:ext cx="4100369" cy="3037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41460"/>
      </p:ext>
    </p:extLst>
  </p:cSld>
  <p:clrMapOvr>
    <a:masterClrMapping/>
  </p:clrMapOvr>
  <p:transition spd="slow" advTm="6645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404944-3FFA-C56E-10CD-DE5E1444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4A400DF-3C6D-1ADF-D47D-F14F7F7D0F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24061" y="2143428"/>
            <a:ext cx="6053116" cy="3567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voting process includes: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a candidate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for already voted users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finalizing vote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="" xmlns:a16="http://schemas.microsoft.com/office/drawing/2014/main" id="{F4EA2248-0727-6531-DB90-59039391D9D6}"/>
              </a:ext>
            </a:extLst>
          </p:cNvPr>
          <p:cNvSpPr txBox="1"/>
          <p:nvPr/>
        </p:nvSpPr>
        <p:spPr>
          <a:xfrm>
            <a:off x="8284355" y="4999162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/>
                <a:cs typeface="Times New Roman"/>
              </a:rPr>
              <a:t>Figure </a:t>
            </a:r>
            <a:r>
              <a:rPr lang="en-US" dirty="0" smtClean="0">
                <a:latin typeface="Times New Roman"/>
                <a:cs typeface="Times New Roman"/>
              </a:rPr>
              <a:t>5: Vote Process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028" y="2017742"/>
            <a:ext cx="3810180" cy="2827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7512"/>
      </p:ext>
    </p:extLst>
  </p:cSld>
  <p:clrMapOvr>
    <a:masterClrMapping/>
  </p:clrMapOvr>
  <p:transition spd="slow" advTm="275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404944-3FFA-C56E-10CD-DE5E1444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Viewing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4A400DF-3C6D-1ADF-D47D-F14F7F7D0F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24061" y="2143428"/>
            <a:ext cx="6053116" cy="3567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view voting results: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format using tables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updates on votes received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="" xmlns:a16="http://schemas.microsoft.com/office/drawing/2014/main" id="{F4EA2248-0727-6531-DB90-59039391D9D6}"/>
              </a:ext>
            </a:extLst>
          </p:cNvPr>
          <p:cNvSpPr txBox="1"/>
          <p:nvPr/>
        </p:nvSpPr>
        <p:spPr>
          <a:xfrm>
            <a:off x="8284355" y="4999162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/>
                <a:cs typeface="Times New Roman"/>
              </a:rPr>
              <a:t>Figure </a:t>
            </a:r>
            <a:r>
              <a:rPr lang="en-US" dirty="0" smtClean="0">
                <a:latin typeface="Times New Roman"/>
                <a:cs typeface="Times New Roman"/>
              </a:rPr>
              <a:t>6: Result View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808" y="1600201"/>
            <a:ext cx="4550434" cy="334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52819"/>
      </p:ext>
    </p:extLst>
  </p:cSld>
  <p:clrMapOvr>
    <a:masterClrMapping/>
  </p:clrMapOvr>
  <p:transition spd="slow" advTm="2285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242</TotalTime>
  <Words>317</Words>
  <Application>Microsoft Office PowerPoint</Application>
  <PresentationFormat>Custom</PresentationFormat>
  <Paragraphs>69</Paragraphs>
  <Slides>15</Slides>
  <Notes>0</Notes>
  <HiddenSlides>0</HiddenSlides>
  <MMClips>15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Student Voting system  USING  Basic Python Programming</vt:lpstr>
      <vt:lpstr>INTRODUCTION</vt:lpstr>
      <vt:lpstr>OBJECTIVES</vt:lpstr>
      <vt:lpstr>FEATURES</vt:lpstr>
      <vt:lpstr>Student Voting System Process</vt:lpstr>
      <vt:lpstr>USER REGISTRATION</vt:lpstr>
      <vt:lpstr>ADDING CANDIDATES</vt:lpstr>
      <vt:lpstr>VOTING</vt:lpstr>
      <vt:lpstr>Results Viewing</vt:lpstr>
      <vt:lpstr>Technologies Used</vt:lpstr>
      <vt:lpstr>RESULTS</vt:lpstr>
      <vt:lpstr>CHALLENGES</vt:lpstr>
      <vt:lpstr>CONCLUSION</vt:lpstr>
      <vt:lpstr>DISCUSSION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Sazzad</cp:lastModifiedBy>
  <cp:revision>971</cp:revision>
  <dcterms:created xsi:type="dcterms:W3CDTF">2023-12-26T20:51:57Z</dcterms:created>
  <dcterms:modified xsi:type="dcterms:W3CDTF">2024-11-02T11:22:12Z</dcterms:modified>
</cp:coreProperties>
</file>