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" saveSubsetFonts="1">
  <p:sldMasterIdLst>
    <p:sldMasterId id="2147483707" r:id="rId1"/>
  </p:sldMasterIdLst>
  <p:sldIdLst>
    <p:sldId id="257" r:id="rId2"/>
    <p:sldId id="289" r:id="rId3"/>
    <p:sldId id="258" r:id="rId4"/>
    <p:sldId id="264" r:id="rId5"/>
    <p:sldId id="282" r:id="rId6"/>
    <p:sldId id="283" r:id="rId7"/>
    <p:sldId id="284" r:id="rId8"/>
    <p:sldId id="290" r:id="rId9"/>
    <p:sldId id="265" r:id="rId10"/>
    <p:sldId id="285" r:id="rId11"/>
    <p:sldId id="286" r:id="rId12"/>
    <p:sldId id="287" r:id="rId13"/>
    <p:sldId id="288" r:id="rId14"/>
    <p:sldId id="292" r:id="rId15"/>
    <p:sldId id="293" r:id="rId16"/>
    <p:sldId id="294" r:id="rId17"/>
    <p:sldId id="280" r:id="rId18"/>
    <p:sldId id="281" r:id="rId19"/>
    <p:sldId id="279" r:id="rId20"/>
    <p:sldId id="275" r:id="rId21"/>
    <p:sldId id="291" r:id="rId22"/>
    <p:sldId id="277" r:id="rId23"/>
    <p:sldId id="278" r:id="rId2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83" d="100"/>
          <a:sy n="83" d="100"/>
        </p:scale>
        <p:origin x="-996" y="-84"/>
      </p:cViewPr>
      <p:guideLst>
        <p:guide orient="horz" pos="2160"/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986D-CB5E-4222-B8B8-7BE9BD1AB0A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EF06-CC12-43B2-8ABF-44122A6F1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576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986D-CB5E-4222-B8B8-7BE9BD1AB0A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EF06-CC12-43B2-8ABF-44122A6F1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78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986D-CB5E-4222-B8B8-7BE9BD1AB0A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EF06-CC12-43B2-8ABF-44122A6F1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176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986D-CB5E-4222-B8B8-7BE9BD1AB0A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EF06-CC12-43B2-8ABF-44122A6F1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911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986D-CB5E-4222-B8B8-7BE9BD1AB0A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EF06-CC12-43B2-8ABF-44122A6F1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699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986D-CB5E-4222-B8B8-7BE9BD1AB0A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EF06-CC12-43B2-8ABF-44122A6F1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95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986D-CB5E-4222-B8B8-7BE9BD1AB0A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EF06-CC12-43B2-8ABF-44122A6F1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699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986D-CB5E-4222-B8B8-7BE9BD1AB0A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EF06-CC12-43B2-8ABF-44122A6F1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903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986D-CB5E-4222-B8B8-7BE9BD1AB0A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EF06-CC12-43B2-8ABF-44122A6F1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45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986D-CB5E-4222-B8B8-7BE9BD1AB0A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EF06-CC12-43B2-8ABF-44122A6F1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203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986D-CB5E-4222-B8B8-7BE9BD1AB0A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EF06-CC12-43B2-8ABF-44122A6F1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73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7986D-CB5E-4222-B8B8-7BE9BD1AB0A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9EF06-CC12-43B2-8ABF-44122A6F1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839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www.youtube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15240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104900"/>
            <a:ext cx="9144000" cy="22098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  </a:t>
            </a:r>
            <a:r>
              <a:rPr lang="en-US" sz="4300" b="1" i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Software Management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9525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Each Steps</a:t>
            </a:r>
            <a:endParaRPr lang="en-US" dirty="0"/>
          </a:p>
        </p:txBody>
      </p:sp>
      <p:pic>
        <p:nvPicPr>
          <p:cNvPr id="4" name="Content Placeholder 3" descr="68404877_355793835343352_3501957556807401472_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6036" y="1520825"/>
            <a:ext cx="6451927" cy="36274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9525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Each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962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students filed using ,students know their results.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using admin log 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fields.After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 in we see four fields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1.Registered users.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2.Subjects listed.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3.Total classes listed.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4.Result Declared.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9525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Each Steps</a:t>
            </a:r>
            <a:endParaRPr lang="en-US" dirty="0"/>
          </a:p>
        </p:txBody>
      </p:sp>
      <p:pic>
        <p:nvPicPr>
          <p:cNvPr id="4" name="Content Placeholder 3" descr="69333435_3123589211048586_108471443464912896_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036" y="1520825"/>
            <a:ext cx="6451927" cy="36274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95250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Each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8700"/>
            <a:ext cx="7886700" cy="4686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classes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</p:txBody>
      </p:sp>
      <p:pic>
        <p:nvPicPr>
          <p:cNvPr id="4" name="Picture 3" descr="69611622_1360571674091226_8689744250365018112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38300"/>
            <a:ext cx="2562225" cy="1143000"/>
          </a:xfrm>
          <a:prstGeom prst="rect">
            <a:avLst/>
          </a:prstGeom>
        </p:spPr>
      </p:pic>
      <p:pic>
        <p:nvPicPr>
          <p:cNvPr id="5" name="Picture 4" descr="69351752_373619499973973_8314830859970543616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562100"/>
            <a:ext cx="2419350" cy="1143000"/>
          </a:xfrm>
          <a:prstGeom prst="rect">
            <a:avLst/>
          </a:prstGeom>
        </p:spPr>
      </p:pic>
      <p:pic>
        <p:nvPicPr>
          <p:cNvPr id="6" name="Picture 5" descr="69880888_2468234846742200_7047637532795731968_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43300"/>
            <a:ext cx="2352675" cy="1524000"/>
          </a:xfrm>
          <a:prstGeom prst="rect">
            <a:avLst/>
          </a:prstGeom>
        </p:spPr>
      </p:pic>
      <p:pic>
        <p:nvPicPr>
          <p:cNvPr id="7" name="Picture 6" descr="70063429_387759405245787_4381210419692306432_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3467100"/>
            <a:ext cx="2428875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solidFill>
                  <a:schemeClr val="accent1"/>
                </a:solidFill>
              </a:rPr>
              <a:t>Current Database</a:t>
            </a:r>
            <a:endParaRPr lang="en-US" sz="3600" b="1" u="sng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69623619_993433067655080_8570901577571762176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33500"/>
            <a:ext cx="8305800" cy="36991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u="sng" dirty="0" smtClean="0">
                <a:solidFill>
                  <a:schemeClr val="accent1"/>
                </a:solidFill>
              </a:rPr>
              <a:t>Current Database</a:t>
            </a:r>
            <a:endParaRPr lang="en-US" dirty="0"/>
          </a:p>
        </p:txBody>
      </p:sp>
      <p:pic>
        <p:nvPicPr>
          <p:cNvPr id="4" name="Content Placeholder 3" descr="69071217_1742146032587530_6254465181846339584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9090"/>
            <a:ext cx="8058150" cy="32309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Problems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714500"/>
            <a:ext cx="6781800" cy="3429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can’t change password.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log in form for users.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payment system.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only control whole system.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only audience this project.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562100"/>
            <a:ext cx="6629400" cy="3810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access.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project.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easily see results any time.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change anything any time.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 can respond to each building.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952500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2100"/>
            <a:ext cx="7315200" cy="35814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 by the students.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communication.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Simplifying and streamlining all the tasks.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access to all.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Students Software Management </a:t>
            </a:r>
            <a:r>
              <a:rPr lang="en-GB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endParaRPr lang="en-GB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fld id="{D1C9EC7C-627E-4D9C-AF24-41E111912B8E}" type="slidenum">
              <a:rPr kumimoji="0" lang="en-US" altLang="en-US" sz="180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eaLnBrk="1" latinLnBrk="0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en-US" sz="180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76200"/>
            <a:ext cx="8861425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2604818"/>
            <a:ext cx="3352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CA" altLang="en-US" sz="2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Supervised by: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CA" altLang="en-US" sz="2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Sudipto</a:t>
            </a:r>
            <a:r>
              <a:rPr kumimoji="0"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0" lang="en-CA" altLang="en-US" sz="2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Chaki</a:t>
            </a:r>
            <a:endParaRPr kumimoji="0" lang="en-CA" alt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Lecturer, </a:t>
            </a:r>
            <a:r>
              <a:rPr kumimoji="0"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Dept. of CSE, </a:t>
            </a:r>
            <a:r>
              <a:rPr kumimoji="0"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BUBT</a:t>
            </a:r>
            <a:endParaRPr kumimoji="0"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5715000" y="1714500"/>
            <a:ext cx="3124200" cy="357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CA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Course No: </a:t>
            </a:r>
            <a:r>
              <a:rPr kumimoji="0"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CSE-328</a:t>
            </a:r>
            <a:endParaRPr kumimoji="0"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CA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Course Title: </a:t>
            </a:r>
            <a:r>
              <a:rPr kumimoji="0"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Software Engineering Lab</a:t>
            </a:r>
            <a:endParaRPr kumimoji="0"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CA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CA" altLang="en-US" sz="2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Submitted by: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C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Md.Mahabubur Rahman     ID:444</a:t>
            </a: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CA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Ranjit</a:t>
            </a:r>
            <a:r>
              <a:rPr kumimoji="0" lang="en-C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0" lang="en-CA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Shing</a:t>
            </a:r>
            <a:r>
              <a:rPr kumimoji="0" lang="en-C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ID:400</a:t>
            </a:r>
          </a:p>
          <a:p>
            <a:pPr algn="ctr" latinLnBrk="0">
              <a:spcBef>
                <a:spcPct val="0"/>
              </a:spcBef>
              <a:buClrTx/>
              <a:buSzTx/>
              <a:buNone/>
            </a:pPr>
            <a:r>
              <a:rPr kumimoji="0" lang="en-CA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Md.Sazzad</a:t>
            </a:r>
            <a:r>
              <a:rPr kumimoji="0" lang="en-C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Hossain           ID:416</a:t>
            </a:r>
            <a:endParaRPr kumimoji="0" lang="en-CA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latinLnBrk="0">
              <a:spcBef>
                <a:spcPct val="0"/>
              </a:spcBef>
              <a:buClrTx/>
              <a:buSzTx/>
              <a:buNone/>
            </a:pPr>
            <a:r>
              <a:rPr kumimoji="0" lang="en-CA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Md.Rakibul</a:t>
            </a:r>
            <a:r>
              <a:rPr kumimoji="0" lang="en-C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Basher             ID:400</a:t>
            </a:r>
          </a:p>
          <a:p>
            <a:pPr algn="ctr" latinLnBrk="0">
              <a:spcBef>
                <a:spcPct val="0"/>
              </a:spcBef>
              <a:buClrTx/>
              <a:buSzTx/>
              <a:buNone/>
            </a:pPr>
            <a:r>
              <a:rPr kumimoji="0" lang="en-CA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Mehedy</a:t>
            </a:r>
            <a:r>
              <a:rPr kumimoji="0" lang="en-C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Hasan </a:t>
            </a:r>
            <a:r>
              <a:rPr kumimoji="0" lang="en-CA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Bappy</a:t>
            </a:r>
            <a:r>
              <a:rPr kumimoji="0" lang="en-C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ID:444</a:t>
            </a:r>
            <a:endParaRPr kumimoji="0" lang="en-CA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latinLnBrk="0">
              <a:spcBef>
                <a:spcPct val="0"/>
              </a:spcBef>
              <a:buClrTx/>
              <a:buSzTx/>
              <a:buNone/>
            </a:pPr>
            <a:r>
              <a:rPr kumimoji="0" lang="en-CA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Sumaiya</a:t>
            </a:r>
            <a:r>
              <a:rPr kumimoji="0" lang="en-C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0" lang="en-CA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Khandoker</a:t>
            </a:r>
            <a:r>
              <a:rPr kumimoji="0" lang="en-C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0" lang="en-CA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Priya</a:t>
            </a:r>
            <a:r>
              <a:rPr kumimoji="0" lang="en-C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ID:400</a:t>
            </a:r>
            <a:endParaRPr kumimoji="0" lang="en-CA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latinLnBrk="0">
              <a:spcBef>
                <a:spcPct val="0"/>
              </a:spcBef>
              <a:buClrTx/>
              <a:buSzTx/>
              <a:buNone/>
            </a:pPr>
            <a:r>
              <a:rPr kumimoji="0" lang="en-CA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Abul</a:t>
            </a:r>
            <a:r>
              <a:rPr kumimoji="0" lang="en-C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0" lang="en-CA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Kalam</a:t>
            </a:r>
            <a:r>
              <a:rPr kumimoji="0" lang="en-C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Azad                ID:444</a:t>
            </a:r>
            <a:endParaRPr kumimoji="0" lang="en-CA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latinLnBrk="0">
              <a:spcBef>
                <a:spcPct val="0"/>
              </a:spcBef>
              <a:buClrTx/>
              <a:buSzTx/>
              <a:buNone/>
            </a:pPr>
            <a:endParaRPr kumimoji="0" lang="en-CA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latinLnBrk="0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CA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87" y="2400300"/>
            <a:ext cx="1800225" cy="20092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7169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19300"/>
            <a:ext cx="7620000" cy="308583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hope that in future this project will give more benefit , more helpful.</a:t>
            </a: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It creates new software to help all users.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References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Complete this project we use some references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smtClean="0">
                <a:hlinkClick r:id="rId2"/>
              </a:rPr>
              <a:t>https://www.w3schools.com/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</a:t>
            </a:r>
            <a:r>
              <a:rPr lang="en-GB" dirty="0" smtClean="0">
                <a:hlinkClick r:id="rId3"/>
              </a:rPr>
              <a:t>https://www.google.com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u="sng" dirty="0" smtClean="0">
                <a:hlinkClick r:id="rId4"/>
              </a:rPr>
              <a:t>https://www.youtube.com/</a:t>
            </a:r>
            <a:endParaRPr lang="en-GB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hlinkClick r:id="rId5"/>
              </a:rPr>
              <a:t>https://getbootstrap.com/</a:t>
            </a:r>
            <a:endParaRPr lang="en-GB" u="sng" dirty="0"/>
          </a:p>
        </p:txBody>
      </p:sp>
    </p:spTree>
    <p:extLst>
      <p:ext uri="{BB962C8B-B14F-4D97-AF65-F5344CB8AC3E}">
        <p14:creationId xmlns="" xmlns:p14="http://schemas.microsoft.com/office/powerpoint/2010/main" val="21439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t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"/>
            <a:ext cx="9144000" cy="571499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Any questions ??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181101"/>
            <a:ext cx="7315200" cy="44958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43101"/>
            <a:ext cx="6705600" cy="3505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To know student course and Result.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Update result to Admin.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Subject combination.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Manage combination.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19300"/>
            <a:ext cx="8229600" cy="95250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05200" y="266700"/>
            <a:ext cx="15240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Admin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5791200" y="190500"/>
            <a:ext cx="1828800" cy="812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Admin</a:t>
            </a:r>
          </a:p>
          <a:p>
            <a:pPr algn="ctr"/>
            <a:r>
              <a:rPr lang="en-US" sz="1400" dirty="0" smtClean="0"/>
              <a:t>Change Password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5029200" y="571500"/>
            <a:ext cx="76200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</p:cNvCxnSpPr>
          <p:nvPr/>
        </p:nvCxnSpPr>
        <p:spPr>
          <a:xfrm rot="5400000">
            <a:off x="4038600" y="11049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886200" y="1333500"/>
            <a:ext cx="838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in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304800" y="571500"/>
            <a:ext cx="914400" cy="825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Create</a:t>
            </a:r>
          </a:p>
          <a:p>
            <a:pPr algn="ctr"/>
            <a:r>
              <a:rPr lang="en-US" sz="1100" dirty="0" smtClean="0"/>
              <a:t>subjects</a:t>
            </a:r>
            <a:endParaRPr lang="en-US" sz="1100" dirty="0"/>
          </a:p>
        </p:txBody>
      </p:sp>
      <p:sp>
        <p:nvSpPr>
          <p:cNvPr id="14" name="Oval 13"/>
          <p:cNvSpPr/>
          <p:nvPr/>
        </p:nvSpPr>
        <p:spPr>
          <a:xfrm>
            <a:off x="228600" y="1562100"/>
            <a:ext cx="914400" cy="825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Manage</a:t>
            </a:r>
          </a:p>
          <a:p>
            <a:pPr algn="ctr"/>
            <a:r>
              <a:rPr lang="en-US" sz="1100" dirty="0" smtClean="0"/>
              <a:t>subjects</a:t>
            </a:r>
            <a:endParaRPr lang="en-US" sz="1100" dirty="0"/>
          </a:p>
        </p:txBody>
      </p:sp>
      <p:sp>
        <p:nvSpPr>
          <p:cNvPr id="15" name="Oval 14"/>
          <p:cNvSpPr/>
          <p:nvPr/>
        </p:nvSpPr>
        <p:spPr>
          <a:xfrm>
            <a:off x="304800" y="2552700"/>
            <a:ext cx="914400" cy="825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</a:t>
            </a:r>
          </a:p>
          <a:p>
            <a:pPr algn="ctr"/>
            <a:r>
              <a:rPr lang="en-US" sz="1050" dirty="0" smtClean="0"/>
              <a:t>Subjects</a:t>
            </a:r>
          </a:p>
          <a:p>
            <a:pPr algn="ctr"/>
            <a:r>
              <a:rPr lang="en-US" sz="1050" dirty="0" smtClean="0"/>
              <a:t>combination</a:t>
            </a:r>
            <a:endParaRPr lang="en-US" sz="1050" dirty="0"/>
          </a:p>
        </p:txBody>
      </p:sp>
      <p:sp>
        <p:nvSpPr>
          <p:cNvPr id="16" name="Rectangle 15"/>
          <p:cNvSpPr/>
          <p:nvPr/>
        </p:nvSpPr>
        <p:spPr>
          <a:xfrm>
            <a:off x="1905000" y="647700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Subjects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12" idx="2"/>
            <a:endCxn id="16" idx="3"/>
          </p:cNvCxnSpPr>
          <p:nvPr/>
        </p:nvCxnSpPr>
        <p:spPr>
          <a:xfrm rot="10800000">
            <a:off x="2895600" y="1028700"/>
            <a:ext cx="9906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13" idx="6"/>
          </p:cNvCxnSpPr>
          <p:nvPr/>
        </p:nvCxnSpPr>
        <p:spPr>
          <a:xfrm rot="10800000">
            <a:off x="1219200" y="984250"/>
            <a:ext cx="68580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1066800" y="12573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838200" y="1485900"/>
            <a:ext cx="1219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91200" y="1181100"/>
            <a:ext cx="609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Result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7543800" y="952500"/>
            <a:ext cx="990600" cy="825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Result</a:t>
            </a:r>
            <a:endParaRPr lang="en-US" sz="1200" dirty="0"/>
          </a:p>
        </p:txBody>
      </p:sp>
      <p:sp>
        <p:nvSpPr>
          <p:cNvPr id="29" name="Oval 28"/>
          <p:cNvSpPr/>
          <p:nvPr/>
        </p:nvSpPr>
        <p:spPr>
          <a:xfrm>
            <a:off x="7543800" y="1866900"/>
            <a:ext cx="914400" cy="825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Manage</a:t>
            </a:r>
          </a:p>
          <a:p>
            <a:pPr algn="ctr"/>
            <a:r>
              <a:rPr lang="en-US" sz="1100" dirty="0" smtClean="0"/>
              <a:t>Results</a:t>
            </a:r>
            <a:endParaRPr lang="en-US" sz="1100" dirty="0"/>
          </a:p>
        </p:txBody>
      </p:sp>
      <p:cxnSp>
        <p:nvCxnSpPr>
          <p:cNvPr id="31" name="Straight Arrow Connector 30"/>
          <p:cNvCxnSpPr>
            <a:stCxn id="12" idx="6"/>
            <a:endCxn id="27" idx="1"/>
          </p:cNvCxnSpPr>
          <p:nvPr/>
        </p:nvCxnSpPr>
        <p:spPr>
          <a:xfrm>
            <a:off x="4724400" y="1524000"/>
            <a:ext cx="1066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2"/>
          </p:cNvCxnSpPr>
          <p:nvPr/>
        </p:nvCxnSpPr>
        <p:spPr>
          <a:xfrm>
            <a:off x="6400800" y="1257300"/>
            <a:ext cx="1143000" cy="10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3"/>
          </p:cNvCxnSpPr>
          <p:nvPr/>
        </p:nvCxnSpPr>
        <p:spPr>
          <a:xfrm>
            <a:off x="6400800" y="15621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05000" y="1866900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Students</a:t>
            </a:r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1447800" y="3009900"/>
            <a:ext cx="990600" cy="825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</a:t>
            </a:r>
          </a:p>
          <a:p>
            <a:pPr algn="ctr"/>
            <a:r>
              <a:rPr lang="en-US" sz="1100" dirty="0" smtClean="0"/>
              <a:t>Students</a:t>
            </a:r>
            <a:endParaRPr lang="en-US" sz="1100" dirty="0"/>
          </a:p>
        </p:txBody>
      </p:sp>
      <p:sp>
        <p:nvSpPr>
          <p:cNvPr id="38" name="Oval 37"/>
          <p:cNvSpPr/>
          <p:nvPr/>
        </p:nvSpPr>
        <p:spPr>
          <a:xfrm>
            <a:off x="2743200" y="3009900"/>
            <a:ext cx="1066800" cy="825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</a:t>
            </a:r>
          </a:p>
          <a:p>
            <a:pPr algn="ctr"/>
            <a:r>
              <a:rPr lang="en-US" sz="1200" dirty="0" smtClean="0"/>
              <a:t>Students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12" idx="2"/>
          </p:cNvCxnSpPr>
          <p:nvPr/>
        </p:nvCxnSpPr>
        <p:spPr>
          <a:xfrm rot="10800000" flipV="1">
            <a:off x="2971800" y="1524000"/>
            <a:ext cx="9144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7" idx="0"/>
          </p:cNvCxnSpPr>
          <p:nvPr/>
        </p:nvCxnSpPr>
        <p:spPr>
          <a:xfrm rot="5400000">
            <a:off x="1771650" y="280035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8" idx="1"/>
          </p:cNvCxnSpPr>
          <p:nvPr/>
        </p:nvCxnSpPr>
        <p:spPr>
          <a:xfrm rot="16200000" flipH="1">
            <a:off x="2532268" y="2763631"/>
            <a:ext cx="501892" cy="232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419600" y="2019300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Students</a:t>
            </a:r>
          </a:p>
          <a:p>
            <a:pPr algn="ctr"/>
            <a:r>
              <a:rPr lang="en-US" sz="1400" dirty="0" smtClean="0"/>
              <a:t>classes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>
          <a:xfrm>
            <a:off x="4191000" y="3009900"/>
            <a:ext cx="1066800" cy="825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Classes</a:t>
            </a:r>
            <a:endParaRPr lang="en-US" sz="1200" dirty="0"/>
          </a:p>
        </p:txBody>
      </p:sp>
      <p:sp>
        <p:nvSpPr>
          <p:cNvPr id="47" name="Oval 46"/>
          <p:cNvSpPr/>
          <p:nvPr/>
        </p:nvSpPr>
        <p:spPr>
          <a:xfrm>
            <a:off x="5638800" y="2933700"/>
            <a:ext cx="990600" cy="825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 Classes</a:t>
            </a:r>
            <a:endParaRPr lang="en-US" sz="1200" dirty="0"/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4381500" y="1752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6" idx="0"/>
          </p:cNvCxnSpPr>
          <p:nvPr/>
        </p:nvCxnSpPr>
        <p:spPr>
          <a:xfrm rot="5400000">
            <a:off x="4610100" y="28956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257800" y="27813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200400" y="4152900"/>
            <a:ext cx="18288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>
          <a:xfrm rot="5400000">
            <a:off x="2933700" y="2895600"/>
            <a:ext cx="2438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952500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Model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100"/>
            <a:ext cx="7696200" cy="2971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our project we use incremental model.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at a time we develop our project according to C P M C D.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3390900"/>
            <a:ext cx="914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4800" y="3390900"/>
            <a:ext cx="914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3390900"/>
            <a:ext cx="914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6400" y="3390900"/>
            <a:ext cx="914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3390900"/>
            <a:ext cx="914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5" idx="1"/>
          </p:cNvCxnSpPr>
          <p:nvPr/>
        </p:nvCxnSpPr>
        <p:spPr>
          <a:xfrm>
            <a:off x="22098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3581400" y="3657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50292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64008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Model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700"/>
            <a:ext cx="7848600" cy="3505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incremental model purpose of: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software will be generated quickly during the software life cycle.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Thought the development stages changes can be done.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 are easy to be identified.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 smtClean="0"/>
              <a:t>For Our project we use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Xampp</a:t>
            </a:r>
            <a:endParaRPr lang="en-GB" sz="24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Sql</a:t>
            </a:r>
            <a:r>
              <a:rPr lang="en-GB" sz="2400" dirty="0" smtClean="0">
                <a:sym typeface="Wingdings" panose="05000000000000000000" pitchFamily="2" charset="2"/>
              </a:rPr>
              <a:t> server-2012</a:t>
            </a:r>
          </a:p>
          <a:p>
            <a:pPr marL="0" indent="0">
              <a:buNone/>
            </a:pPr>
            <a:r>
              <a:rPr lang="en-GB" b="1" u="sng" dirty="0" smtClean="0">
                <a:sym typeface="Wingdings" panose="05000000000000000000" pitchFamily="2" charset="2"/>
              </a:rPr>
              <a:t>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sz="2400" dirty="0" smtClean="0">
                <a:sym typeface="Wingdings" panose="05000000000000000000" pitchFamily="2" charset="2"/>
              </a:rPr>
              <a:t>PHP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sym typeface="Wingdings" panose="05000000000000000000" pitchFamily="2" charset="2"/>
              </a:rPr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sym typeface="Wingdings" panose="05000000000000000000" pitchFamily="2" charset="2"/>
              </a:rPr>
              <a:t>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sym typeface="Wingdings" panose="05000000000000000000" pitchFamily="2" charset="2"/>
              </a:rPr>
              <a:t>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sym typeface="Wingdings" panose="05000000000000000000" pitchFamily="2" charset="2"/>
              </a:rPr>
              <a:t>Java script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</p:spTree>
    <p:extLst>
      <p:ext uri="{BB962C8B-B14F-4D97-AF65-F5344CB8AC3E}">
        <p14:creationId xmlns="" xmlns:p14="http://schemas.microsoft.com/office/powerpoint/2010/main" val="760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7886700" cy="1104636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Each Steps</a:t>
            </a:r>
            <a:endParaRPr lang="en-US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6800" y="2247900"/>
            <a:ext cx="7239000" cy="24384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project at first we see two fields.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1.Admin Log in.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2.For Students.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Words>422</Words>
  <Application>Microsoft Office PowerPoint</Application>
  <PresentationFormat>On-screen Show (16:10)</PresentationFormat>
  <Paragraphs>126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</vt:lpstr>
      <vt:lpstr>Presentation on Students Software Management System</vt:lpstr>
      <vt:lpstr>Objective</vt:lpstr>
      <vt:lpstr>Methodology</vt:lpstr>
      <vt:lpstr>Slide 8</vt:lpstr>
      <vt:lpstr>Used Model</vt:lpstr>
      <vt:lpstr>Used Model</vt:lpstr>
      <vt:lpstr>Used Technology</vt:lpstr>
      <vt:lpstr> Each Steps</vt:lpstr>
      <vt:lpstr> Each Steps</vt:lpstr>
      <vt:lpstr> Each Steps</vt:lpstr>
      <vt:lpstr> Each Steps</vt:lpstr>
      <vt:lpstr> Each Steps</vt:lpstr>
      <vt:lpstr>Current Database</vt:lpstr>
      <vt:lpstr>Current Database</vt:lpstr>
      <vt:lpstr>Slide 19</vt:lpstr>
      <vt:lpstr>Current Problems</vt:lpstr>
      <vt:lpstr>Outcomes</vt:lpstr>
      <vt:lpstr>Conclusion</vt:lpstr>
      <vt:lpstr>Future Works</vt:lpstr>
      <vt:lpstr>References</vt:lpstr>
      <vt:lpstr>Slide 25</vt:lpstr>
      <vt:lpstr>Any questions 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Hp</dc:creator>
  <cp:lastModifiedBy>Hp</cp:lastModifiedBy>
  <cp:revision>97</cp:revision>
  <dcterms:created xsi:type="dcterms:W3CDTF">2019-03-05T14:17:25Z</dcterms:created>
  <dcterms:modified xsi:type="dcterms:W3CDTF">2019-09-07T16:56:25Z</dcterms:modified>
</cp:coreProperties>
</file>