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mmetto One"/>
      <p:regular r:id="rId13"/>
    </p:embeddedFont>
    <p:embeddedFont>
      <p:font typeface="Teko"/>
      <p:regular r:id="rId14"/>
      <p:bold r:id="rId15"/>
    </p:embeddedFont>
    <p:embeddedFont>
      <p:font typeface="Oi"/>
      <p:regular r:id="rId16"/>
    </p:embeddedFont>
    <p:embeddedFont>
      <p:font typeface="Barlow"/>
      <p:regular r:id="rId17"/>
      <p:bold r:id="rId18"/>
      <p:italic r:id="rId19"/>
      <p:boldItalic r:id="rId20"/>
    </p:embeddedFont>
    <p:embeddedFont>
      <p:font typeface="Barlow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YIZTVfxqjlpoTfRefeST48m6m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Italic.fntdata"/><Relationship Id="rId22" Type="http://schemas.openxmlformats.org/officeDocument/2006/relationships/font" Target="fonts/BarlowLight-bold.fntdata"/><Relationship Id="rId21" Type="http://schemas.openxmlformats.org/officeDocument/2006/relationships/font" Target="fonts/BarlowLight-regular.fntdata"/><Relationship Id="rId24" Type="http://schemas.openxmlformats.org/officeDocument/2006/relationships/font" Target="fonts/BarlowLight-boldItalic.fntdata"/><Relationship Id="rId23" Type="http://schemas.openxmlformats.org/officeDocument/2006/relationships/font" Target="fonts/Barlow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mmettoOne-regular.fntdata"/><Relationship Id="rId12" Type="http://schemas.openxmlformats.org/officeDocument/2006/relationships/slide" Target="slides/slide8.xml"/><Relationship Id="rId15" Type="http://schemas.openxmlformats.org/officeDocument/2006/relationships/font" Target="fonts/Teko-bold.fntdata"/><Relationship Id="rId14" Type="http://schemas.openxmlformats.org/officeDocument/2006/relationships/font" Target="fonts/Teko-regular.fntdata"/><Relationship Id="rId17" Type="http://schemas.openxmlformats.org/officeDocument/2006/relationships/font" Target="fonts/Barlow-regular.fntdata"/><Relationship Id="rId16" Type="http://schemas.openxmlformats.org/officeDocument/2006/relationships/font" Target="fonts/Oi-regular.fntdata"/><Relationship Id="rId19" Type="http://schemas.openxmlformats.org/officeDocument/2006/relationships/font" Target="fonts/Barlow-italic.fntdata"/><Relationship Id="rId18" Type="http://schemas.openxmlformats.org/officeDocument/2006/relationships/font" Target="fonts/Barl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11da4daa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11da4d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a101439f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a101439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a101439f_9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0a101439f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0a101439f_9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0a101439f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0a101439f_9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0a101439f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0a101439f_9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0a101439f_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4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4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8627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43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43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22" name="Google Shape;22;p43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8627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3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45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7" name="Google Shape;27;p45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8" name="Google Shape;28;p45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8627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5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44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33" name="Google Shape;33;p44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8627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6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8627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6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" name="Google Shape;44;p4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5" name="Google Shape;45;p4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8627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48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48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" name="Google Shape;53;p4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4" name="Google Shape;54;p4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8627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" name="Google Shape;59;p49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60" name="Google Shape;60;p49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8627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50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6" name="Google Shape;66;p50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8627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0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4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8627"/>
                </a:srgbClr>
              </a:gs>
              <a:gs pos="100000">
                <a:srgbClr val="FFFFFF">
                  <a:alpha val="28627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471375" y="711250"/>
            <a:ext cx="54948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</a:pPr>
            <a:r>
              <a:rPr lang="en" sz="66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rPr>
              <a:t>UIU Eatery</a:t>
            </a:r>
            <a:br>
              <a:rPr lang="en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43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Cafeteria Management System-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388200" y="2384600"/>
            <a:ext cx="80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900900" y="2537100"/>
            <a:ext cx="734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11da4daa9_0_0"/>
          <p:cNvSpPr txBox="1"/>
          <p:nvPr>
            <p:ph type="ctrTitle"/>
          </p:nvPr>
        </p:nvSpPr>
        <p:spPr>
          <a:xfrm>
            <a:off x="855300" y="2374850"/>
            <a:ext cx="51108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Taiyaba Taskin               </a:t>
            </a:r>
            <a:r>
              <a:rPr lang="en" sz="1800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          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011162063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Shifa Chowdhury Iwase</a:t>
            </a:r>
            <a:r>
              <a:rPr lang="en" sz="1800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          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011183003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Jubayer Hossain Sheebly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ID:011183017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Tarifuzzaman                       ID: 011191245</a:t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Sazzad Mazumder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011201285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80" name="Google Shape;80;g2111da4daa9_0_0"/>
          <p:cNvSpPr txBox="1"/>
          <p:nvPr/>
        </p:nvSpPr>
        <p:spPr>
          <a:xfrm>
            <a:off x="0" y="1169225"/>
            <a:ext cx="57876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Team</a:t>
            </a:r>
            <a:r>
              <a:rPr b="1" i="0" lang="e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7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0a101439f_9_0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of Epics &amp; Tasks of Our System</a:t>
            </a:r>
            <a:endParaRPr/>
          </a:p>
        </p:txBody>
      </p:sp>
      <p:sp>
        <p:nvSpPr>
          <p:cNvPr id="86" name="Google Shape;86;g220a101439f_9_0"/>
          <p:cNvSpPr txBox="1"/>
          <p:nvPr>
            <p:ph idx="1" type="body"/>
          </p:nvPr>
        </p:nvSpPr>
        <p:spPr>
          <a:xfrm>
            <a:off x="855275" y="1353950"/>
            <a:ext cx="78381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Epics &amp; Tasks: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Registration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sign up and login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Home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Register by students for homemade food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Search &amp; Order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Search &amp; choose item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Stock availability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Cart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Payment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20a101439f_9_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a101439f_9_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of Epics &amp; Tasks of Our System</a:t>
            </a:r>
            <a:endParaRPr/>
          </a:p>
        </p:txBody>
      </p:sp>
      <p:sp>
        <p:nvSpPr>
          <p:cNvPr id="93" name="Google Shape;93;g220a101439f_9_7"/>
          <p:cNvSpPr txBox="1"/>
          <p:nvPr>
            <p:ph idx="1" type="body"/>
          </p:nvPr>
        </p:nvSpPr>
        <p:spPr>
          <a:xfrm>
            <a:off x="855275" y="1353950"/>
            <a:ext cx="81729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Epics &amp; Tasks: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Delivery &amp; Notification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Delivery for faculty &amp; homemade food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Notification about food processes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Ratings &amp; Complains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Review &amp; ratings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Complaint box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Order history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20a101439f_9_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a101439f_9_1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of Epics &amp; Tasks of Our System</a:t>
            </a:r>
            <a:endParaRPr/>
          </a:p>
        </p:txBody>
      </p:sp>
      <p:sp>
        <p:nvSpPr>
          <p:cNvPr id="100" name="Google Shape;100;g220a101439f_9_14"/>
          <p:cNvSpPr txBox="1"/>
          <p:nvPr>
            <p:ph idx="1" type="body"/>
          </p:nvPr>
        </p:nvSpPr>
        <p:spPr>
          <a:xfrm>
            <a:off x="855275" y="1353950"/>
            <a:ext cx="7741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Epics &amp; Tasks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Update &amp;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 &amp; update menu items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Admin order monitoring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Current crowd status of cafeteria</a:t>
            </a:r>
            <a:endParaRPr sz="1800"/>
          </a:p>
        </p:txBody>
      </p:sp>
      <p:sp>
        <p:nvSpPr>
          <p:cNvPr id="101" name="Google Shape;101;g220a101439f_9_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a101439f_9_2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Jira Road Map &amp; 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g220a101439f_9_2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g220a101439f_9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4700"/>
            <a:ext cx="889795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a101439f_9_29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Jira Road Map &amp; 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g220a101439f_9_2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g220a101439f_9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75" y="1395750"/>
            <a:ext cx="892180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