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mmetto One"/>
      <p:regular r:id="rId12"/>
    </p:embeddedFont>
    <p:embeddedFont>
      <p:font typeface="Teko"/>
      <p:regular r:id="rId13"/>
      <p:bold r:id="rId14"/>
    </p:embeddedFont>
    <p:embeddedFont>
      <p:font typeface="Oi"/>
      <p:regular r:id="rId15"/>
    </p:embeddedFont>
    <p:embeddedFont>
      <p:font typeface="Barlow"/>
      <p:regular r:id="rId16"/>
      <p:bold r:id="rId17"/>
      <p:italic r:id="rId18"/>
      <p:boldItalic r:id="rId19"/>
    </p:embeddedFont>
    <p:embeddedFont>
      <p:font typeface="Barlow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lOOGRolVgDtkZdY5Q53ON+Ui4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22" Type="http://schemas.openxmlformats.org/officeDocument/2006/relationships/font" Target="fonts/BarlowLight-italic.fntdata"/><Relationship Id="rId10" Type="http://schemas.openxmlformats.org/officeDocument/2006/relationships/slide" Target="slides/slide6.xml"/><Relationship Id="rId21" Type="http://schemas.openxmlformats.org/officeDocument/2006/relationships/font" Target="fonts/BarlowLight-bold.fntdata"/><Relationship Id="rId13" Type="http://schemas.openxmlformats.org/officeDocument/2006/relationships/font" Target="fonts/Teko-regular.fntdata"/><Relationship Id="rId24" Type="http://customschemas.google.com/relationships/presentationmetadata" Target="metadata"/><Relationship Id="rId12" Type="http://schemas.openxmlformats.org/officeDocument/2006/relationships/font" Target="fonts/RammettoOne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i-regular.fntdata"/><Relationship Id="rId14" Type="http://schemas.openxmlformats.org/officeDocument/2006/relationships/font" Target="fonts/Teko-bold.fntdata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1da4da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11da4d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a101439f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0a101439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a101439f_9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20a101439f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a101439f_9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20a101439f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b119c1d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b119c1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4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4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43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43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22" name="Google Shape;22;p43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3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5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4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8" name="Google Shape;28;p4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44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33" name="Google Shape;33;p44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6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784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4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5" name="Google Shape;45;p4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48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48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4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4" name="Google Shape;54;p4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49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60" name="Google Shape;60;p49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50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6" name="Google Shape;66;p50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784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7843"/>
                </a:srgbClr>
              </a:gs>
              <a:gs pos="100000">
                <a:srgbClr val="FFFFFF">
                  <a:alpha val="2784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nWH_Ww_c0W6k4hnWjCWqJLX5ENZUdDqF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471375" y="711250"/>
            <a:ext cx="54948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</a:pPr>
            <a:r>
              <a:rPr lang="en" sz="66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rPr>
              <a:t>UIU Eatery</a:t>
            </a:r>
            <a:br>
              <a:rPr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43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Cafeteria Management System-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88200" y="2384600"/>
            <a:ext cx="80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900900" y="2537100"/>
            <a:ext cx="734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1da4daa9_0_0"/>
          <p:cNvSpPr txBox="1"/>
          <p:nvPr>
            <p:ph type="ctrTitle"/>
          </p:nvPr>
        </p:nvSpPr>
        <p:spPr>
          <a:xfrm>
            <a:off x="855300" y="2374850"/>
            <a:ext cx="51108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Taiyaba Taskin               </a:t>
            </a:r>
            <a:r>
              <a:rPr lang="en" sz="18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011162063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Shifa Chowdhury Iwase</a:t>
            </a:r>
            <a:r>
              <a:rPr lang="en" sz="18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011183003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Jubayer Hossain Sheebly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ID:011183017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Tarifuzzaman                       ID: 011191245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Sazzad Mazumder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011201285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80" name="Google Shape;80;g2111da4daa9_0_0"/>
          <p:cNvSpPr txBox="1"/>
          <p:nvPr/>
        </p:nvSpPr>
        <p:spPr>
          <a:xfrm>
            <a:off x="0" y="1169225"/>
            <a:ext cx="5787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</a:t>
            </a:r>
            <a:r>
              <a:rPr b="1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7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0a101439f_9_0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Jira Sprint Cycle - 2 </a:t>
            </a:r>
            <a:endParaRPr/>
          </a:p>
        </p:txBody>
      </p:sp>
      <p:sp>
        <p:nvSpPr>
          <p:cNvPr id="86" name="Google Shape;86;g220a101439f_9_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g220a101439f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7425"/>
            <a:ext cx="8839200" cy="34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a101439f_9_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Project Demo </a:t>
            </a:r>
            <a:endParaRPr/>
          </a:p>
        </p:txBody>
      </p:sp>
      <p:sp>
        <p:nvSpPr>
          <p:cNvPr id="93" name="Google Shape;93;g220a101439f_9_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g220a101439f_9_7" title="www_screencapture_com_2023-4-1_00_1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308500"/>
            <a:ext cx="5404658" cy="36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a101439f_9_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Git </a:t>
            </a:r>
            <a:endParaRPr/>
          </a:p>
        </p:txBody>
      </p:sp>
      <p:sp>
        <p:nvSpPr>
          <p:cNvPr id="100" name="Google Shape;100;g220a101439f_9_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g220a101439f_9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75" y="1342900"/>
            <a:ext cx="7990926" cy="36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9b119c1dd_0_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Jira Sprint Cycle - 3 </a:t>
            </a:r>
            <a:endParaRPr/>
          </a:p>
        </p:txBody>
      </p:sp>
      <p:sp>
        <p:nvSpPr>
          <p:cNvPr id="107" name="Google Shape;107;g229b119c1dd_0_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g229b119c1d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575"/>
            <a:ext cx="8839199" cy="28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