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56" r:id="rId5"/>
    <p:sldId id="313" r:id="rId6"/>
    <p:sldId id="312" r:id="rId7"/>
    <p:sldId id="315" r:id="rId8"/>
    <p:sldId id="314" r:id="rId9"/>
    <p:sldId id="316" r:id="rId10"/>
  </p:sldIdLst>
  <p:sldSz cx="12801600" cy="9601200" type="A3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0AD47"/>
    <a:srgbClr val="FFC000"/>
    <a:srgbClr val="7030A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EF3754-EEC8-4AF7-985E-ABA8B6D85CE1}" v="8" dt="2025-03-24T14:35:39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7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Hill" userId="daf7ae6a-3062-4bdc-9422-51f71557b890" providerId="ADAL" clId="{0F5B76F6-49D2-4922-94B1-FAA5C171C05F}"/>
    <pc:docChg chg="undo custSel addSld delSld modSld">
      <pc:chgData name="Martin Hill" userId="daf7ae6a-3062-4bdc-9422-51f71557b890" providerId="ADAL" clId="{0F5B76F6-49D2-4922-94B1-FAA5C171C05F}" dt="2025-02-28T13:37:24.616" v="2677" actId="20577"/>
      <pc:docMkLst>
        <pc:docMk/>
      </pc:docMkLst>
      <pc:sldChg chg="addSp delSp modSp mod">
        <pc:chgData name="Martin Hill" userId="daf7ae6a-3062-4bdc-9422-51f71557b890" providerId="ADAL" clId="{0F5B76F6-49D2-4922-94B1-FAA5C171C05F}" dt="2025-02-27T17:13:07.970" v="2630" actId="13822"/>
        <pc:sldMkLst>
          <pc:docMk/>
          <pc:sldMk cId="3435268765" sldId="256"/>
        </pc:sldMkLst>
        <pc:spChg chg="add mod">
          <ac:chgData name="Martin Hill" userId="daf7ae6a-3062-4bdc-9422-51f71557b890" providerId="ADAL" clId="{0F5B76F6-49D2-4922-94B1-FAA5C171C05F}" dt="2025-02-27T14:46:02.185" v="1632" actId="1076"/>
          <ac:spMkLst>
            <pc:docMk/>
            <pc:sldMk cId="3435268765" sldId="256"/>
            <ac:spMk id="2" creationId="{F496F890-F2B1-152D-C4F4-CC8D674339C4}"/>
          </ac:spMkLst>
        </pc:spChg>
        <pc:spChg chg="add mod">
          <ac:chgData name="Martin Hill" userId="daf7ae6a-3062-4bdc-9422-51f71557b890" providerId="ADAL" clId="{0F5B76F6-49D2-4922-94B1-FAA5C171C05F}" dt="2025-02-27T14:46:02.185" v="1632" actId="1076"/>
          <ac:spMkLst>
            <pc:docMk/>
            <pc:sldMk cId="3435268765" sldId="256"/>
            <ac:spMk id="3" creationId="{463BFA3B-9ABC-F10A-E653-308CE6317FB8}"/>
          </ac:spMkLst>
        </pc:spChg>
        <pc:spChg chg="mod">
          <ac:chgData name="Martin Hill" userId="daf7ae6a-3062-4bdc-9422-51f71557b890" providerId="ADAL" clId="{0F5B76F6-49D2-4922-94B1-FAA5C171C05F}" dt="2025-02-26T15:13:32.896" v="426" actId="207"/>
          <ac:spMkLst>
            <pc:docMk/>
            <pc:sldMk cId="3435268765" sldId="256"/>
            <ac:spMk id="4" creationId="{755AB64A-5A68-57D6-58B0-DE4C7A678FE2}"/>
          </ac:spMkLst>
        </pc:spChg>
        <pc:spChg chg="add mod">
          <ac:chgData name="Martin Hill" userId="daf7ae6a-3062-4bdc-9422-51f71557b890" providerId="ADAL" clId="{0F5B76F6-49D2-4922-94B1-FAA5C171C05F}" dt="2025-02-27T13:13:39.783" v="945" actId="20577"/>
          <ac:spMkLst>
            <pc:docMk/>
            <pc:sldMk cId="3435268765" sldId="256"/>
            <ac:spMk id="5" creationId="{C2809563-5C75-8B26-642F-E541FE660CA0}"/>
          </ac:spMkLst>
        </pc:spChg>
        <pc:spChg chg="add mod">
          <ac:chgData name="Martin Hill" userId="daf7ae6a-3062-4bdc-9422-51f71557b890" providerId="ADAL" clId="{0F5B76F6-49D2-4922-94B1-FAA5C171C05F}" dt="2025-02-27T12:45:12.868" v="942" actId="1076"/>
          <ac:spMkLst>
            <pc:docMk/>
            <pc:sldMk cId="3435268765" sldId="256"/>
            <ac:spMk id="6" creationId="{ACA39AB9-5990-C108-8A2A-9F12AF174F37}"/>
          </ac:spMkLst>
        </pc:spChg>
        <pc:spChg chg="add mod">
          <ac:chgData name="Martin Hill" userId="daf7ae6a-3062-4bdc-9422-51f71557b890" providerId="ADAL" clId="{0F5B76F6-49D2-4922-94B1-FAA5C171C05F}" dt="2025-02-27T13:47:21.947" v="968" actId="1076"/>
          <ac:spMkLst>
            <pc:docMk/>
            <pc:sldMk cId="3435268765" sldId="256"/>
            <ac:spMk id="7" creationId="{0047BBB4-A094-4D9E-C0AE-A7AF5395ED4C}"/>
          </ac:spMkLst>
        </pc:spChg>
        <pc:spChg chg="add mod">
          <ac:chgData name="Martin Hill" userId="daf7ae6a-3062-4bdc-9422-51f71557b890" providerId="ADAL" clId="{0F5B76F6-49D2-4922-94B1-FAA5C171C05F}" dt="2025-02-27T13:47:36.564" v="971" actId="688"/>
          <ac:spMkLst>
            <pc:docMk/>
            <pc:sldMk cId="3435268765" sldId="256"/>
            <ac:spMk id="8" creationId="{6FA2EDDE-E49A-5A5B-0211-AF7FD79BC539}"/>
          </ac:spMkLst>
        </pc:spChg>
        <pc:spChg chg="mod">
          <ac:chgData name="Martin Hill" userId="daf7ae6a-3062-4bdc-9422-51f71557b890" providerId="ADAL" clId="{0F5B76F6-49D2-4922-94B1-FAA5C171C05F}" dt="2025-02-27T14:46:02.185" v="1632" actId="1076"/>
          <ac:spMkLst>
            <pc:docMk/>
            <pc:sldMk cId="3435268765" sldId="256"/>
            <ac:spMk id="9" creationId="{906E9E45-CBA1-C80E-F105-E17042644404}"/>
          </ac:spMkLst>
        </pc:spChg>
        <pc:spChg chg="mod">
          <ac:chgData name="Martin Hill" userId="daf7ae6a-3062-4bdc-9422-51f71557b890" providerId="ADAL" clId="{0F5B76F6-49D2-4922-94B1-FAA5C171C05F}" dt="2025-02-27T14:45:50.280" v="1629" actId="1076"/>
          <ac:spMkLst>
            <pc:docMk/>
            <pc:sldMk cId="3435268765" sldId="256"/>
            <ac:spMk id="10" creationId="{324DFFCB-6843-E24D-72DB-D658F5C3F62D}"/>
          </ac:spMkLst>
        </pc:spChg>
        <pc:spChg chg="mod">
          <ac:chgData name="Martin Hill" userId="daf7ae6a-3062-4bdc-9422-51f71557b890" providerId="ADAL" clId="{0F5B76F6-49D2-4922-94B1-FAA5C171C05F}" dt="2025-02-26T14:57:15.427" v="238" actId="122"/>
          <ac:spMkLst>
            <pc:docMk/>
            <pc:sldMk cId="3435268765" sldId="256"/>
            <ac:spMk id="11" creationId="{39BD4865-CC71-0560-2882-931F7B4CF5D5}"/>
          </ac:spMkLst>
        </pc:spChg>
        <pc:spChg chg="add mod">
          <ac:chgData name="Martin Hill" userId="daf7ae6a-3062-4bdc-9422-51f71557b890" providerId="ADAL" clId="{0F5B76F6-49D2-4922-94B1-FAA5C171C05F}" dt="2025-02-27T17:13:07.970" v="2630" actId="13822"/>
          <ac:spMkLst>
            <pc:docMk/>
            <pc:sldMk cId="3435268765" sldId="256"/>
            <ac:spMk id="12" creationId="{4904E037-7076-0748-2C9B-D0BF8775F9C3}"/>
          </ac:spMkLst>
        </pc:spChg>
        <pc:spChg chg="add mod">
          <ac:chgData name="Martin Hill" userId="daf7ae6a-3062-4bdc-9422-51f71557b890" providerId="ADAL" clId="{0F5B76F6-49D2-4922-94B1-FAA5C171C05F}" dt="2025-02-27T17:11:47.427" v="2595" actId="13822"/>
          <ac:spMkLst>
            <pc:docMk/>
            <pc:sldMk cId="3435268765" sldId="256"/>
            <ac:spMk id="13" creationId="{1408F2D7-463F-6371-27C1-1814D0261122}"/>
          </ac:spMkLst>
        </pc:spChg>
        <pc:spChg chg="mod">
          <ac:chgData name="Martin Hill" userId="daf7ae6a-3062-4bdc-9422-51f71557b890" providerId="ADAL" clId="{0F5B76F6-49D2-4922-94B1-FAA5C171C05F}" dt="2025-02-27T13:47:18.338" v="967" actId="1076"/>
          <ac:spMkLst>
            <pc:docMk/>
            <pc:sldMk cId="3435268765" sldId="256"/>
            <ac:spMk id="14" creationId="{CE51BF70-A64C-6383-55D3-24E1EF93624C}"/>
          </ac:spMkLst>
        </pc:spChg>
        <pc:spChg chg="add mod">
          <ac:chgData name="Martin Hill" userId="daf7ae6a-3062-4bdc-9422-51f71557b890" providerId="ADAL" clId="{0F5B76F6-49D2-4922-94B1-FAA5C171C05F}" dt="2025-02-27T17:11:34.479" v="2594" actId="108"/>
          <ac:spMkLst>
            <pc:docMk/>
            <pc:sldMk cId="3435268765" sldId="256"/>
            <ac:spMk id="15" creationId="{468E5FA7-C17E-F69A-8607-C9B47B4F8EC9}"/>
          </ac:spMkLst>
        </pc:spChg>
        <pc:spChg chg="add mod">
          <ac:chgData name="Martin Hill" userId="daf7ae6a-3062-4bdc-9422-51f71557b890" providerId="ADAL" clId="{0F5B76F6-49D2-4922-94B1-FAA5C171C05F}" dt="2025-02-27T17:11:27.767" v="2593" actId="108"/>
          <ac:spMkLst>
            <pc:docMk/>
            <pc:sldMk cId="3435268765" sldId="256"/>
            <ac:spMk id="16" creationId="{3441FE9E-84AD-0120-1C2D-5E020195D3B0}"/>
          </ac:spMkLst>
        </pc:spChg>
        <pc:spChg chg="mod">
          <ac:chgData name="Martin Hill" userId="daf7ae6a-3062-4bdc-9422-51f71557b890" providerId="ADAL" clId="{0F5B76F6-49D2-4922-94B1-FAA5C171C05F}" dt="2025-02-27T14:45:55.218" v="1631" actId="688"/>
          <ac:spMkLst>
            <pc:docMk/>
            <pc:sldMk cId="3435268765" sldId="256"/>
            <ac:spMk id="22" creationId="{B74915B1-498A-B60B-372F-F97005DCC383}"/>
          </ac:spMkLst>
        </pc:spChg>
        <pc:spChg chg="mod">
          <ac:chgData name="Martin Hill" userId="daf7ae6a-3062-4bdc-9422-51f71557b890" providerId="ADAL" clId="{0F5B76F6-49D2-4922-94B1-FAA5C171C05F}" dt="2025-02-27T13:47:39.597" v="972" actId="688"/>
          <ac:spMkLst>
            <pc:docMk/>
            <pc:sldMk cId="3435268765" sldId="256"/>
            <ac:spMk id="23" creationId="{FDC00C08-B713-DB7A-4D80-44D1B7926DDA}"/>
          </ac:spMkLst>
        </pc:spChg>
        <pc:spChg chg="mod">
          <ac:chgData name="Martin Hill" userId="daf7ae6a-3062-4bdc-9422-51f71557b890" providerId="ADAL" clId="{0F5B76F6-49D2-4922-94B1-FAA5C171C05F}" dt="2025-02-26T15:15:10.784" v="447" actId="208"/>
          <ac:spMkLst>
            <pc:docMk/>
            <pc:sldMk cId="3435268765" sldId="256"/>
            <ac:spMk id="24" creationId="{E373B3E4-18E9-5FFE-AC7A-9A045B96DBBB}"/>
          </ac:spMkLst>
        </pc:spChg>
        <pc:spChg chg="add mod">
          <ac:chgData name="Martin Hill" userId="daf7ae6a-3062-4bdc-9422-51f71557b890" providerId="ADAL" clId="{0F5B76F6-49D2-4922-94B1-FAA5C171C05F}" dt="2025-02-27T14:46:02.185" v="1632" actId="1076"/>
          <ac:spMkLst>
            <pc:docMk/>
            <pc:sldMk cId="3435268765" sldId="256"/>
            <ac:spMk id="32" creationId="{6856F266-D7D6-2227-1E8D-D748212C4E78}"/>
          </ac:spMkLst>
        </pc:spChg>
        <pc:spChg chg="add mod">
          <ac:chgData name="Martin Hill" userId="daf7ae6a-3062-4bdc-9422-51f71557b890" providerId="ADAL" clId="{0F5B76F6-49D2-4922-94B1-FAA5C171C05F}" dt="2025-02-27T14:46:02.185" v="1632" actId="1076"/>
          <ac:spMkLst>
            <pc:docMk/>
            <pc:sldMk cId="3435268765" sldId="256"/>
            <ac:spMk id="33" creationId="{5D30B893-C373-51B2-22EB-E68E10D32C86}"/>
          </ac:spMkLst>
        </pc:spChg>
        <pc:spChg chg="add mod">
          <ac:chgData name="Martin Hill" userId="daf7ae6a-3062-4bdc-9422-51f71557b890" providerId="ADAL" clId="{0F5B76F6-49D2-4922-94B1-FAA5C171C05F}" dt="2025-02-27T14:46:02.185" v="1632" actId="1076"/>
          <ac:spMkLst>
            <pc:docMk/>
            <pc:sldMk cId="3435268765" sldId="256"/>
            <ac:spMk id="38" creationId="{D6A2D2C0-EBBD-7F77-C124-212A5C549773}"/>
          </ac:spMkLst>
        </pc:spChg>
        <pc:spChg chg="add mod">
          <ac:chgData name="Martin Hill" userId="daf7ae6a-3062-4bdc-9422-51f71557b890" providerId="ADAL" clId="{0F5B76F6-49D2-4922-94B1-FAA5C171C05F}" dt="2025-02-27T14:46:02.185" v="1632" actId="1076"/>
          <ac:spMkLst>
            <pc:docMk/>
            <pc:sldMk cId="3435268765" sldId="256"/>
            <ac:spMk id="39" creationId="{C9924A28-09D9-92FC-E6BB-3323ECB95E3D}"/>
          </ac:spMkLst>
        </pc:spChg>
        <pc:picChg chg="add mod">
          <ac:chgData name="Martin Hill" userId="daf7ae6a-3062-4bdc-9422-51f71557b890" providerId="ADAL" clId="{0F5B76F6-49D2-4922-94B1-FAA5C171C05F}" dt="2025-02-26T15:13:26.214" v="425" actId="207"/>
          <ac:picMkLst>
            <pc:docMk/>
            <pc:sldMk cId="3435268765" sldId="256"/>
            <ac:picMk id="37" creationId="{3D8B0CBF-BB20-2A01-D9F9-32869AEE4650}"/>
          </ac:picMkLst>
        </pc:picChg>
      </pc:sldChg>
      <pc:sldChg chg="del">
        <pc:chgData name="Martin Hill" userId="daf7ae6a-3062-4bdc-9422-51f71557b890" providerId="ADAL" clId="{0F5B76F6-49D2-4922-94B1-FAA5C171C05F}" dt="2025-02-26T13:06:19.680" v="105" actId="47"/>
        <pc:sldMkLst>
          <pc:docMk/>
          <pc:sldMk cId="3330506784" sldId="261"/>
        </pc:sldMkLst>
      </pc:sldChg>
      <pc:sldChg chg="modSp del mod modAnim">
        <pc:chgData name="Martin Hill" userId="daf7ae6a-3062-4bdc-9422-51f71557b890" providerId="ADAL" clId="{0F5B76F6-49D2-4922-94B1-FAA5C171C05F}" dt="2025-02-27T14:54:19.498" v="1635" actId="47"/>
        <pc:sldMkLst>
          <pc:docMk/>
          <pc:sldMk cId="3481812383" sldId="264"/>
        </pc:sldMkLst>
      </pc:sldChg>
      <pc:sldChg chg="del">
        <pc:chgData name="Martin Hill" userId="daf7ae6a-3062-4bdc-9422-51f71557b890" providerId="ADAL" clId="{0F5B76F6-49D2-4922-94B1-FAA5C171C05F}" dt="2025-02-27T14:54:23.776" v="1636" actId="47"/>
        <pc:sldMkLst>
          <pc:docMk/>
          <pc:sldMk cId="1700048561" sldId="267"/>
        </pc:sldMkLst>
      </pc:sldChg>
      <pc:sldChg chg="del">
        <pc:chgData name="Martin Hill" userId="daf7ae6a-3062-4bdc-9422-51f71557b890" providerId="ADAL" clId="{0F5B76F6-49D2-4922-94B1-FAA5C171C05F}" dt="2025-02-27T14:57:07.997" v="1637" actId="47"/>
        <pc:sldMkLst>
          <pc:docMk/>
          <pc:sldMk cId="2477074879" sldId="268"/>
        </pc:sldMkLst>
      </pc:sldChg>
      <pc:sldChg chg="del">
        <pc:chgData name="Martin Hill" userId="daf7ae6a-3062-4bdc-9422-51f71557b890" providerId="ADAL" clId="{0F5B76F6-49D2-4922-94B1-FAA5C171C05F}" dt="2025-02-27T15:20:07.180" v="1638" actId="47"/>
        <pc:sldMkLst>
          <pc:docMk/>
          <pc:sldMk cId="151161150" sldId="296"/>
        </pc:sldMkLst>
      </pc:sldChg>
      <pc:sldChg chg="del">
        <pc:chgData name="Martin Hill" userId="daf7ae6a-3062-4bdc-9422-51f71557b890" providerId="ADAL" clId="{0F5B76F6-49D2-4922-94B1-FAA5C171C05F}" dt="2025-02-27T15:23:03.732" v="1639" actId="47"/>
        <pc:sldMkLst>
          <pc:docMk/>
          <pc:sldMk cId="1019245714" sldId="297"/>
        </pc:sldMkLst>
      </pc:sldChg>
      <pc:sldChg chg="del">
        <pc:chgData name="Martin Hill" userId="daf7ae6a-3062-4bdc-9422-51f71557b890" providerId="ADAL" clId="{0F5B76F6-49D2-4922-94B1-FAA5C171C05F}" dt="2025-02-27T15:24:50.118" v="1641" actId="47"/>
        <pc:sldMkLst>
          <pc:docMk/>
          <pc:sldMk cId="100465083" sldId="298"/>
        </pc:sldMkLst>
      </pc:sldChg>
      <pc:sldChg chg="del">
        <pc:chgData name="Martin Hill" userId="daf7ae6a-3062-4bdc-9422-51f71557b890" providerId="ADAL" clId="{0F5B76F6-49D2-4922-94B1-FAA5C171C05F}" dt="2025-02-27T15:25:39.266" v="1643" actId="47"/>
        <pc:sldMkLst>
          <pc:docMk/>
          <pc:sldMk cId="462443893" sldId="299"/>
        </pc:sldMkLst>
      </pc:sldChg>
      <pc:sldChg chg="del">
        <pc:chgData name="Martin Hill" userId="daf7ae6a-3062-4bdc-9422-51f71557b890" providerId="ADAL" clId="{0F5B76F6-49D2-4922-94B1-FAA5C171C05F}" dt="2025-02-27T15:27:03.191" v="1644" actId="47"/>
        <pc:sldMkLst>
          <pc:docMk/>
          <pc:sldMk cId="2585641997" sldId="300"/>
        </pc:sldMkLst>
      </pc:sldChg>
      <pc:sldChg chg="del">
        <pc:chgData name="Martin Hill" userId="daf7ae6a-3062-4bdc-9422-51f71557b890" providerId="ADAL" clId="{0F5B76F6-49D2-4922-94B1-FAA5C171C05F}" dt="2025-02-27T15:27:13.476" v="1645" actId="47"/>
        <pc:sldMkLst>
          <pc:docMk/>
          <pc:sldMk cId="3433620653" sldId="301"/>
        </pc:sldMkLst>
      </pc:sldChg>
      <pc:sldChg chg="del">
        <pc:chgData name="Martin Hill" userId="daf7ae6a-3062-4bdc-9422-51f71557b890" providerId="ADAL" clId="{0F5B76F6-49D2-4922-94B1-FAA5C171C05F}" dt="2025-02-27T15:23:48.835" v="1640" actId="47"/>
        <pc:sldMkLst>
          <pc:docMk/>
          <pc:sldMk cId="2582719679" sldId="309"/>
        </pc:sldMkLst>
      </pc:sldChg>
      <pc:sldChg chg="del">
        <pc:chgData name="Martin Hill" userId="daf7ae6a-3062-4bdc-9422-51f71557b890" providerId="ADAL" clId="{0F5B76F6-49D2-4922-94B1-FAA5C171C05F}" dt="2025-02-27T15:25:38.440" v="1642" actId="47"/>
        <pc:sldMkLst>
          <pc:docMk/>
          <pc:sldMk cId="451640315" sldId="310"/>
        </pc:sldMkLst>
      </pc:sldChg>
      <pc:sldChg chg="modSp del mod">
        <pc:chgData name="Martin Hill" userId="daf7ae6a-3062-4bdc-9422-51f71557b890" providerId="ADAL" clId="{0F5B76F6-49D2-4922-94B1-FAA5C171C05F}" dt="2025-02-27T15:27:39.003" v="1646" actId="47"/>
        <pc:sldMkLst>
          <pc:docMk/>
          <pc:sldMk cId="1972880754" sldId="311"/>
        </pc:sldMkLst>
      </pc:sldChg>
      <pc:sldChg chg="addSp delSp modSp add mod">
        <pc:chgData name="Martin Hill" userId="daf7ae6a-3062-4bdc-9422-51f71557b890" providerId="ADAL" clId="{0F5B76F6-49D2-4922-94B1-FAA5C171C05F}" dt="2025-02-27T17:04:05.482" v="2447" actId="1076"/>
        <pc:sldMkLst>
          <pc:docMk/>
          <pc:sldMk cId="3695362273" sldId="312"/>
        </pc:sldMkLst>
        <pc:spChg chg="add mod">
          <ac:chgData name="Martin Hill" userId="daf7ae6a-3062-4bdc-9422-51f71557b890" providerId="ADAL" clId="{0F5B76F6-49D2-4922-94B1-FAA5C171C05F}" dt="2025-02-27T16:32:59.101" v="1873" actId="207"/>
          <ac:spMkLst>
            <pc:docMk/>
            <pc:sldMk cId="3695362273" sldId="312"/>
            <ac:spMk id="2" creationId="{0332FBE9-EB62-FB57-546B-FD1C3E2BF2A1}"/>
          </ac:spMkLst>
        </pc:spChg>
        <pc:spChg chg="add mod">
          <ac:chgData name="Martin Hill" userId="daf7ae6a-3062-4bdc-9422-51f71557b890" providerId="ADAL" clId="{0F5B76F6-49D2-4922-94B1-FAA5C171C05F}" dt="2025-02-27T16:33:18.502" v="1877" actId="1076"/>
          <ac:spMkLst>
            <pc:docMk/>
            <pc:sldMk cId="3695362273" sldId="312"/>
            <ac:spMk id="3" creationId="{F46B9A92-71B5-8848-9D74-77E313855415}"/>
          </ac:spMkLst>
        </pc:spChg>
        <pc:spChg chg="mod">
          <ac:chgData name="Martin Hill" userId="daf7ae6a-3062-4bdc-9422-51f71557b890" providerId="ADAL" clId="{0F5B76F6-49D2-4922-94B1-FAA5C171C05F}" dt="2025-02-27T16:32:59.101" v="1873" actId="207"/>
          <ac:spMkLst>
            <pc:docMk/>
            <pc:sldMk cId="3695362273" sldId="312"/>
            <ac:spMk id="4" creationId="{755AB64A-5A68-57D6-58B0-DE4C7A678FE2}"/>
          </ac:spMkLst>
        </pc:spChg>
        <pc:spChg chg="mod">
          <ac:chgData name="Martin Hill" userId="daf7ae6a-3062-4bdc-9422-51f71557b890" providerId="ADAL" clId="{0F5B76F6-49D2-4922-94B1-FAA5C171C05F}" dt="2025-02-27T16:32:59.101" v="1873" actId="207"/>
          <ac:spMkLst>
            <pc:docMk/>
            <pc:sldMk cId="3695362273" sldId="312"/>
            <ac:spMk id="5" creationId="{63B85EF3-2B29-8028-D7F7-E0F81A6992C4}"/>
          </ac:spMkLst>
        </pc:spChg>
        <pc:spChg chg="mod">
          <ac:chgData name="Martin Hill" userId="daf7ae6a-3062-4bdc-9422-51f71557b890" providerId="ADAL" clId="{0F5B76F6-49D2-4922-94B1-FAA5C171C05F}" dt="2025-02-27T16:32:59.101" v="1873" actId="207"/>
          <ac:spMkLst>
            <pc:docMk/>
            <pc:sldMk cId="3695362273" sldId="312"/>
            <ac:spMk id="7" creationId="{80A0B26F-2FE9-0EE5-AC60-D77795E886F8}"/>
          </ac:spMkLst>
        </pc:spChg>
        <pc:spChg chg="mod">
          <ac:chgData name="Martin Hill" userId="daf7ae6a-3062-4bdc-9422-51f71557b890" providerId="ADAL" clId="{0F5B76F6-49D2-4922-94B1-FAA5C171C05F}" dt="2025-02-27T16:09:47.893" v="1793" actId="13822"/>
          <ac:spMkLst>
            <pc:docMk/>
            <pc:sldMk cId="3695362273" sldId="312"/>
            <ac:spMk id="9" creationId="{906E9E45-CBA1-C80E-F105-E17042644404}"/>
          </ac:spMkLst>
        </pc:spChg>
        <pc:spChg chg="mod">
          <ac:chgData name="Martin Hill" userId="daf7ae6a-3062-4bdc-9422-51f71557b890" providerId="ADAL" clId="{0F5B76F6-49D2-4922-94B1-FAA5C171C05F}" dt="2025-02-27T16:37:19.411" v="1918" actId="13822"/>
          <ac:spMkLst>
            <pc:docMk/>
            <pc:sldMk cId="3695362273" sldId="312"/>
            <ac:spMk id="10" creationId="{324DFFCB-6843-E24D-72DB-D658F5C3F62D}"/>
          </ac:spMkLst>
        </pc:spChg>
        <pc:spChg chg="mod">
          <ac:chgData name="Martin Hill" userId="daf7ae6a-3062-4bdc-9422-51f71557b890" providerId="ADAL" clId="{0F5B76F6-49D2-4922-94B1-FAA5C171C05F}" dt="2025-02-27T16:19:15.896" v="1795" actId="12788"/>
          <ac:spMkLst>
            <pc:docMk/>
            <pc:sldMk cId="3695362273" sldId="312"/>
            <ac:spMk id="11" creationId="{39BD4865-CC71-0560-2882-931F7B4CF5D5}"/>
          </ac:spMkLst>
        </pc:spChg>
        <pc:spChg chg="add del mod">
          <ac:chgData name="Martin Hill" userId="daf7ae6a-3062-4bdc-9422-51f71557b890" providerId="ADAL" clId="{0F5B76F6-49D2-4922-94B1-FAA5C171C05F}" dt="2025-02-27T16:09:47.893" v="1793" actId="13822"/>
          <ac:spMkLst>
            <pc:docMk/>
            <pc:sldMk cId="3695362273" sldId="312"/>
            <ac:spMk id="12" creationId="{E63E7E5A-FD5D-8688-0182-275EA07C857F}"/>
          </ac:spMkLst>
        </pc:spChg>
        <pc:spChg chg="mod">
          <ac:chgData name="Martin Hill" userId="daf7ae6a-3062-4bdc-9422-51f71557b890" providerId="ADAL" clId="{0F5B76F6-49D2-4922-94B1-FAA5C171C05F}" dt="2025-02-27T16:09:47.893" v="1793" actId="13822"/>
          <ac:spMkLst>
            <pc:docMk/>
            <pc:sldMk cId="3695362273" sldId="312"/>
            <ac:spMk id="13" creationId="{DA1F9BED-E00F-4E6D-4344-E3B4031E27A3}"/>
          </ac:spMkLst>
        </pc:spChg>
        <pc:spChg chg="mod">
          <ac:chgData name="Martin Hill" userId="daf7ae6a-3062-4bdc-9422-51f71557b890" providerId="ADAL" clId="{0F5B76F6-49D2-4922-94B1-FAA5C171C05F}" dt="2025-02-27T16:09:47.893" v="1793" actId="13822"/>
          <ac:spMkLst>
            <pc:docMk/>
            <pc:sldMk cId="3695362273" sldId="312"/>
            <ac:spMk id="14" creationId="{CE51BF70-A64C-6383-55D3-24E1EF93624C}"/>
          </ac:spMkLst>
        </pc:spChg>
        <pc:spChg chg="mod">
          <ac:chgData name="Martin Hill" userId="daf7ae6a-3062-4bdc-9422-51f71557b890" providerId="ADAL" clId="{0F5B76F6-49D2-4922-94B1-FAA5C171C05F}" dt="2025-02-27T16:36:41.694" v="1916" actId="13822"/>
          <ac:spMkLst>
            <pc:docMk/>
            <pc:sldMk cId="3695362273" sldId="312"/>
            <ac:spMk id="15" creationId="{3B4BA648-FCD9-33C0-002A-2C357569DCB6}"/>
          </ac:spMkLst>
        </pc:spChg>
        <pc:spChg chg="mod">
          <ac:chgData name="Martin Hill" userId="daf7ae6a-3062-4bdc-9422-51f71557b890" providerId="ADAL" clId="{0F5B76F6-49D2-4922-94B1-FAA5C171C05F}" dt="2025-02-27T16:36:41.694" v="1916" actId="13822"/>
          <ac:spMkLst>
            <pc:docMk/>
            <pc:sldMk cId="3695362273" sldId="312"/>
            <ac:spMk id="16" creationId="{955C509D-45B6-44AE-5DE0-A34692297F63}"/>
          </ac:spMkLst>
        </pc:spChg>
        <pc:spChg chg="mod">
          <ac:chgData name="Martin Hill" userId="daf7ae6a-3062-4bdc-9422-51f71557b890" providerId="ADAL" clId="{0F5B76F6-49D2-4922-94B1-FAA5C171C05F}" dt="2025-02-27T16:36:41.694" v="1916" actId="13822"/>
          <ac:spMkLst>
            <pc:docMk/>
            <pc:sldMk cId="3695362273" sldId="312"/>
            <ac:spMk id="17" creationId="{02352F70-C937-409C-E070-A403E26401EC}"/>
          </ac:spMkLst>
        </pc:spChg>
        <pc:spChg chg="mod">
          <ac:chgData name="Martin Hill" userId="daf7ae6a-3062-4bdc-9422-51f71557b890" providerId="ADAL" clId="{0F5B76F6-49D2-4922-94B1-FAA5C171C05F}" dt="2025-02-27T16:37:50.250" v="1919" actId="6549"/>
          <ac:spMkLst>
            <pc:docMk/>
            <pc:sldMk cId="3695362273" sldId="312"/>
            <ac:spMk id="18" creationId="{927C8A58-89B3-7B32-150A-B355E11AD47B}"/>
          </ac:spMkLst>
        </pc:spChg>
        <pc:spChg chg="mod ord">
          <ac:chgData name="Martin Hill" userId="daf7ae6a-3062-4bdc-9422-51f71557b890" providerId="ADAL" clId="{0F5B76F6-49D2-4922-94B1-FAA5C171C05F}" dt="2025-02-27T17:03:40.158" v="2442" actId="13822"/>
          <ac:spMkLst>
            <pc:docMk/>
            <pc:sldMk cId="3695362273" sldId="312"/>
            <ac:spMk id="20" creationId="{DF57EF45-3ABF-1C59-E689-8295F21E0307}"/>
          </ac:spMkLst>
        </pc:spChg>
        <pc:spChg chg="mod">
          <ac:chgData name="Martin Hill" userId="daf7ae6a-3062-4bdc-9422-51f71557b890" providerId="ADAL" clId="{0F5B76F6-49D2-4922-94B1-FAA5C171C05F}" dt="2025-02-27T16:56:17.836" v="2233" actId="1076"/>
          <ac:spMkLst>
            <pc:docMk/>
            <pc:sldMk cId="3695362273" sldId="312"/>
            <ac:spMk id="21" creationId="{E69F4B94-2913-9ADA-2B88-20BE10F0A51D}"/>
          </ac:spMkLst>
        </pc:spChg>
        <pc:spChg chg="mod">
          <ac:chgData name="Martin Hill" userId="daf7ae6a-3062-4bdc-9422-51f71557b890" providerId="ADAL" clId="{0F5B76F6-49D2-4922-94B1-FAA5C171C05F}" dt="2025-02-27T16:09:47.893" v="1793" actId="13822"/>
          <ac:spMkLst>
            <pc:docMk/>
            <pc:sldMk cId="3695362273" sldId="312"/>
            <ac:spMk id="22" creationId="{B74915B1-498A-B60B-372F-F97005DCC383}"/>
          </ac:spMkLst>
        </pc:spChg>
        <pc:spChg chg="mod">
          <ac:chgData name="Martin Hill" userId="daf7ae6a-3062-4bdc-9422-51f71557b890" providerId="ADAL" clId="{0F5B76F6-49D2-4922-94B1-FAA5C171C05F}" dt="2025-02-27T16:09:47.893" v="1793" actId="13822"/>
          <ac:spMkLst>
            <pc:docMk/>
            <pc:sldMk cId="3695362273" sldId="312"/>
            <ac:spMk id="23" creationId="{FDC00C08-B713-DB7A-4D80-44D1B7926DDA}"/>
          </ac:spMkLst>
        </pc:spChg>
        <pc:spChg chg="add del mod">
          <ac:chgData name="Martin Hill" userId="daf7ae6a-3062-4bdc-9422-51f71557b890" providerId="ADAL" clId="{0F5B76F6-49D2-4922-94B1-FAA5C171C05F}" dt="2025-02-27T16:09:47.893" v="1793" actId="13822"/>
          <ac:spMkLst>
            <pc:docMk/>
            <pc:sldMk cId="3695362273" sldId="312"/>
            <ac:spMk id="24" creationId="{E373B3E4-18E9-5FFE-AC7A-9A045B96DBBB}"/>
          </ac:spMkLst>
        </pc:spChg>
        <pc:spChg chg="mod">
          <ac:chgData name="Martin Hill" userId="daf7ae6a-3062-4bdc-9422-51f71557b890" providerId="ADAL" clId="{0F5B76F6-49D2-4922-94B1-FAA5C171C05F}" dt="2025-02-27T16:32:59.101" v="1873" actId="207"/>
          <ac:spMkLst>
            <pc:docMk/>
            <pc:sldMk cId="3695362273" sldId="312"/>
            <ac:spMk id="26" creationId="{7649BE23-B3F4-B530-8342-61CB49DE6F1D}"/>
          </ac:spMkLst>
        </pc:spChg>
        <pc:spChg chg="mod">
          <ac:chgData name="Martin Hill" userId="daf7ae6a-3062-4bdc-9422-51f71557b890" providerId="ADAL" clId="{0F5B76F6-49D2-4922-94B1-FAA5C171C05F}" dt="2025-02-27T16:32:59.101" v="1873" actId="207"/>
          <ac:spMkLst>
            <pc:docMk/>
            <pc:sldMk cId="3695362273" sldId="312"/>
            <ac:spMk id="28" creationId="{D267790E-732C-E243-9F05-037E2073C8B5}"/>
          </ac:spMkLst>
        </pc:spChg>
        <pc:spChg chg="mod">
          <ac:chgData name="Martin Hill" userId="daf7ae6a-3062-4bdc-9422-51f71557b890" providerId="ADAL" clId="{0F5B76F6-49D2-4922-94B1-FAA5C171C05F}" dt="2025-02-27T17:04:05.482" v="2447" actId="1076"/>
          <ac:spMkLst>
            <pc:docMk/>
            <pc:sldMk cId="3695362273" sldId="312"/>
            <ac:spMk id="30" creationId="{A9563DB7-9E47-8BB6-ECFC-92E62B26880C}"/>
          </ac:spMkLst>
        </pc:spChg>
        <pc:spChg chg="mod">
          <ac:chgData name="Martin Hill" userId="daf7ae6a-3062-4bdc-9422-51f71557b890" providerId="ADAL" clId="{0F5B76F6-49D2-4922-94B1-FAA5C171C05F}" dt="2025-02-27T16:32:59.101" v="1873" actId="207"/>
          <ac:spMkLst>
            <pc:docMk/>
            <pc:sldMk cId="3695362273" sldId="312"/>
            <ac:spMk id="31" creationId="{26F85462-6E56-28E2-379F-7EA600E69AA6}"/>
          </ac:spMkLst>
        </pc:spChg>
        <pc:spChg chg="add mod">
          <ac:chgData name="Martin Hill" userId="daf7ae6a-3062-4bdc-9422-51f71557b890" providerId="ADAL" clId="{0F5B76F6-49D2-4922-94B1-FAA5C171C05F}" dt="2025-02-27T16:33:24.461" v="1880" actId="1076"/>
          <ac:spMkLst>
            <pc:docMk/>
            <pc:sldMk cId="3695362273" sldId="312"/>
            <ac:spMk id="32" creationId="{2B31AF44-5A12-DDF2-E2F5-17FBE56FDEB3}"/>
          </ac:spMkLst>
        </pc:spChg>
        <pc:spChg chg="add mod">
          <ac:chgData name="Martin Hill" userId="daf7ae6a-3062-4bdc-9422-51f71557b890" providerId="ADAL" clId="{0F5B76F6-49D2-4922-94B1-FAA5C171C05F}" dt="2025-02-27T16:33:28.424" v="1882" actId="688"/>
          <ac:spMkLst>
            <pc:docMk/>
            <pc:sldMk cId="3695362273" sldId="312"/>
            <ac:spMk id="33" creationId="{1661D59B-F287-B512-93E9-B09081243ACE}"/>
          </ac:spMkLst>
        </pc:spChg>
        <pc:spChg chg="add mod">
          <ac:chgData name="Martin Hill" userId="daf7ae6a-3062-4bdc-9422-51f71557b890" providerId="ADAL" clId="{0F5B76F6-49D2-4922-94B1-FAA5C171C05F}" dt="2025-02-27T16:36:41.694" v="1916" actId="13822"/>
          <ac:spMkLst>
            <pc:docMk/>
            <pc:sldMk cId="3695362273" sldId="312"/>
            <ac:spMk id="34" creationId="{6650F39E-95A4-3984-6A30-282BF93F4B80}"/>
          </ac:spMkLst>
        </pc:spChg>
        <pc:spChg chg="add mod">
          <ac:chgData name="Martin Hill" userId="daf7ae6a-3062-4bdc-9422-51f71557b890" providerId="ADAL" clId="{0F5B76F6-49D2-4922-94B1-FAA5C171C05F}" dt="2025-02-27T16:56:20.799" v="2234" actId="1076"/>
          <ac:spMkLst>
            <pc:docMk/>
            <pc:sldMk cId="3695362273" sldId="312"/>
            <ac:spMk id="35" creationId="{F965B013-F80E-0870-5831-792C8C265F3E}"/>
          </ac:spMkLst>
        </pc:spChg>
        <pc:spChg chg="add mod">
          <ac:chgData name="Martin Hill" userId="daf7ae6a-3062-4bdc-9422-51f71557b890" providerId="ADAL" clId="{0F5B76F6-49D2-4922-94B1-FAA5C171C05F}" dt="2025-02-27T16:36:48.706" v="1917" actId="13822"/>
          <ac:spMkLst>
            <pc:docMk/>
            <pc:sldMk cId="3695362273" sldId="312"/>
            <ac:spMk id="36" creationId="{C8AA1A8F-3E7B-C957-2F14-388C1CCB3903}"/>
          </ac:spMkLst>
        </pc:spChg>
        <pc:spChg chg="add mod">
          <ac:chgData name="Martin Hill" userId="daf7ae6a-3062-4bdc-9422-51f71557b890" providerId="ADAL" clId="{0F5B76F6-49D2-4922-94B1-FAA5C171C05F}" dt="2025-02-27T16:36:41.694" v="1916" actId="13822"/>
          <ac:spMkLst>
            <pc:docMk/>
            <pc:sldMk cId="3695362273" sldId="312"/>
            <ac:spMk id="37" creationId="{E481FE71-A12C-B4A3-C342-34D7A4F36694}"/>
          </ac:spMkLst>
        </pc:spChg>
        <pc:spChg chg="add mod">
          <ac:chgData name="Martin Hill" userId="daf7ae6a-3062-4bdc-9422-51f71557b890" providerId="ADAL" clId="{0F5B76F6-49D2-4922-94B1-FAA5C171C05F}" dt="2025-02-27T16:36:41.694" v="1916" actId="13822"/>
          <ac:spMkLst>
            <pc:docMk/>
            <pc:sldMk cId="3695362273" sldId="312"/>
            <ac:spMk id="38" creationId="{69052E64-5CEE-9D55-E1DB-1EB8F144835B}"/>
          </ac:spMkLst>
        </pc:spChg>
        <pc:spChg chg="add mod">
          <ac:chgData name="Martin Hill" userId="daf7ae6a-3062-4bdc-9422-51f71557b890" providerId="ADAL" clId="{0F5B76F6-49D2-4922-94B1-FAA5C171C05F}" dt="2025-02-27T17:03:29.931" v="2441" actId="1076"/>
          <ac:spMkLst>
            <pc:docMk/>
            <pc:sldMk cId="3695362273" sldId="312"/>
            <ac:spMk id="39" creationId="{A282BC4F-59E6-414C-F335-517853A0F93A}"/>
          </ac:spMkLst>
        </pc:spChg>
        <pc:spChg chg="add mod">
          <ac:chgData name="Martin Hill" userId="daf7ae6a-3062-4bdc-9422-51f71557b890" providerId="ADAL" clId="{0F5B76F6-49D2-4922-94B1-FAA5C171C05F}" dt="2025-02-27T16:38:50.353" v="1934" actId="1076"/>
          <ac:spMkLst>
            <pc:docMk/>
            <pc:sldMk cId="3695362273" sldId="312"/>
            <ac:spMk id="41" creationId="{16401C04-0162-6074-AD87-4BCA703AD601}"/>
          </ac:spMkLst>
        </pc:spChg>
        <pc:spChg chg="add mod">
          <ac:chgData name="Martin Hill" userId="daf7ae6a-3062-4bdc-9422-51f71557b890" providerId="ADAL" clId="{0F5B76F6-49D2-4922-94B1-FAA5C171C05F}" dt="2025-02-27T16:55:45.836" v="2203" actId="207"/>
          <ac:spMkLst>
            <pc:docMk/>
            <pc:sldMk cId="3695362273" sldId="312"/>
            <ac:spMk id="42" creationId="{DB0E7C91-ECFD-3C77-3929-32FE831BF744}"/>
          </ac:spMkLst>
        </pc:spChg>
        <pc:spChg chg="add mod">
          <ac:chgData name="Martin Hill" userId="daf7ae6a-3062-4bdc-9422-51f71557b890" providerId="ADAL" clId="{0F5B76F6-49D2-4922-94B1-FAA5C171C05F}" dt="2025-02-27T16:56:09.413" v="2232" actId="1076"/>
          <ac:spMkLst>
            <pc:docMk/>
            <pc:sldMk cId="3695362273" sldId="312"/>
            <ac:spMk id="43" creationId="{0C617462-2B6F-34D2-57DD-B392FE178069}"/>
          </ac:spMkLst>
        </pc:spChg>
        <pc:spChg chg="add mod">
          <ac:chgData name="Martin Hill" userId="daf7ae6a-3062-4bdc-9422-51f71557b890" providerId="ADAL" clId="{0F5B76F6-49D2-4922-94B1-FAA5C171C05F}" dt="2025-02-27T16:56:51.598" v="2286" actId="20577"/>
          <ac:spMkLst>
            <pc:docMk/>
            <pc:sldMk cId="3695362273" sldId="312"/>
            <ac:spMk id="44" creationId="{9F1EFA75-7927-126B-5D62-88AB824F1E86}"/>
          </ac:spMkLst>
        </pc:spChg>
        <pc:spChg chg="add mod">
          <ac:chgData name="Martin Hill" userId="daf7ae6a-3062-4bdc-9422-51f71557b890" providerId="ADAL" clId="{0F5B76F6-49D2-4922-94B1-FAA5C171C05F}" dt="2025-02-27T16:57:20.869" v="2342" actId="1076"/>
          <ac:spMkLst>
            <pc:docMk/>
            <pc:sldMk cId="3695362273" sldId="312"/>
            <ac:spMk id="45" creationId="{859DEA14-11B8-7E7D-400E-4321EDD0B37D}"/>
          </ac:spMkLst>
        </pc:spChg>
        <pc:spChg chg="add mod ord">
          <ac:chgData name="Martin Hill" userId="daf7ae6a-3062-4bdc-9422-51f71557b890" providerId="ADAL" clId="{0F5B76F6-49D2-4922-94B1-FAA5C171C05F}" dt="2025-02-27T17:03:40.158" v="2442" actId="13822"/>
          <ac:spMkLst>
            <pc:docMk/>
            <pc:sldMk cId="3695362273" sldId="312"/>
            <ac:spMk id="46" creationId="{22EF47FC-343A-203D-1A64-8CE8B5B27BC8}"/>
          </ac:spMkLst>
        </pc:spChg>
      </pc:sldChg>
      <pc:sldChg chg="addSp delSp modSp add mod">
        <pc:chgData name="Martin Hill" userId="daf7ae6a-3062-4bdc-9422-51f71557b890" providerId="ADAL" clId="{0F5B76F6-49D2-4922-94B1-FAA5C171C05F}" dt="2025-02-27T17:13:16.583" v="2631" actId="13822"/>
        <pc:sldMkLst>
          <pc:docMk/>
          <pc:sldMk cId="3230907488" sldId="313"/>
        </pc:sldMkLst>
        <pc:spChg chg="mod">
          <ac:chgData name="Martin Hill" userId="daf7ae6a-3062-4bdc-9422-51f71557b890" providerId="ADAL" clId="{0F5B76F6-49D2-4922-94B1-FAA5C171C05F}" dt="2025-02-27T14:28:14.378" v="1014" actId="1076"/>
          <ac:spMkLst>
            <pc:docMk/>
            <pc:sldMk cId="3230907488" sldId="313"/>
            <ac:spMk id="2" creationId="{F496F890-F2B1-152D-C4F4-CC8D674339C4}"/>
          </ac:spMkLst>
        </pc:spChg>
        <pc:spChg chg="mod">
          <ac:chgData name="Martin Hill" userId="daf7ae6a-3062-4bdc-9422-51f71557b890" providerId="ADAL" clId="{0F5B76F6-49D2-4922-94B1-FAA5C171C05F}" dt="2025-02-27T14:28:48.725" v="1019" actId="207"/>
          <ac:spMkLst>
            <pc:docMk/>
            <pc:sldMk cId="3230907488" sldId="313"/>
            <ac:spMk id="3" creationId="{463BFA3B-9ABC-F10A-E653-308CE6317FB8}"/>
          </ac:spMkLst>
        </pc:spChg>
        <pc:spChg chg="mod">
          <ac:chgData name="Martin Hill" userId="daf7ae6a-3062-4bdc-9422-51f71557b890" providerId="ADAL" clId="{0F5B76F6-49D2-4922-94B1-FAA5C171C05F}" dt="2025-02-27T14:27:33.309" v="1010" actId="1076"/>
          <ac:spMkLst>
            <pc:docMk/>
            <pc:sldMk cId="3230907488" sldId="313"/>
            <ac:spMk id="4" creationId="{755AB64A-5A68-57D6-58B0-DE4C7A678FE2}"/>
          </ac:spMkLst>
        </pc:spChg>
        <pc:spChg chg="add mod">
          <ac:chgData name="Martin Hill" userId="daf7ae6a-3062-4bdc-9422-51f71557b890" providerId="ADAL" clId="{0F5B76F6-49D2-4922-94B1-FAA5C171C05F}" dt="2025-02-27T14:26:25.467" v="994" actId="1076"/>
          <ac:spMkLst>
            <pc:docMk/>
            <pc:sldMk cId="3230907488" sldId="313"/>
            <ac:spMk id="5" creationId="{97A19AB7-BB57-1BD4-2CBB-EA04769F5C3D}"/>
          </ac:spMkLst>
        </pc:spChg>
        <pc:spChg chg="add mod">
          <ac:chgData name="Martin Hill" userId="daf7ae6a-3062-4bdc-9422-51f71557b890" providerId="ADAL" clId="{0F5B76F6-49D2-4922-94B1-FAA5C171C05F}" dt="2025-02-27T14:26:25.467" v="994" actId="1076"/>
          <ac:spMkLst>
            <pc:docMk/>
            <pc:sldMk cId="3230907488" sldId="313"/>
            <ac:spMk id="6" creationId="{48B362F4-B754-39E2-BB31-7EA1EC6AEA75}"/>
          </ac:spMkLst>
        </pc:spChg>
        <pc:spChg chg="add mod">
          <ac:chgData name="Martin Hill" userId="daf7ae6a-3062-4bdc-9422-51f71557b890" providerId="ADAL" clId="{0F5B76F6-49D2-4922-94B1-FAA5C171C05F}" dt="2025-02-27T14:26:25.467" v="994" actId="1076"/>
          <ac:spMkLst>
            <pc:docMk/>
            <pc:sldMk cId="3230907488" sldId="313"/>
            <ac:spMk id="7" creationId="{7F05D85F-F4AE-DD1C-F7E6-5AEA42F54274}"/>
          </ac:spMkLst>
        </pc:spChg>
        <pc:spChg chg="add mod">
          <ac:chgData name="Martin Hill" userId="daf7ae6a-3062-4bdc-9422-51f71557b890" providerId="ADAL" clId="{0F5B76F6-49D2-4922-94B1-FAA5C171C05F}" dt="2025-02-27T14:26:25.467" v="994" actId="1076"/>
          <ac:spMkLst>
            <pc:docMk/>
            <pc:sldMk cId="3230907488" sldId="313"/>
            <ac:spMk id="8" creationId="{0433D553-3A52-E297-BA52-E61100098B8C}"/>
          </ac:spMkLst>
        </pc:spChg>
        <pc:spChg chg="mod">
          <ac:chgData name="Martin Hill" userId="daf7ae6a-3062-4bdc-9422-51f71557b890" providerId="ADAL" clId="{0F5B76F6-49D2-4922-94B1-FAA5C171C05F}" dt="2025-02-27T14:28:08.566" v="1013" actId="1076"/>
          <ac:spMkLst>
            <pc:docMk/>
            <pc:sldMk cId="3230907488" sldId="313"/>
            <ac:spMk id="9" creationId="{906E9E45-CBA1-C80E-F105-E17042644404}"/>
          </ac:spMkLst>
        </pc:spChg>
        <pc:spChg chg="add mod">
          <ac:chgData name="Martin Hill" userId="daf7ae6a-3062-4bdc-9422-51f71557b890" providerId="ADAL" clId="{0F5B76F6-49D2-4922-94B1-FAA5C171C05F}" dt="2025-02-27T14:28:20.707" v="1016" actId="1076"/>
          <ac:spMkLst>
            <pc:docMk/>
            <pc:sldMk cId="3230907488" sldId="313"/>
            <ac:spMk id="10" creationId="{9FD69240-248E-CCF4-EB9B-B0DA83B724C7}"/>
          </ac:spMkLst>
        </pc:spChg>
        <pc:spChg chg="mod">
          <ac:chgData name="Martin Hill" userId="daf7ae6a-3062-4bdc-9422-51f71557b890" providerId="ADAL" clId="{0F5B76F6-49D2-4922-94B1-FAA5C171C05F}" dt="2025-02-27T14:27:23.922" v="1009" actId="6549"/>
          <ac:spMkLst>
            <pc:docMk/>
            <pc:sldMk cId="3230907488" sldId="313"/>
            <ac:spMk id="11" creationId="{39BD4865-CC71-0560-2882-931F7B4CF5D5}"/>
          </ac:spMkLst>
        </pc:spChg>
        <pc:spChg chg="add mod">
          <ac:chgData name="Martin Hill" userId="daf7ae6a-3062-4bdc-9422-51f71557b890" providerId="ADAL" clId="{0F5B76F6-49D2-4922-94B1-FAA5C171C05F}" dt="2025-02-27T14:28:48.725" v="1019" actId="207"/>
          <ac:spMkLst>
            <pc:docMk/>
            <pc:sldMk cId="3230907488" sldId="313"/>
            <ac:spMk id="12" creationId="{8575DAB9-E725-F5C8-2737-3E231D7490A0}"/>
          </ac:spMkLst>
        </pc:spChg>
        <pc:spChg chg="add mod">
          <ac:chgData name="Martin Hill" userId="daf7ae6a-3062-4bdc-9422-51f71557b890" providerId="ADAL" clId="{0F5B76F6-49D2-4922-94B1-FAA5C171C05F}" dt="2025-02-27T14:27:57.412" v="1011" actId="1076"/>
          <ac:spMkLst>
            <pc:docMk/>
            <pc:sldMk cId="3230907488" sldId="313"/>
            <ac:spMk id="13" creationId="{72F4EC00-E9F1-A068-387C-D95CE650A6AE}"/>
          </ac:spMkLst>
        </pc:spChg>
        <pc:spChg chg="mod">
          <ac:chgData name="Martin Hill" userId="daf7ae6a-3062-4bdc-9422-51f71557b890" providerId="ADAL" clId="{0F5B76F6-49D2-4922-94B1-FAA5C171C05F}" dt="2025-02-27T14:25:28.317" v="978" actId="1076"/>
          <ac:spMkLst>
            <pc:docMk/>
            <pc:sldMk cId="3230907488" sldId="313"/>
            <ac:spMk id="14" creationId="{CE51BF70-A64C-6383-55D3-24E1EF93624C}"/>
          </ac:spMkLst>
        </pc:spChg>
        <pc:spChg chg="add mod">
          <ac:chgData name="Martin Hill" userId="daf7ae6a-3062-4bdc-9422-51f71557b890" providerId="ADAL" clId="{0F5B76F6-49D2-4922-94B1-FAA5C171C05F}" dt="2025-02-27T17:13:16.583" v="2631" actId="13822"/>
          <ac:spMkLst>
            <pc:docMk/>
            <pc:sldMk cId="3230907488" sldId="313"/>
            <ac:spMk id="15" creationId="{2040D1DB-C4E4-6473-A6B3-F23A34AC1AC8}"/>
          </ac:spMkLst>
        </pc:spChg>
        <pc:spChg chg="mod">
          <ac:chgData name="Martin Hill" userId="daf7ae6a-3062-4bdc-9422-51f71557b890" providerId="ADAL" clId="{0F5B76F6-49D2-4922-94B1-FAA5C171C05F}" dt="2025-02-26T15:43:54.271" v="678" actId="1076"/>
          <ac:spMkLst>
            <pc:docMk/>
            <pc:sldMk cId="3230907488" sldId="313"/>
            <ac:spMk id="23" creationId="{FDC00C08-B713-DB7A-4D80-44D1B7926DDA}"/>
          </ac:spMkLst>
        </pc:spChg>
        <pc:spChg chg="mod">
          <ac:chgData name="Martin Hill" userId="daf7ae6a-3062-4bdc-9422-51f71557b890" providerId="ADAL" clId="{0F5B76F6-49D2-4922-94B1-FAA5C171C05F}" dt="2025-02-27T14:28:05.613" v="1012" actId="1076"/>
          <ac:spMkLst>
            <pc:docMk/>
            <pc:sldMk cId="3230907488" sldId="313"/>
            <ac:spMk id="24" creationId="{E373B3E4-18E9-5FFE-AC7A-9A045B96DBBB}"/>
          </ac:spMkLst>
        </pc:spChg>
        <pc:spChg chg="mod">
          <ac:chgData name="Martin Hill" userId="daf7ae6a-3062-4bdc-9422-51f71557b890" providerId="ADAL" clId="{0F5B76F6-49D2-4922-94B1-FAA5C171C05F}" dt="2025-02-27T14:28:48.725" v="1019" actId="207"/>
          <ac:spMkLst>
            <pc:docMk/>
            <pc:sldMk cId="3230907488" sldId="313"/>
            <ac:spMk id="32" creationId="{6856F266-D7D6-2227-1E8D-D748212C4E78}"/>
          </ac:spMkLst>
        </pc:spChg>
        <pc:spChg chg="mod">
          <ac:chgData name="Martin Hill" userId="daf7ae6a-3062-4bdc-9422-51f71557b890" providerId="ADAL" clId="{0F5B76F6-49D2-4922-94B1-FAA5C171C05F}" dt="2025-02-27T14:28:14.378" v="1014" actId="1076"/>
          <ac:spMkLst>
            <pc:docMk/>
            <pc:sldMk cId="3230907488" sldId="313"/>
            <ac:spMk id="39" creationId="{C9924A28-09D9-92FC-E6BB-3323ECB95E3D}"/>
          </ac:spMkLst>
        </pc:spChg>
      </pc:sldChg>
      <pc:sldChg chg="modSp new del mod">
        <pc:chgData name="Martin Hill" userId="daf7ae6a-3062-4bdc-9422-51f71557b890" providerId="ADAL" clId="{0F5B76F6-49D2-4922-94B1-FAA5C171C05F}" dt="2025-02-27T14:54:18.587" v="1634" actId="47"/>
        <pc:sldMkLst>
          <pc:docMk/>
          <pc:sldMk cId="1939260268" sldId="314"/>
        </pc:sldMkLst>
      </pc:sldChg>
      <pc:sldChg chg="addSp delSp modSp mod">
        <pc:chgData name="Martin Hill" userId="daf7ae6a-3062-4bdc-9422-51f71557b890" providerId="ADAL" clId="{0F5B76F6-49D2-4922-94B1-FAA5C171C05F}" dt="2025-02-28T13:37:24.616" v="2677" actId="20577"/>
        <pc:sldMkLst>
          <pc:docMk/>
          <pc:sldMk cId="2078798017" sldId="314"/>
        </pc:sldMkLst>
        <pc:spChg chg="mod">
          <ac:chgData name="Martin Hill" userId="daf7ae6a-3062-4bdc-9422-51f71557b890" providerId="ADAL" clId="{0F5B76F6-49D2-4922-94B1-FAA5C171C05F}" dt="2025-02-27T16:50:40.608" v="2101" actId="1076"/>
          <ac:spMkLst>
            <pc:docMk/>
            <pc:sldMk cId="2078798017" sldId="314"/>
            <ac:spMk id="2" creationId="{6F35B484-17B0-0925-6296-346166883356}"/>
          </ac:spMkLst>
        </pc:spChg>
        <pc:spChg chg="mod">
          <ac:chgData name="Martin Hill" userId="daf7ae6a-3062-4bdc-9422-51f71557b890" providerId="ADAL" clId="{0F5B76F6-49D2-4922-94B1-FAA5C171C05F}" dt="2025-02-27T16:47:32.994" v="2048" actId="1076"/>
          <ac:spMkLst>
            <pc:docMk/>
            <pc:sldMk cId="2078798017" sldId="314"/>
            <ac:spMk id="11" creationId="{658ECEC6-169D-C740-CB97-16A033960CA9}"/>
          </ac:spMkLst>
        </pc:spChg>
        <pc:spChg chg="mod">
          <ac:chgData name="Martin Hill" userId="daf7ae6a-3062-4bdc-9422-51f71557b890" providerId="ADAL" clId="{0F5B76F6-49D2-4922-94B1-FAA5C171C05F}" dt="2025-02-27T17:17:37.367" v="2673" actId="1076"/>
          <ac:spMkLst>
            <pc:docMk/>
            <pc:sldMk cId="2078798017" sldId="314"/>
            <ac:spMk id="12" creationId="{0DA03687-C321-B9C2-630C-6BEE9410E08A}"/>
          </ac:spMkLst>
        </pc:spChg>
        <pc:spChg chg="mod">
          <ac:chgData name="Martin Hill" userId="daf7ae6a-3062-4bdc-9422-51f71557b890" providerId="ADAL" clId="{0F5B76F6-49D2-4922-94B1-FAA5C171C05F}" dt="2025-02-27T17:01:02.627" v="2395" actId="1076"/>
          <ac:spMkLst>
            <pc:docMk/>
            <pc:sldMk cId="2078798017" sldId="314"/>
            <ac:spMk id="13" creationId="{755AE120-25EA-D13D-D86F-3DF2962C9F01}"/>
          </ac:spMkLst>
        </pc:spChg>
        <pc:spChg chg="mod">
          <ac:chgData name="Martin Hill" userId="daf7ae6a-3062-4bdc-9422-51f71557b890" providerId="ADAL" clId="{0F5B76F6-49D2-4922-94B1-FAA5C171C05F}" dt="2025-02-27T17:01:42.836" v="2406" actId="1076"/>
          <ac:spMkLst>
            <pc:docMk/>
            <pc:sldMk cId="2078798017" sldId="314"/>
            <ac:spMk id="14" creationId="{C5FDC196-AD35-59D3-0607-9ACF6ED1588E}"/>
          </ac:spMkLst>
        </pc:spChg>
        <pc:spChg chg="mod">
          <ac:chgData name="Martin Hill" userId="daf7ae6a-3062-4bdc-9422-51f71557b890" providerId="ADAL" clId="{0F5B76F6-49D2-4922-94B1-FAA5C171C05F}" dt="2025-02-27T17:01:36.251" v="2404" actId="1076"/>
          <ac:spMkLst>
            <pc:docMk/>
            <pc:sldMk cId="2078798017" sldId="314"/>
            <ac:spMk id="22" creationId="{9A05E970-10E3-0455-A1FF-25FC12AB4C0F}"/>
          </ac:spMkLst>
        </pc:spChg>
        <pc:spChg chg="mod">
          <ac:chgData name="Martin Hill" userId="daf7ae6a-3062-4bdc-9422-51f71557b890" providerId="ADAL" clId="{0F5B76F6-49D2-4922-94B1-FAA5C171C05F}" dt="2025-02-27T16:54:23.300" v="2199" actId="1076"/>
          <ac:spMkLst>
            <pc:docMk/>
            <pc:sldMk cId="2078798017" sldId="314"/>
            <ac:spMk id="32" creationId="{933A9121-9A97-552A-E465-83B797F49F8C}"/>
          </ac:spMkLst>
        </pc:spChg>
        <pc:spChg chg="add mod">
          <ac:chgData name="Martin Hill" userId="daf7ae6a-3062-4bdc-9422-51f71557b890" providerId="ADAL" clId="{0F5B76F6-49D2-4922-94B1-FAA5C171C05F}" dt="2025-02-27T17:10:36.468" v="2570" actId="1076"/>
          <ac:spMkLst>
            <pc:docMk/>
            <pc:sldMk cId="2078798017" sldId="314"/>
            <ac:spMk id="36" creationId="{A5CD3454-8BE7-0B4E-1C09-58AEDAB622CC}"/>
          </ac:spMkLst>
        </pc:spChg>
        <pc:spChg chg="add mod">
          <ac:chgData name="Martin Hill" userId="daf7ae6a-3062-4bdc-9422-51f71557b890" providerId="ADAL" clId="{0F5B76F6-49D2-4922-94B1-FAA5C171C05F}" dt="2025-02-27T17:05:51.109" v="2505" actId="1076"/>
          <ac:spMkLst>
            <pc:docMk/>
            <pc:sldMk cId="2078798017" sldId="314"/>
            <ac:spMk id="37" creationId="{C0DFAB68-6CBF-98EB-DDAA-E0A59BF30BC6}"/>
          </ac:spMkLst>
        </pc:spChg>
        <pc:spChg chg="mod">
          <ac:chgData name="Martin Hill" userId="daf7ae6a-3062-4bdc-9422-51f71557b890" providerId="ADAL" clId="{0F5B76F6-49D2-4922-94B1-FAA5C171C05F}" dt="2025-02-27T17:10:26.804" v="2567" actId="1076"/>
          <ac:spMkLst>
            <pc:docMk/>
            <pc:sldMk cId="2078798017" sldId="314"/>
            <ac:spMk id="38" creationId="{46B61C11-6CAB-AFC1-C540-506D3B000706}"/>
          </ac:spMkLst>
        </pc:spChg>
        <pc:spChg chg="mod">
          <ac:chgData name="Martin Hill" userId="daf7ae6a-3062-4bdc-9422-51f71557b890" providerId="ADAL" clId="{0F5B76F6-49D2-4922-94B1-FAA5C171C05F}" dt="2025-02-27T17:13:47.434" v="2633" actId="1076"/>
          <ac:spMkLst>
            <pc:docMk/>
            <pc:sldMk cId="2078798017" sldId="314"/>
            <ac:spMk id="39" creationId="{C7EAEF24-75BD-D26B-5156-CA6752B06E6B}"/>
          </ac:spMkLst>
        </pc:spChg>
        <pc:spChg chg="add mod ord">
          <ac:chgData name="Martin Hill" userId="daf7ae6a-3062-4bdc-9422-51f71557b890" providerId="ADAL" clId="{0F5B76F6-49D2-4922-94B1-FAA5C171C05F}" dt="2025-02-27T17:15:03.893" v="2645" actId="1076"/>
          <ac:spMkLst>
            <pc:docMk/>
            <pc:sldMk cId="2078798017" sldId="314"/>
            <ac:spMk id="40" creationId="{F055641F-440D-E094-C5B7-401F9DD3900C}"/>
          </ac:spMkLst>
        </pc:spChg>
        <pc:spChg chg="add mod">
          <ac:chgData name="Martin Hill" userId="daf7ae6a-3062-4bdc-9422-51f71557b890" providerId="ADAL" clId="{0F5B76F6-49D2-4922-94B1-FAA5C171C05F}" dt="2025-02-27T17:13:47.434" v="2633" actId="1076"/>
          <ac:spMkLst>
            <pc:docMk/>
            <pc:sldMk cId="2078798017" sldId="314"/>
            <ac:spMk id="41" creationId="{62551C4C-73B1-F1A0-C8BB-5863FD0FD290}"/>
          </ac:spMkLst>
        </pc:spChg>
        <pc:spChg chg="mod">
          <ac:chgData name="Martin Hill" userId="daf7ae6a-3062-4bdc-9422-51f71557b890" providerId="ADAL" clId="{0F5B76F6-49D2-4922-94B1-FAA5C171C05F}" dt="2025-02-27T17:17:39.757" v="2674" actId="1076"/>
          <ac:spMkLst>
            <pc:docMk/>
            <pc:sldMk cId="2078798017" sldId="314"/>
            <ac:spMk id="45" creationId="{65283871-13C1-3DB0-BD86-DAFBD41D9A08}"/>
          </ac:spMkLst>
        </pc:spChg>
        <pc:spChg chg="mod">
          <ac:chgData name="Martin Hill" userId="daf7ae6a-3062-4bdc-9422-51f71557b890" providerId="ADAL" clId="{0F5B76F6-49D2-4922-94B1-FAA5C171C05F}" dt="2025-02-27T16:50:32.394" v="2098" actId="1076"/>
          <ac:spMkLst>
            <pc:docMk/>
            <pc:sldMk cId="2078798017" sldId="314"/>
            <ac:spMk id="46" creationId="{187A22EE-CF24-1B00-9BF8-770F5CCC3D78}"/>
          </ac:spMkLst>
        </pc:spChg>
        <pc:spChg chg="mod">
          <ac:chgData name="Martin Hill" userId="daf7ae6a-3062-4bdc-9422-51f71557b890" providerId="ADAL" clId="{0F5B76F6-49D2-4922-94B1-FAA5C171C05F}" dt="2025-02-27T17:09:14.202" v="2561" actId="1076"/>
          <ac:spMkLst>
            <pc:docMk/>
            <pc:sldMk cId="2078798017" sldId="314"/>
            <ac:spMk id="47" creationId="{470FC393-3B90-2C70-BC1C-C89012A5E0E4}"/>
          </ac:spMkLst>
        </pc:spChg>
        <pc:spChg chg="add mod">
          <ac:chgData name="Martin Hill" userId="daf7ae6a-3062-4bdc-9422-51f71557b890" providerId="ADAL" clId="{0F5B76F6-49D2-4922-94B1-FAA5C171C05F}" dt="2025-02-27T17:17:41.704" v="2675" actId="1076"/>
          <ac:spMkLst>
            <pc:docMk/>
            <pc:sldMk cId="2078798017" sldId="314"/>
            <ac:spMk id="48" creationId="{7A02F78B-4468-92AD-C658-E3E856EEAE55}"/>
          </ac:spMkLst>
        </pc:spChg>
        <pc:spChg chg="mod">
          <ac:chgData name="Martin Hill" userId="daf7ae6a-3062-4bdc-9422-51f71557b890" providerId="ADAL" clId="{0F5B76F6-49D2-4922-94B1-FAA5C171C05F}" dt="2025-02-27T16:58:26.956" v="2347" actId="1076"/>
          <ac:spMkLst>
            <pc:docMk/>
            <pc:sldMk cId="2078798017" sldId="314"/>
            <ac:spMk id="49" creationId="{878CE9C4-B1E7-0B0F-D9B1-7630BB654C95}"/>
          </ac:spMkLst>
        </pc:spChg>
        <pc:spChg chg="mod">
          <ac:chgData name="Martin Hill" userId="daf7ae6a-3062-4bdc-9422-51f71557b890" providerId="ADAL" clId="{0F5B76F6-49D2-4922-94B1-FAA5C171C05F}" dt="2025-02-27T16:54:28.471" v="2201" actId="1076"/>
          <ac:spMkLst>
            <pc:docMk/>
            <pc:sldMk cId="2078798017" sldId="314"/>
            <ac:spMk id="51" creationId="{4E3CCEC3-6A40-0628-AF2D-C761679DB216}"/>
          </ac:spMkLst>
        </pc:spChg>
        <pc:spChg chg="add mod">
          <ac:chgData name="Martin Hill" userId="daf7ae6a-3062-4bdc-9422-51f71557b890" providerId="ADAL" clId="{0F5B76F6-49D2-4922-94B1-FAA5C171C05F}" dt="2025-02-27T17:13:52.441" v="2635" actId="1076"/>
          <ac:spMkLst>
            <pc:docMk/>
            <pc:sldMk cId="2078798017" sldId="314"/>
            <ac:spMk id="52" creationId="{43496BA5-6057-BB51-DC99-EFFCC2498095}"/>
          </ac:spMkLst>
        </pc:spChg>
        <pc:spChg chg="mod">
          <ac:chgData name="Martin Hill" userId="daf7ae6a-3062-4bdc-9422-51f71557b890" providerId="ADAL" clId="{0F5B76F6-49D2-4922-94B1-FAA5C171C05F}" dt="2025-02-27T17:14:26.129" v="2640" actId="13822"/>
          <ac:spMkLst>
            <pc:docMk/>
            <pc:sldMk cId="2078798017" sldId="314"/>
            <ac:spMk id="53" creationId="{579C2996-DC42-99EF-81D5-AF966D8F77A8}"/>
          </ac:spMkLst>
        </pc:spChg>
        <pc:spChg chg="add mod">
          <ac:chgData name="Martin Hill" userId="daf7ae6a-3062-4bdc-9422-51f71557b890" providerId="ADAL" clId="{0F5B76F6-49D2-4922-94B1-FAA5C171C05F}" dt="2025-02-27T17:14:15.286" v="2639" actId="108"/>
          <ac:spMkLst>
            <pc:docMk/>
            <pc:sldMk cId="2078798017" sldId="314"/>
            <ac:spMk id="54" creationId="{232970C8-5C85-A3A1-3CC3-5020CAF0BCF3}"/>
          </ac:spMkLst>
        </pc:spChg>
        <pc:spChg chg="add mod">
          <ac:chgData name="Martin Hill" userId="daf7ae6a-3062-4bdc-9422-51f71557b890" providerId="ADAL" clId="{0F5B76F6-49D2-4922-94B1-FAA5C171C05F}" dt="2025-02-27T17:10:32.859" v="2569" actId="1076"/>
          <ac:spMkLst>
            <pc:docMk/>
            <pc:sldMk cId="2078798017" sldId="314"/>
            <ac:spMk id="55" creationId="{DF93F9DD-1CD7-18C8-E4C7-CE00281C38E4}"/>
          </ac:spMkLst>
        </pc:spChg>
        <pc:spChg chg="mod">
          <ac:chgData name="Martin Hill" userId="daf7ae6a-3062-4bdc-9422-51f71557b890" providerId="ADAL" clId="{0F5B76F6-49D2-4922-94B1-FAA5C171C05F}" dt="2025-02-27T17:07:26.391" v="2531" actId="1076"/>
          <ac:spMkLst>
            <pc:docMk/>
            <pc:sldMk cId="2078798017" sldId="314"/>
            <ac:spMk id="56" creationId="{5A229688-1A33-6F0A-1E97-5DBB891703DD}"/>
          </ac:spMkLst>
        </pc:spChg>
        <pc:spChg chg="mod">
          <ac:chgData name="Martin Hill" userId="daf7ae6a-3062-4bdc-9422-51f71557b890" providerId="ADAL" clId="{0F5B76F6-49D2-4922-94B1-FAA5C171C05F}" dt="2025-02-27T17:07:28.321" v="2532" actId="1076"/>
          <ac:spMkLst>
            <pc:docMk/>
            <pc:sldMk cId="2078798017" sldId="314"/>
            <ac:spMk id="57" creationId="{E0B7E52E-15DE-7616-DA21-EA3852415465}"/>
          </ac:spMkLst>
        </pc:spChg>
        <pc:spChg chg="mod">
          <ac:chgData name="Martin Hill" userId="daf7ae6a-3062-4bdc-9422-51f71557b890" providerId="ADAL" clId="{0F5B76F6-49D2-4922-94B1-FAA5C171C05F}" dt="2025-02-27T17:15:17.619" v="2651" actId="1076"/>
          <ac:spMkLst>
            <pc:docMk/>
            <pc:sldMk cId="2078798017" sldId="314"/>
            <ac:spMk id="58" creationId="{C80566CD-99DF-3027-7895-6D71670C1E22}"/>
          </ac:spMkLst>
        </pc:spChg>
        <pc:spChg chg="mod">
          <ac:chgData name="Martin Hill" userId="daf7ae6a-3062-4bdc-9422-51f71557b890" providerId="ADAL" clId="{0F5B76F6-49D2-4922-94B1-FAA5C171C05F}" dt="2025-02-27T17:01:49.993" v="2410" actId="1076"/>
          <ac:spMkLst>
            <pc:docMk/>
            <pc:sldMk cId="2078798017" sldId="314"/>
            <ac:spMk id="60" creationId="{372C5DCC-EB6D-31BB-021D-2F22C59E9BCE}"/>
          </ac:spMkLst>
        </pc:spChg>
        <pc:spChg chg="add mod">
          <ac:chgData name="Martin Hill" userId="daf7ae6a-3062-4bdc-9422-51f71557b890" providerId="ADAL" clId="{0F5B76F6-49D2-4922-94B1-FAA5C171C05F}" dt="2025-02-27T17:01:33.985" v="2403" actId="1076"/>
          <ac:spMkLst>
            <pc:docMk/>
            <pc:sldMk cId="2078798017" sldId="314"/>
            <ac:spMk id="61" creationId="{1FC2FF6E-28A7-CE80-80C3-0B7FE855FC44}"/>
          </ac:spMkLst>
        </pc:spChg>
        <pc:spChg chg="add mod">
          <ac:chgData name="Martin Hill" userId="daf7ae6a-3062-4bdc-9422-51f71557b890" providerId="ADAL" clId="{0F5B76F6-49D2-4922-94B1-FAA5C171C05F}" dt="2025-02-27T17:01:39.915" v="2405" actId="1076"/>
          <ac:spMkLst>
            <pc:docMk/>
            <pc:sldMk cId="2078798017" sldId="314"/>
            <ac:spMk id="62" creationId="{B8A495F7-457E-3298-F8E0-7C2CF69A4D3C}"/>
          </ac:spMkLst>
        </pc:spChg>
        <pc:spChg chg="add mod">
          <ac:chgData name="Martin Hill" userId="daf7ae6a-3062-4bdc-9422-51f71557b890" providerId="ADAL" clId="{0F5B76F6-49D2-4922-94B1-FAA5C171C05F}" dt="2025-02-27T17:01:02.627" v="2395" actId="1076"/>
          <ac:spMkLst>
            <pc:docMk/>
            <pc:sldMk cId="2078798017" sldId="314"/>
            <ac:spMk id="63" creationId="{06F757EC-0E01-349E-7483-8FE96624E3D9}"/>
          </ac:spMkLst>
        </pc:spChg>
        <pc:spChg chg="add mod">
          <ac:chgData name="Martin Hill" userId="daf7ae6a-3062-4bdc-9422-51f71557b890" providerId="ADAL" clId="{0F5B76F6-49D2-4922-94B1-FAA5C171C05F}" dt="2025-02-27T17:01:33.985" v="2403" actId="1076"/>
          <ac:spMkLst>
            <pc:docMk/>
            <pc:sldMk cId="2078798017" sldId="314"/>
            <ac:spMk id="64" creationId="{CB53498E-A33E-D4C6-88A2-1D12AB7BB7CE}"/>
          </ac:spMkLst>
        </pc:spChg>
        <pc:spChg chg="add mod">
          <ac:chgData name="Martin Hill" userId="daf7ae6a-3062-4bdc-9422-51f71557b890" providerId="ADAL" clId="{0F5B76F6-49D2-4922-94B1-FAA5C171C05F}" dt="2025-02-27T17:01:02.627" v="2395" actId="1076"/>
          <ac:spMkLst>
            <pc:docMk/>
            <pc:sldMk cId="2078798017" sldId="314"/>
            <ac:spMk id="65" creationId="{1069A2A1-453D-E5EE-7414-9A6655EABA2D}"/>
          </ac:spMkLst>
        </pc:spChg>
        <pc:spChg chg="add mod">
          <ac:chgData name="Martin Hill" userId="daf7ae6a-3062-4bdc-9422-51f71557b890" providerId="ADAL" clId="{0F5B76F6-49D2-4922-94B1-FAA5C171C05F}" dt="2025-02-27T17:01:02.627" v="2395" actId="1076"/>
          <ac:spMkLst>
            <pc:docMk/>
            <pc:sldMk cId="2078798017" sldId="314"/>
            <ac:spMk id="66" creationId="{7FB5DD27-0C43-ED92-753E-FB2194C32145}"/>
          </ac:spMkLst>
        </pc:spChg>
        <pc:spChg chg="add mod">
          <ac:chgData name="Martin Hill" userId="daf7ae6a-3062-4bdc-9422-51f71557b890" providerId="ADAL" clId="{0F5B76F6-49D2-4922-94B1-FAA5C171C05F}" dt="2025-02-27T17:01:02.627" v="2395" actId="1076"/>
          <ac:spMkLst>
            <pc:docMk/>
            <pc:sldMk cId="2078798017" sldId="314"/>
            <ac:spMk id="67" creationId="{2506F858-A3BC-5595-0F30-9F29ECE254E6}"/>
          </ac:spMkLst>
        </pc:spChg>
        <pc:spChg chg="add mod">
          <ac:chgData name="Martin Hill" userId="daf7ae6a-3062-4bdc-9422-51f71557b890" providerId="ADAL" clId="{0F5B76F6-49D2-4922-94B1-FAA5C171C05F}" dt="2025-02-27T17:01:45.968" v="2408" actId="1076"/>
          <ac:spMkLst>
            <pc:docMk/>
            <pc:sldMk cId="2078798017" sldId="314"/>
            <ac:spMk id="68" creationId="{9CAF5502-8314-AE44-DEFF-5459660F06B9}"/>
          </ac:spMkLst>
        </pc:spChg>
        <pc:spChg chg="add mod">
          <ac:chgData name="Martin Hill" userId="daf7ae6a-3062-4bdc-9422-51f71557b890" providerId="ADAL" clId="{0F5B76F6-49D2-4922-94B1-FAA5C171C05F}" dt="2025-02-27T17:05:07.321" v="2487" actId="688"/>
          <ac:spMkLst>
            <pc:docMk/>
            <pc:sldMk cId="2078798017" sldId="314"/>
            <ac:spMk id="69" creationId="{11F45DE6-EBD4-A645-8FAB-6ACB60352298}"/>
          </ac:spMkLst>
        </pc:spChg>
        <pc:spChg chg="add mod">
          <ac:chgData name="Martin Hill" userId="daf7ae6a-3062-4bdc-9422-51f71557b890" providerId="ADAL" clId="{0F5B76F6-49D2-4922-94B1-FAA5C171C05F}" dt="2025-02-28T13:37:24.616" v="2677" actId="20577"/>
          <ac:spMkLst>
            <pc:docMk/>
            <pc:sldMk cId="2078798017" sldId="314"/>
            <ac:spMk id="71" creationId="{68EEB109-8F1F-75B5-B9B2-9E775481CE8E}"/>
          </ac:spMkLst>
        </pc:spChg>
        <pc:spChg chg="add mod ord">
          <ac:chgData name="Martin Hill" userId="daf7ae6a-3062-4bdc-9422-51f71557b890" providerId="ADAL" clId="{0F5B76F6-49D2-4922-94B1-FAA5C171C05F}" dt="2025-02-27T17:14:03.642" v="2637" actId="167"/>
          <ac:spMkLst>
            <pc:docMk/>
            <pc:sldMk cId="2078798017" sldId="314"/>
            <ac:spMk id="72" creationId="{570CFA6B-4C81-A155-3EA6-38ADD845375B}"/>
          </ac:spMkLst>
        </pc:spChg>
        <pc:spChg chg="add mod ord">
          <ac:chgData name="Martin Hill" userId="daf7ae6a-3062-4bdc-9422-51f71557b890" providerId="ADAL" clId="{0F5B76F6-49D2-4922-94B1-FAA5C171C05F}" dt="2025-02-27T17:13:58.863" v="2636" actId="167"/>
          <ac:spMkLst>
            <pc:docMk/>
            <pc:sldMk cId="2078798017" sldId="314"/>
            <ac:spMk id="73" creationId="{CBC9012E-DB70-FEB0-0ED7-2C8B0B1AA7A5}"/>
          </ac:spMkLst>
        </pc:spChg>
        <pc:spChg chg="add mod">
          <ac:chgData name="Martin Hill" userId="daf7ae6a-3062-4bdc-9422-51f71557b890" providerId="ADAL" clId="{0F5B76F6-49D2-4922-94B1-FAA5C171C05F}" dt="2025-02-27T17:17:01.259" v="2669" actId="1076"/>
          <ac:spMkLst>
            <pc:docMk/>
            <pc:sldMk cId="2078798017" sldId="314"/>
            <ac:spMk id="75" creationId="{587BB3F4-65C5-10F6-D2C4-BFBEA2E7F624}"/>
          </ac:spMkLst>
        </pc:spChg>
        <pc:spChg chg="add mod">
          <ac:chgData name="Martin Hill" userId="daf7ae6a-3062-4bdc-9422-51f71557b890" providerId="ADAL" clId="{0F5B76F6-49D2-4922-94B1-FAA5C171C05F}" dt="2025-02-27T17:05:04.220" v="2485" actId="1076"/>
          <ac:spMkLst>
            <pc:docMk/>
            <pc:sldMk cId="2078798017" sldId="314"/>
            <ac:spMk id="76" creationId="{8CF8A9B5-FB96-6777-5517-5A717BBAFF20}"/>
          </ac:spMkLst>
        </pc:spChg>
        <pc:spChg chg="add mod">
          <ac:chgData name="Martin Hill" userId="daf7ae6a-3062-4bdc-9422-51f71557b890" providerId="ADAL" clId="{0F5B76F6-49D2-4922-94B1-FAA5C171C05F}" dt="2025-02-27T17:16:27.743" v="2667" actId="1076"/>
          <ac:spMkLst>
            <pc:docMk/>
            <pc:sldMk cId="2078798017" sldId="314"/>
            <ac:spMk id="77" creationId="{608A403A-C702-5018-3B02-974028A34BDA}"/>
          </ac:spMkLst>
        </pc:spChg>
        <pc:spChg chg="add mod">
          <ac:chgData name="Martin Hill" userId="daf7ae6a-3062-4bdc-9422-51f71557b890" providerId="ADAL" clId="{0F5B76F6-49D2-4922-94B1-FAA5C171C05F}" dt="2025-02-27T17:08:00.559" v="2551" actId="13822"/>
          <ac:spMkLst>
            <pc:docMk/>
            <pc:sldMk cId="2078798017" sldId="314"/>
            <ac:spMk id="78" creationId="{C5836766-8FF3-7F25-0144-EF5F71FC1171}"/>
          </ac:spMkLst>
        </pc:spChg>
        <pc:spChg chg="add mod">
          <ac:chgData name="Martin Hill" userId="daf7ae6a-3062-4bdc-9422-51f71557b890" providerId="ADAL" clId="{0F5B76F6-49D2-4922-94B1-FAA5C171C05F}" dt="2025-02-27T17:09:10.250" v="2560" actId="688"/>
          <ac:spMkLst>
            <pc:docMk/>
            <pc:sldMk cId="2078798017" sldId="314"/>
            <ac:spMk id="79" creationId="{72097312-ADC7-CB28-0A27-425793677D12}"/>
          </ac:spMkLst>
        </pc:spChg>
        <pc:spChg chg="add mod">
          <ac:chgData name="Martin Hill" userId="daf7ae6a-3062-4bdc-9422-51f71557b890" providerId="ADAL" clId="{0F5B76F6-49D2-4922-94B1-FAA5C171C05F}" dt="2025-02-27T17:14:06.683" v="2638" actId="1076"/>
          <ac:spMkLst>
            <pc:docMk/>
            <pc:sldMk cId="2078798017" sldId="314"/>
            <ac:spMk id="80" creationId="{935A3711-0745-D985-1691-3172D6979051}"/>
          </ac:spMkLst>
        </pc:spChg>
        <pc:spChg chg="add mod">
          <ac:chgData name="Martin Hill" userId="daf7ae6a-3062-4bdc-9422-51f71557b890" providerId="ADAL" clId="{0F5B76F6-49D2-4922-94B1-FAA5C171C05F}" dt="2025-02-27T17:13:27.073" v="2632" actId="13822"/>
          <ac:spMkLst>
            <pc:docMk/>
            <pc:sldMk cId="2078798017" sldId="314"/>
            <ac:spMk id="81" creationId="{5E25898B-114B-9E12-5F59-C9B0972BE826}"/>
          </ac:spMkLst>
        </pc:spChg>
        <pc:spChg chg="add mod">
          <ac:chgData name="Martin Hill" userId="daf7ae6a-3062-4bdc-9422-51f71557b890" providerId="ADAL" clId="{0F5B76F6-49D2-4922-94B1-FAA5C171C05F}" dt="2025-02-27T17:15:37.579" v="2658" actId="1076"/>
          <ac:spMkLst>
            <pc:docMk/>
            <pc:sldMk cId="2078798017" sldId="314"/>
            <ac:spMk id="83" creationId="{9DC64045-E331-44CD-F335-573471BB3659}"/>
          </ac:spMkLst>
        </pc:spChg>
        <pc:spChg chg="add mod">
          <ac:chgData name="Martin Hill" userId="daf7ae6a-3062-4bdc-9422-51f71557b890" providerId="ADAL" clId="{0F5B76F6-49D2-4922-94B1-FAA5C171C05F}" dt="2025-02-27T17:16:29.993" v="2668" actId="1076"/>
          <ac:spMkLst>
            <pc:docMk/>
            <pc:sldMk cId="2078798017" sldId="314"/>
            <ac:spMk id="84" creationId="{135B34C7-6E26-2FE7-6408-75585313311A}"/>
          </ac:spMkLst>
        </pc:spChg>
        <pc:spChg chg="add mod">
          <ac:chgData name="Martin Hill" userId="daf7ae6a-3062-4bdc-9422-51f71557b890" providerId="ADAL" clId="{0F5B76F6-49D2-4922-94B1-FAA5C171C05F}" dt="2025-02-27T17:17:10.178" v="2672" actId="1076"/>
          <ac:spMkLst>
            <pc:docMk/>
            <pc:sldMk cId="2078798017" sldId="314"/>
            <ac:spMk id="85" creationId="{B6C83B4E-A14C-E136-5F7F-F7EECE4DDFE7}"/>
          </ac:spMkLst>
        </pc:spChg>
      </pc:sldChg>
      <pc:sldChg chg="del">
        <pc:chgData name="Martin Hill" userId="daf7ae6a-3062-4bdc-9422-51f71557b890" providerId="ADAL" clId="{0F5B76F6-49D2-4922-94B1-FAA5C171C05F}" dt="2025-02-27T16:07:07.368" v="1720"/>
        <pc:sldMkLst>
          <pc:docMk/>
          <pc:sldMk cId="3761647215" sldId="314"/>
        </pc:sldMkLst>
      </pc:sldChg>
    </pc:docChg>
  </pc:docChgLst>
  <pc:docChgLst>
    <pc:chgData name="Martin Hill" userId="daf7ae6a-3062-4bdc-9422-51f71557b890" providerId="ADAL" clId="{3EEF3754-EEC8-4AF7-985E-ABA8B6D85CE1}"/>
    <pc:docChg chg="custSel addSld modSld sldOrd">
      <pc:chgData name="Martin Hill" userId="daf7ae6a-3062-4bdc-9422-51f71557b890" providerId="ADAL" clId="{3EEF3754-EEC8-4AF7-985E-ABA8B6D85CE1}" dt="2025-03-24T14:35:55.761" v="94" actId="1076"/>
      <pc:docMkLst>
        <pc:docMk/>
      </pc:docMkLst>
      <pc:sldChg chg="addSp modSp mod">
        <pc:chgData name="Martin Hill" userId="daf7ae6a-3062-4bdc-9422-51f71557b890" providerId="ADAL" clId="{3EEF3754-EEC8-4AF7-985E-ABA8B6D85CE1}" dt="2025-03-24T14:35:55.761" v="94" actId="1076"/>
        <pc:sldMkLst>
          <pc:docMk/>
          <pc:sldMk cId="3435268765" sldId="256"/>
        </pc:sldMkLst>
        <pc:spChg chg="mod">
          <ac:chgData name="Martin Hill" userId="daf7ae6a-3062-4bdc-9422-51f71557b890" providerId="ADAL" clId="{3EEF3754-EEC8-4AF7-985E-ABA8B6D85CE1}" dt="2025-03-24T14:35:55.761" v="94" actId="1076"/>
          <ac:spMkLst>
            <pc:docMk/>
            <pc:sldMk cId="3435268765" sldId="256"/>
            <ac:spMk id="2" creationId="{F496F890-F2B1-152D-C4F4-CC8D674339C4}"/>
          </ac:spMkLst>
        </pc:spChg>
        <pc:spChg chg="mod">
          <ac:chgData name="Martin Hill" userId="daf7ae6a-3062-4bdc-9422-51f71557b890" providerId="ADAL" clId="{3EEF3754-EEC8-4AF7-985E-ABA8B6D85CE1}" dt="2025-03-24T14:35:55.761" v="94" actId="1076"/>
          <ac:spMkLst>
            <pc:docMk/>
            <pc:sldMk cId="3435268765" sldId="256"/>
            <ac:spMk id="3" creationId="{463BFA3B-9ABC-F10A-E653-308CE6317FB8}"/>
          </ac:spMkLst>
        </pc:spChg>
        <pc:spChg chg="mod">
          <ac:chgData name="Martin Hill" userId="daf7ae6a-3062-4bdc-9422-51f71557b890" providerId="ADAL" clId="{3EEF3754-EEC8-4AF7-985E-ABA8B6D85CE1}" dt="2025-03-24T14:35:55.761" v="94" actId="1076"/>
          <ac:spMkLst>
            <pc:docMk/>
            <pc:sldMk cId="3435268765" sldId="256"/>
            <ac:spMk id="9" creationId="{906E9E45-CBA1-C80E-F105-E17042644404}"/>
          </ac:spMkLst>
        </pc:spChg>
        <pc:spChg chg="mod">
          <ac:chgData name="Martin Hill" userId="daf7ae6a-3062-4bdc-9422-51f71557b890" providerId="ADAL" clId="{3EEF3754-EEC8-4AF7-985E-ABA8B6D85CE1}" dt="2025-03-24T14:35:55.761" v="94" actId="1076"/>
          <ac:spMkLst>
            <pc:docMk/>
            <pc:sldMk cId="3435268765" sldId="256"/>
            <ac:spMk id="10" creationId="{324DFFCB-6843-E24D-72DB-D658F5C3F62D}"/>
          </ac:spMkLst>
        </pc:spChg>
        <pc:spChg chg="mod">
          <ac:chgData name="Martin Hill" userId="daf7ae6a-3062-4bdc-9422-51f71557b890" providerId="ADAL" clId="{3EEF3754-EEC8-4AF7-985E-ABA8B6D85CE1}" dt="2025-03-24T14:35:55.761" v="94" actId="1076"/>
          <ac:spMkLst>
            <pc:docMk/>
            <pc:sldMk cId="3435268765" sldId="256"/>
            <ac:spMk id="12" creationId="{4904E037-7076-0748-2C9B-D0BF8775F9C3}"/>
          </ac:spMkLst>
        </pc:spChg>
        <pc:spChg chg="mod">
          <ac:chgData name="Martin Hill" userId="daf7ae6a-3062-4bdc-9422-51f71557b890" providerId="ADAL" clId="{3EEF3754-EEC8-4AF7-985E-ABA8B6D85CE1}" dt="2025-03-24T14:35:55.761" v="94" actId="1076"/>
          <ac:spMkLst>
            <pc:docMk/>
            <pc:sldMk cId="3435268765" sldId="256"/>
            <ac:spMk id="14" creationId="{CE51BF70-A64C-6383-55D3-24E1EF93624C}"/>
          </ac:spMkLst>
        </pc:spChg>
        <pc:spChg chg="mod">
          <ac:chgData name="Martin Hill" userId="daf7ae6a-3062-4bdc-9422-51f71557b890" providerId="ADAL" clId="{3EEF3754-EEC8-4AF7-985E-ABA8B6D85CE1}" dt="2025-03-24T14:35:55.761" v="94" actId="1076"/>
          <ac:spMkLst>
            <pc:docMk/>
            <pc:sldMk cId="3435268765" sldId="256"/>
            <ac:spMk id="16" creationId="{3441FE9E-84AD-0120-1C2D-5E020195D3B0}"/>
          </ac:spMkLst>
        </pc:spChg>
        <pc:spChg chg="mod">
          <ac:chgData name="Martin Hill" userId="daf7ae6a-3062-4bdc-9422-51f71557b890" providerId="ADAL" clId="{3EEF3754-EEC8-4AF7-985E-ABA8B6D85CE1}" dt="2025-03-24T14:35:55.761" v="94" actId="1076"/>
          <ac:spMkLst>
            <pc:docMk/>
            <pc:sldMk cId="3435268765" sldId="256"/>
            <ac:spMk id="24" creationId="{E373B3E4-18E9-5FFE-AC7A-9A045B96DBBB}"/>
          </ac:spMkLst>
        </pc:spChg>
        <pc:spChg chg="mod">
          <ac:chgData name="Martin Hill" userId="daf7ae6a-3062-4bdc-9422-51f71557b890" providerId="ADAL" clId="{3EEF3754-EEC8-4AF7-985E-ABA8B6D85CE1}" dt="2025-03-24T14:35:55.761" v="94" actId="1076"/>
          <ac:spMkLst>
            <pc:docMk/>
            <pc:sldMk cId="3435268765" sldId="256"/>
            <ac:spMk id="32" creationId="{6856F266-D7D6-2227-1E8D-D748212C4E78}"/>
          </ac:spMkLst>
        </pc:spChg>
        <pc:spChg chg="mod">
          <ac:chgData name="Martin Hill" userId="daf7ae6a-3062-4bdc-9422-51f71557b890" providerId="ADAL" clId="{3EEF3754-EEC8-4AF7-985E-ABA8B6D85CE1}" dt="2025-03-24T14:35:55.761" v="94" actId="1076"/>
          <ac:spMkLst>
            <pc:docMk/>
            <pc:sldMk cId="3435268765" sldId="256"/>
            <ac:spMk id="39" creationId="{C9924A28-09D9-92FC-E6BB-3323ECB95E3D}"/>
          </ac:spMkLst>
        </pc:spChg>
        <pc:picChg chg="add mod">
          <ac:chgData name="Martin Hill" userId="daf7ae6a-3062-4bdc-9422-51f71557b890" providerId="ADAL" clId="{3EEF3754-EEC8-4AF7-985E-ABA8B6D85CE1}" dt="2025-03-24T14:35:39.135" v="93" actId="167"/>
          <ac:picMkLst>
            <pc:docMk/>
            <pc:sldMk cId="3435268765" sldId="256"/>
            <ac:picMk id="1026" creationId="{EC8796B9-40D3-4FFC-CA8E-5914DF99A07B}"/>
          </ac:picMkLst>
        </pc:picChg>
      </pc:sldChg>
      <pc:sldChg chg="ord">
        <pc:chgData name="Martin Hill" userId="daf7ae6a-3062-4bdc-9422-51f71557b890" providerId="ADAL" clId="{3EEF3754-EEC8-4AF7-985E-ABA8B6D85CE1}" dt="2025-03-21T11:27:03.589" v="89"/>
        <pc:sldMkLst>
          <pc:docMk/>
          <pc:sldMk cId="3695362273" sldId="312"/>
        </pc:sldMkLst>
      </pc:sldChg>
      <pc:sldChg chg="modSp mod">
        <pc:chgData name="Martin Hill" userId="daf7ae6a-3062-4bdc-9422-51f71557b890" providerId="ADAL" clId="{3EEF3754-EEC8-4AF7-985E-ABA8B6D85CE1}" dt="2025-03-17T15:08:42.097" v="5" actId="14100"/>
        <pc:sldMkLst>
          <pc:docMk/>
          <pc:sldMk cId="2078798017" sldId="314"/>
        </pc:sldMkLst>
        <pc:spChg chg="mod">
          <ac:chgData name="Martin Hill" userId="daf7ae6a-3062-4bdc-9422-51f71557b890" providerId="ADAL" clId="{3EEF3754-EEC8-4AF7-985E-ABA8B6D85CE1}" dt="2025-03-17T15:08:39.863" v="4" actId="1076"/>
          <ac:spMkLst>
            <pc:docMk/>
            <pc:sldMk cId="2078798017" sldId="314"/>
            <ac:spMk id="77" creationId="{608A403A-C702-5018-3B02-974028A34BDA}"/>
          </ac:spMkLst>
        </pc:spChg>
        <pc:spChg chg="mod">
          <ac:chgData name="Martin Hill" userId="daf7ae6a-3062-4bdc-9422-51f71557b890" providerId="ADAL" clId="{3EEF3754-EEC8-4AF7-985E-ABA8B6D85CE1}" dt="2025-03-17T15:08:42.097" v="5" actId="14100"/>
          <ac:spMkLst>
            <pc:docMk/>
            <pc:sldMk cId="2078798017" sldId="314"/>
            <ac:spMk id="84" creationId="{135B34C7-6E26-2FE7-6408-75585313311A}"/>
          </ac:spMkLst>
        </pc:spChg>
      </pc:sldChg>
      <pc:sldChg chg="addSp delSp modSp new mod">
        <pc:chgData name="Martin Hill" userId="daf7ae6a-3062-4bdc-9422-51f71557b890" providerId="ADAL" clId="{3EEF3754-EEC8-4AF7-985E-ABA8B6D85CE1}" dt="2025-03-21T11:26:51.321" v="87" actId="1076"/>
        <pc:sldMkLst>
          <pc:docMk/>
          <pc:sldMk cId="415042512" sldId="315"/>
        </pc:sldMkLst>
        <pc:spChg chg="mod">
          <ac:chgData name="Martin Hill" userId="daf7ae6a-3062-4bdc-9422-51f71557b890" providerId="ADAL" clId="{3EEF3754-EEC8-4AF7-985E-ABA8B6D85CE1}" dt="2025-03-21T11:26:13.316" v="76" actId="14100"/>
          <ac:spMkLst>
            <pc:docMk/>
            <pc:sldMk cId="415042512" sldId="315"/>
            <ac:spMk id="46" creationId="{91FDBBCA-4B15-28D5-98F2-D9EC3A500321}"/>
          </ac:spMkLst>
        </pc:spChg>
        <pc:spChg chg="mod">
          <ac:chgData name="Martin Hill" userId="daf7ae6a-3062-4bdc-9422-51f71557b890" providerId="ADAL" clId="{3EEF3754-EEC8-4AF7-985E-ABA8B6D85CE1}" dt="2025-03-21T11:26:31.059" v="77" actId="1076"/>
          <ac:spMkLst>
            <pc:docMk/>
            <pc:sldMk cId="415042512" sldId="315"/>
            <ac:spMk id="49" creationId="{958791C2-CB63-D335-5F0C-AC40C5058816}"/>
          </ac:spMkLst>
        </pc:spChg>
        <pc:spChg chg="mod">
          <ac:chgData name="Martin Hill" userId="daf7ae6a-3062-4bdc-9422-51f71557b890" providerId="ADAL" clId="{3EEF3754-EEC8-4AF7-985E-ABA8B6D85CE1}" dt="2025-03-21T11:26:31.059" v="77" actId="1076"/>
          <ac:spMkLst>
            <pc:docMk/>
            <pc:sldMk cId="415042512" sldId="315"/>
            <ac:spMk id="50" creationId="{8EDD6C92-AFE1-2098-0989-71315B63C0FC}"/>
          </ac:spMkLst>
        </pc:spChg>
        <pc:spChg chg="add mod">
          <ac:chgData name="Martin Hill" userId="daf7ae6a-3062-4bdc-9422-51f71557b890" providerId="ADAL" clId="{3EEF3754-EEC8-4AF7-985E-ABA8B6D85CE1}" dt="2025-03-21T11:26:31.059" v="77" actId="1076"/>
          <ac:spMkLst>
            <pc:docMk/>
            <pc:sldMk cId="415042512" sldId="315"/>
            <ac:spMk id="52" creationId="{E39706EA-8043-6782-C217-566069F2426F}"/>
          </ac:spMkLst>
        </pc:spChg>
        <pc:spChg chg="mod">
          <ac:chgData name="Martin Hill" userId="daf7ae6a-3062-4bdc-9422-51f71557b890" providerId="ADAL" clId="{3EEF3754-EEC8-4AF7-985E-ABA8B6D85CE1}" dt="2025-03-21T11:26:36.399" v="79" actId="1076"/>
          <ac:spMkLst>
            <pc:docMk/>
            <pc:sldMk cId="415042512" sldId="315"/>
            <ac:spMk id="56" creationId="{4C5F4E3E-1415-4163-FEF0-A79C6616BD7B}"/>
          </ac:spMkLst>
        </pc:spChg>
        <pc:spChg chg="add mod">
          <ac:chgData name="Martin Hill" userId="daf7ae6a-3062-4bdc-9422-51f71557b890" providerId="ADAL" clId="{3EEF3754-EEC8-4AF7-985E-ABA8B6D85CE1}" dt="2025-03-21T11:26:31.059" v="77" actId="1076"/>
          <ac:spMkLst>
            <pc:docMk/>
            <pc:sldMk cId="415042512" sldId="315"/>
            <ac:spMk id="59" creationId="{EA043C27-7C39-9DAF-C4A1-ED49EEF1B947}"/>
          </ac:spMkLst>
        </pc:spChg>
        <pc:spChg chg="add mod">
          <ac:chgData name="Martin Hill" userId="daf7ae6a-3062-4bdc-9422-51f71557b890" providerId="ADAL" clId="{3EEF3754-EEC8-4AF7-985E-ABA8B6D85CE1}" dt="2025-03-21T11:25:15.142" v="59"/>
          <ac:spMkLst>
            <pc:docMk/>
            <pc:sldMk cId="415042512" sldId="315"/>
            <ac:spMk id="60" creationId="{248F4CEA-3121-1364-6FF2-120A0E837B71}"/>
          </ac:spMkLst>
        </pc:spChg>
        <pc:spChg chg="add mod">
          <ac:chgData name="Martin Hill" userId="daf7ae6a-3062-4bdc-9422-51f71557b890" providerId="ADAL" clId="{3EEF3754-EEC8-4AF7-985E-ABA8B6D85CE1}" dt="2025-03-21T11:26:31.059" v="77" actId="1076"/>
          <ac:spMkLst>
            <pc:docMk/>
            <pc:sldMk cId="415042512" sldId="315"/>
            <ac:spMk id="63" creationId="{A26C8B86-13AE-B6E2-29DD-EA16C357814B}"/>
          </ac:spMkLst>
        </pc:spChg>
        <pc:spChg chg="mod">
          <ac:chgData name="Martin Hill" userId="daf7ae6a-3062-4bdc-9422-51f71557b890" providerId="ADAL" clId="{3EEF3754-EEC8-4AF7-985E-ABA8B6D85CE1}" dt="2025-03-21T11:26:31.059" v="77" actId="1076"/>
          <ac:spMkLst>
            <pc:docMk/>
            <pc:sldMk cId="415042512" sldId="315"/>
            <ac:spMk id="68" creationId="{562AAA33-3DA2-D008-D6FE-BB46350CF6FA}"/>
          </ac:spMkLst>
        </pc:spChg>
        <pc:spChg chg="mod">
          <ac:chgData name="Martin Hill" userId="daf7ae6a-3062-4bdc-9422-51f71557b890" providerId="ADAL" clId="{3EEF3754-EEC8-4AF7-985E-ABA8B6D85CE1}" dt="2025-03-21T11:26:31.059" v="77" actId="1076"/>
          <ac:spMkLst>
            <pc:docMk/>
            <pc:sldMk cId="415042512" sldId="315"/>
            <ac:spMk id="69" creationId="{E24BB131-4DEA-5454-C692-9DAB4BC127B9}"/>
          </ac:spMkLst>
        </pc:spChg>
        <pc:spChg chg="mod">
          <ac:chgData name="Martin Hill" userId="daf7ae6a-3062-4bdc-9422-51f71557b890" providerId="ADAL" clId="{3EEF3754-EEC8-4AF7-985E-ABA8B6D85CE1}" dt="2025-03-21T11:26:40.633" v="82" actId="1076"/>
          <ac:spMkLst>
            <pc:docMk/>
            <pc:sldMk cId="415042512" sldId="315"/>
            <ac:spMk id="71" creationId="{32160A68-2EF6-2448-316D-9B2A80270632}"/>
          </ac:spMkLst>
        </pc:spChg>
        <pc:spChg chg="mod">
          <ac:chgData name="Martin Hill" userId="daf7ae6a-3062-4bdc-9422-51f71557b890" providerId="ADAL" clId="{3EEF3754-EEC8-4AF7-985E-ABA8B6D85CE1}" dt="2025-03-21T11:26:31.059" v="77" actId="1076"/>
          <ac:spMkLst>
            <pc:docMk/>
            <pc:sldMk cId="415042512" sldId="315"/>
            <ac:spMk id="84" creationId="{36AA241F-F0DC-4667-9EE7-4D07C28335CE}"/>
          </ac:spMkLst>
        </pc:spChg>
        <pc:spChg chg="mod">
          <ac:chgData name="Martin Hill" userId="daf7ae6a-3062-4bdc-9422-51f71557b890" providerId="ADAL" clId="{3EEF3754-EEC8-4AF7-985E-ABA8B6D85CE1}" dt="2025-03-21T11:26:47.589" v="85" actId="1076"/>
          <ac:spMkLst>
            <pc:docMk/>
            <pc:sldMk cId="415042512" sldId="315"/>
            <ac:spMk id="89" creationId="{1BED96D8-CC47-E8F3-F959-B17B24BC2EAC}"/>
          </ac:spMkLst>
        </pc:spChg>
        <pc:spChg chg="mod">
          <ac:chgData name="Martin Hill" userId="daf7ae6a-3062-4bdc-9422-51f71557b890" providerId="ADAL" clId="{3EEF3754-EEC8-4AF7-985E-ABA8B6D85CE1}" dt="2025-03-21T11:26:45.219" v="84" actId="688"/>
          <ac:spMkLst>
            <pc:docMk/>
            <pc:sldMk cId="415042512" sldId="315"/>
            <ac:spMk id="90" creationId="{037D8833-25DE-0206-7AB3-764FEAAE7D5F}"/>
          </ac:spMkLst>
        </pc:spChg>
        <pc:spChg chg="mod">
          <ac:chgData name="Martin Hill" userId="daf7ae6a-3062-4bdc-9422-51f71557b890" providerId="ADAL" clId="{3EEF3754-EEC8-4AF7-985E-ABA8B6D85CE1}" dt="2025-03-21T11:26:31.059" v="77" actId="1076"/>
          <ac:spMkLst>
            <pc:docMk/>
            <pc:sldMk cId="415042512" sldId="315"/>
            <ac:spMk id="91" creationId="{802DEDCB-25D3-29F8-5422-6C7F343912AB}"/>
          </ac:spMkLst>
        </pc:spChg>
        <pc:spChg chg="mod">
          <ac:chgData name="Martin Hill" userId="daf7ae6a-3062-4bdc-9422-51f71557b890" providerId="ADAL" clId="{3EEF3754-EEC8-4AF7-985E-ABA8B6D85CE1}" dt="2025-03-21T11:26:51.321" v="87" actId="1076"/>
          <ac:spMkLst>
            <pc:docMk/>
            <pc:sldMk cId="415042512" sldId="315"/>
            <ac:spMk id="92" creationId="{3721B9B9-E4A8-BF3B-AFF0-AE3D9B9FB2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35C81-AD96-48EF-99DC-17C754716AD4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84563-6B10-4E4D-A587-F97CF1E318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9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36FA-0D20-4FA6-A0FB-42FE3C2E5326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A121-1B5D-4ED5-89A7-52351B8BA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55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36FA-0D20-4FA6-A0FB-42FE3C2E5326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A121-1B5D-4ED5-89A7-52351B8BA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16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36FA-0D20-4FA6-A0FB-42FE3C2E5326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A121-1B5D-4ED5-89A7-52351B8BA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57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36FA-0D20-4FA6-A0FB-42FE3C2E5326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A121-1B5D-4ED5-89A7-52351B8BA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59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36FA-0D20-4FA6-A0FB-42FE3C2E5326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A121-1B5D-4ED5-89A7-52351B8BA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83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36FA-0D20-4FA6-A0FB-42FE3C2E5326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A121-1B5D-4ED5-89A7-52351B8BA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94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36FA-0D20-4FA6-A0FB-42FE3C2E5326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A121-1B5D-4ED5-89A7-52351B8BA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39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36FA-0D20-4FA6-A0FB-42FE3C2E5326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A121-1B5D-4ED5-89A7-52351B8BA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10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36FA-0D20-4FA6-A0FB-42FE3C2E5326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A121-1B5D-4ED5-89A7-52351B8BA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7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36FA-0D20-4FA6-A0FB-42FE3C2E5326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A121-1B5D-4ED5-89A7-52351B8BA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6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036FA-0D20-4FA6-A0FB-42FE3C2E5326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0A121-1B5D-4ED5-89A7-52351B8BA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84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D036FA-0D20-4FA6-A0FB-42FE3C2E5326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A0A121-1B5D-4ED5-89A7-52351B8BA8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09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.mod.uk/secure-by-design/" TargetMode="Externa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8796B9-40D3-4FFC-CA8E-5914DF99A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" y="0"/>
            <a:ext cx="5447510" cy="4255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5AB64A-5A68-57D6-58B0-DE4C7A678FE2}"/>
              </a:ext>
            </a:extLst>
          </p:cNvPr>
          <p:cNvSpPr/>
          <p:nvPr/>
        </p:nvSpPr>
        <p:spPr>
          <a:xfrm>
            <a:off x="5317850" y="2731658"/>
            <a:ext cx="2183218" cy="914400"/>
          </a:xfrm>
          <a:prstGeom prst="rect">
            <a:avLst/>
          </a:prstGeom>
          <a:solidFill>
            <a:srgbClr val="0070C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ID.RA-02/03</a:t>
            </a:r>
          </a:p>
          <a:p>
            <a:pPr algn="ctr"/>
            <a:r>
              <a:rPr lang="en-GB" dirty="0"/>
              <a:t>Threat Assessment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6E9E45-CBA1-C80E-F105-E17042644404}"/>
              </a:ext>
            </a:extLst>
          </p:cNvPr>
          <p:cNvSpPr/>
          <p:nvPr/>
        </p:nvSpPr>
        <p:spPr>
          <a:xfrm>
            <a:off x="3986194" y="4864638"/>
            <a:ext cx="1998921" cy="914400"/>
          </a:xfrm>
          <a:prstGeom prst="rect">
            <a:avLst/>
          </a:prstGeom>
          <a:solidFill>
            <a:srgbClr val="0070C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ID.RA</a:t>
            </a:r>
          </a:p>
          <a:p>
            <a:pPr algn="ctr"/>
            <a:r>
              <a:rPr lang="en-GB" dirty="0"/>
              <a:t>Risk Assessment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DFFCB-6843-E24D-72DB-D658F5C3F62D}"/>
              </a:ext>
            </a:extLst>
          </p:cNvPr>
          <p:cNvSpPr/>
          <p:nvPr/>
        </p:nvSpPr>
        <p:spPr>
          <a:xfrm>
            <a:off x="6948603" y="3827261"/>
            <a:ext cx="1998921" cy="914400"/>
          </a:xfrm>
          <a:prstGeom prst="rect">
            <a:avLst/>
          </a:prstGeom>
          <a:solidFill>
            <a:srgbClr val="0070C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Existing Vulnerabilities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BD4865-CC71-0560-2882-931F7B4CF5D5}"/>
              </a:ext>
            </a:extLst>
          </p:cNvPr>
          <p:cNvSpPr txBox="1"/>
          <p:nvPr/>
        </p:nvSpPr>
        <p:spPr>
          <a:xfrm>
            <a:off x="5004391" y="531628"/>
            <a:ext cx="4086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NIST CSF / RMF </a:t>
            </a:r>
          </a:p>
          <a:p>
            <a:pPr algn="ctr"/>
            <a:r>
              <a:rPr lang="en-GB" dirty="0"/>
              <a:t>Building a “Command Post CSF Profile” </a:t>
            </a:r>
          </a:p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1BF70-A64C-6383-55D3-24E1EF93624C}"/>
              </a:ext>
            </a:extLst>
          </p:cNvPr>
          <p:cNvSpPr/>
          <p:nvPr/>
        </p:nvSpPr>
        <p:spPr>
          <a:xfrm>
            <a:off x="3045213" y="2731658"/>
            <a:ext cx="1760821" cy="914400"/>
          </a:xfrm>
          <a:prstGeom prst="rect">
            <a:avLst/>
          </a:prstGeom>
          <a:solidFill>
            <a:srgbClr val="0070C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Asset Inventory</a:t>
            </a:r>
          </a:p>
          <a:p>
            <a:pPr algn="ctr"/>
            <a:r>
              <a:rPr lang="en-GB" dirty="0"/>
              <a:t>ID.AM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B74915B1-498A-B60B-372F-F97005DCC383}"/>
              </a:ext>
            </a:extLst>
          </p:cNvPr>
          <p:cNvSpPr/>
          <p:nvPr/>
        </p:nvSpPr>
        <p:spPr>
          <a:xfrm rot="4039199">
            <a:off x="6356874" y="4287151"/>
            <a:ext cx="496186" cy="43239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FDC00C08-B713-DB7A-4D80-44D1B7926DDA}"/>
              </a:ext>
            </a:extLst>
          </p:cNvPr>
          <p:cNvSpPr/>
          <p:nvPr/>
        </p:nvSpPr>
        <p:spPr>
          <a:xfrm rot="18731388">
            <a:off x="3106676" y="3847563"/>
            <a:ext cx="496186" cy="43239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E373B3E4-18E9-5FFE-AC7A-9A045B96DBBB}"/>
              </a:ext>
            </a:extLst>
          </p:cNvPr>
          <p:cNvSpPr/>
          <p:nvPr/>
        </p:nvSpPr>
        <p:spPr>
          <a:xfrm rot="2056263">
            <a:off x="5733857" y="3853905"/>
            <a:ext cx="496186" cy="43239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F496F890-F2B1-152D-C4F4-CC8D674339C4}"/>
              </a:ext>
            </a:extLst>
          </p:cNvPr>
          <p:cNvSpPr/>
          <p:nvPr/>
        </p:nvSpPr>
        <p:spPr>
          <a:xfrm>
            <a:off x="4737561" y="6007271"/>
            <a:ext cx="496186" cy="43239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3BFA3B-9ABC-F10A-E653-308CE6317FB8}"/>
              </a:ext>
            </a:extLst>
          </p:cNvPr>
          <p:cNvSpPr/>
          <p:nvPr/>
        </p:nvSpPr>
        <p:spPr>
          <a:xfrm>
            <a:off x="4049292" y="6682864"/>
            <a:ext cx="1998921" cy="914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Protect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56F266-D7D6-2227-1E8D-D748212C4E78}"/>
              </a:ext>
            </a:extLst>
          </p:cNvPr>
          <p:cNvSpPr/>
          <p:nvPr/>
        </p:nvSpPr>
        <p:spPr>
          <a:xfrm>
            <a:off x="6533127" y="6685616"/>
            <a:ext cx="1998921" cy="914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Monitor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30B893-C373-51B2-22EB-E68E10D32C86}"/>
              </a:ext>
            </a:extLst>
          </p:cNvPr>
          <p:cNvSpPr/>
          <p:nvPr/>
        </p:nvSpPr>
        <p:spPr>
          <a:xfrm>
            <a:off x="1405329" y="6685616"/>
            <a:ext cx="2159049" cy="914400"/>
          </a:xfrm>
          <a:prstGeom prst="rect">
            <a:avLst/>
          </a:prstGeom>
          <a:gradFill>
            <a:gsLst>
              <a:gs pos="0">
                <a:srgbClr val="70AD47"/>
              </a:gs>
              <a:gs pos="100000">
                <a:srgbClr val="C0000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Plan</a:t>
            </a:r>
          </a:p>
          <a:p>
            <a:pPr algn="ctr"/>
            <a:r>
              <a:rPr lang="en-GB" dirty="0"/>
              <a:t>(Respond Recover)</a:t>
            </a:r>
          </a:p>
        </p:txBody>
      </p:sp>
      <p:pic>
        <p:nvPicPr>
          <p:cNvPr id="37" name="Picture 36" descr="A circular diagram of a system&#10;&#10;AI-generated content may be incorrect.">
            <a:extLst>
              <a:ext uri="{FF2B5EF4-FFF2-40B4-BE49-F238E27FC236}">
                <a16:creationId xmlns:a16="http://schemas.microsoft.com/office/drawing/2014/main" id="{3D8B0CBF-BB20-2A01-D9F9-32869AEE4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010" y="310156"/>
            <a:ext cx="2383568" cy="2289603"/>
          </a:xfrm>
          <a:prstGeom prst="rect">
            <a:avLst/>
          </a:prstGeom>
        </p:spPr>
      </p:pic>
      <p:sp>
        <p:nvSpPr>
          <p:cNvPr id="38" name="Arrow: Down 37">
            <a:extLst>
              <a:ext uri="{FF2B5EF4-FFF2-40B4-BE49-F238E27FC236}">
                <a16:creationId xmlns:a16="http://schemas.microsoft.com/office/drawing/2014/main" id="{D6A2D2C0-EBBD-7F77-C124-212A5C549773}"/>
              </a:ext>
            </a:extLst>
          </p:cNvPr>
          <p:cNvSpPr/>
          <p:nvPr/>
        </p:nvSpPr>
        <p:spPr>
          <a:xfrm rot="2056263">
            <a:off x="3322791" y="5905102"/>
            <a:ext cx="496186" cy="43239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C9924A28-09D9-92FC-E6BB-3323ECB95E3D}"/>
              </a:ext>
            </a:extLst>
          </p:cNvPr>
          <p:cNvSpPr/>
          <p:nvPr/>
        </p:nvSpPr>
        <p:spPr>
          <a:xfrm rot="19224993">
            <a:off x="6191870" y="5902159"/>
            <a:ext cx="496186" cy="43239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09563-5C75-8B26-642F-E541FE660CA0}"/>
              </a:ext>
            </a:extLst>
          </p:cNvPr>
          <p:cNvSpPr/>
          <p:nvPr/>
        </p:nvSpPr>
        <p:spPr>
          <a:xfrm>
            <a:off x="618956" y="3897629"/>
            <a:ext cx="2159049" cy="914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Network Topologies</a:t>
            </a:r>
          </a:p>
          <a:p>
            <a:pPr algn="ctr"/>
            <a:r>
              <a:rPr lang="en-GB" dirty="0"/>
              <a:t>ID.AM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CA39AB9-5990-C108-8A2A-9F12AF174F37}"/>
              </a:ext>
            </a:extLst>
          </p:cNvPr>
          <p:cNvSpPr/>
          <p:nvPr/>
        </p:nvSpPr>
        <p:spPr>
          <a:xfrm rot="17262603">
            <a:off x="3010440" y="4445596"/>
            <a:ext cx="496186" cy="43239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47BBB4-A094-4D9E-C0AE-A7AF5395ED4C}"/>
              </a:ext>
            </a:extLst>
          </p:cNvPr>
          <p:cNvSpPr/>
          <p:nvPr/>
        </p:nvSpPr>
        <p:spPr>
          <a:xfrm>
            <a:off x="796030" y="2860252"/>
            <a:ext cx="2159049" cy="914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Users &amp; Uses</a:t>
            </a:r>
          </a:p>
          <a:p>
            <a:pPr algn="ctr"/>
            <a:r>
              <a:rPr lang="en-GB" dirty="0"/>
              <a:t>ID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FA2EDDE-E49A-5A5B-0211-AF7FD79BC539}"/>
              </a:ext>
            </a:extLst>
          </p:cNvPr>
          <p:cNvSpPr/>
          <p:nvPr/>
        </p:nvSpPr>
        <p:spPr>
          <a:xfrm rot="20985562">
            <a:off x="4020678" y="3820235"/>
            <a:ext cx="496186" cy="43239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04E037-7076-0748-2C9B-D0BF8775F9C3}"/>
              </a:ext>
            </a:extLst>
          </p:cNvPr>
          <p:cNvSpPr/>
          <p:nvPr/>
        </p:nvSpPr>
        <p:spPr>
          <a:xfrm>
            <a:off x="4049292" y="8501090"/>
            <a:ext cx="1998921" cy="9144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Residual Risks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408F2D7-463F-6371-27C1-1814D0261122}"/>
              </a:ext>
            </a:extLst>
          </p:cNvPr>
          <p:cNvSpPr/>
          <p:nvPr/>
        </p:nvSpPr>
        <p:spPr>
          <a:xfrm rot="19587958">
            <a:off x="3291860" y="7895376"/>
            <a:ext cx="496186" cy="432390"/>
          </a:xfrm>
          <a:prstGeom prst="down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468E5FA7-C17E-F69A-8607-C9B47B4F8EC9}"/>
              </a:ext>
            </a:extLst>
          </p:cNvPr>
          <p:cNvSpPr/>
          <p:nvPr/>
        </p:nvSpPr>
        <p:spPr>
          <a:xfrm rot="2056263">
            <a:off x="6387381" y="7787817"/>
            <a:ext cx="496186" cy="43239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441FE9E-84AD-0120-1C2D-5E020195D3B0}"/>
              </a:ext>
            </a:extLst>
          </p:cNvPr>
          <p:cNvSpPr/>
          <p:nvPr/>
        </p:nvSpPr>
        <p:spPr>
          <a:xfrm>
            <a:off x="4737561" y="7794305"/>
            <a:ext cx="496186" cy="432390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526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5AB64A-5A68-57D6-58B0-DE4C7A678FE2}"/>
              </a:ext>
            </a:extLst>
          </p:cNvPr>
          <p:cNvSpPr/>
          <p:nvPr/>
        </p:nvSpPr>
        <p:spPr>
          <a:xfrm>
            <a:off x="7726253" y="3698279"/>
            <a:ext cx="2183218" cy="914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Threat Assessment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6E9E45-CBA1-C80E-F105-E17042644404}"/>
              </a:ext>
            </a:extLst>
          </p:cNvPr>
          <p:cNvSpPr/>
          <p:nvPr/>
        </p:nvSpPr>
        <p:spPr>
          <a:xfrm>
            <a:off x="5746461" y="5391552"/>
            <a:ext cx="1998921" cy="914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Risk Assessment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BD4865-CC71-0560-2882-931F7B4CF5D5}"/>
              </a:ext>
            </a:extLst>
          </p:cNvPr>
          <p:cNvSpPr txBox="1"/>
          <p:nvPr/>
        </p:nvSpPr>
        <p:spPr>
          <a:xfrm>
            <a:off x="4396998" y="531628"/>
            <a:ext cx="53017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MoD’s </a:t>
            </a:r>
            <a:r>
              <a:rPr lang="en-GB" dirty="0" err="1"/>
              <a:t>SbD</a:t>
            </a:r>
            <a:r>
              <a:rPr lang="en-GB" dirty="0"/>
              <a:t> </a:t>
            </a:r>
          </a:p>
          <a:p>
            <a:pPr algn="ctr"/>
            <a:r>
              <a:rPr lang="en-GB" dirty="0">
                <a:hlinkClick r:id="rId3"/>
              </a:rPr>
              <a:t>https://www.digital.mod.uk/secure-by-design/</a:t>
            </a:r>
            <a:r>
              <a:rPr lang="en-GB" dirty="0"/>
              <a:t> </a:t>
            </a:r>
          </a:p>
          <a:p>
            <a:pPr algn="ctr"/>
            <a:r>
              <a:rPr lang="en-GB" dirty="0" err="1"/>
              <a:t>SbD</a:t>
            </a:r>
            <a:r>
              <a:rPr lang="en-GB" dirty="0"/>
              <a:t> is only a coarse ‘checklist’ overlay on whatever </a:t>
            </a:r>
          </a:p>
          <a:p>
            <a:pPr algn="ctr"/>
            <a:r>
              <a:rPr lang="en-GB" dirty="0"/>
              <a:t>framework you use, not a process in itself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1BF70-A64C-6383-55D3-24E1EF93624C}"/>
              </a:ext>
            </a:extLst>
          </p:cNvPr>
          <p:cNvSpPr/>
          <p:nvPr/>
        </p:nvSpPr>
        <p:spPr>
          <a:xfrm>
            <a:off x="4866051" y="3684082"/>
            <a:ext cx="1760821" cy="914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Define Context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FDC00C08-B713-DB7A-4D80-44D1B7926DDA}"/>
              </a:ext>
            </a:extLst>
          </p:cNvPr>
          <p:cNvSpPr/>
          <p:nvPr/>
        </p:nvSpPr>
        <p:spPr>
          <a:xfrm rot="19224993">
            <a:off x="5827334" y="4796771"/>
            <a:ext cx="496186" cy="432390"/>
          </a:xfrm>
          <a:prstGeom prst="downArrow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E373B3E4-18E9-5FFE-AC7A-9A045B96DBBB}"/>
              </a:ext>
            </a:extLst>
          </p:cNvPr>
          <p:cNvSpPr/>
          <p:nvPr/>
        </p:nvSpPr>
        <p:spPr>
          <a:xfrm rot="2056263">
            <a:off x="7233627" y="4800331"/>
            <a:ext cx="496186" cy="432390"/>
          </a:xfrm>
          <a:prstGeom prst="downArrow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F496F890-F2B1-152D-C4F4-CC8D674339C4}"/>
              </a:ext>
            </a:extLst>
          </p:cNvPr>
          <p:cNvSpPr/>
          <p:nvPr/>
        </p:nvSpPr>
        <p:spPr>
          <a:xfrm>
            <a:off x="6497830" y="6516597"/>
            <a:ext cx="496186" cy="432390"/>
          </a:xfrm>
          <a:prstGeom prst="downArrow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3BFA3B-9ABC-F10A-E653-308CE6317FB8}"/>
              </a:ext>
            </a:extLst>
          </p:cNvPr>
          <p:cNvSpPr/>
          <p:nvPr/>
        </p:nvSpPr>
        <p:spPr>
          <a:xfrm>
            <a:off x="5809561" y="7192190"/>
            <a:ext cx="1998921" cy="914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Controls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56F266-D7D6-2227-1E8D-D748212C4E78}"/>
              </a:ext>
            </a:extLst>
          </p:cNvPr>
          <p:cNvSpPr/>
          <p:nvPr/>
        </p:nvSpPr>
        <p:spPr>
          <a:xfrm>
            <a:off x="8293396" y="7194942"/>
            <a:ext cx="1998921" cy="914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Manage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C9924A28-09D9-92FC-E6BB-3323ECB95E3D}"/>
              </a:ext>
            </a:extLst>
          </p:cNvPr>
          <p:cNvSpPr/>
          <p:nvPr/>
        </p:nvSpPr>
        <p:spPr>
          <a:xfrm rot="19224993">
            <a:off x="7807126" y="6482360"/>
            <a:ext cx="496186" cy="432390"/>
          </a:xfrm>
          <a:prstGeom prst="downArrow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A19AB7-BB57-1BD4-2CBB-EA04769F5C3D}"/>
              </a:ext>
            </a:extLst>
          </p:cNvPr>
          <p:cNvSpPr/>
          <p:nvPr/>
        </p:nvSpPr>
        <p:spPr>
          <a:xfrm>
            <a:off x="2331235" y="2081009"/>
            <a:ext cx="1760821" cy="914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What you do and why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B362F4-B754-39E2-BB31-7EA1EC6AEA75}"/>
              </a:ext>
            </a:extLst>
          </p:cNvPr>
          <p:cNvSpPr/>
          <p:nvPr/>
        </p:nvSpPr>
        <p:spPr>
          <a:xfrm>
            <a:off x="907924" y="2682612"/>
            <a:ext cx="1760821" cy="914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What you protect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05D85F-F4AE-DD1C-F7E6-5AEA42F54274}"/>
              </a:ext>
            </a:extLst>
          </p:cNvPr>
          <p:cNvSpPr/>
          <p:nvPr/>
        </p:nvSpPr>
        <p:spPr>
          <a:xfrm>
            <a:off x="1788335" y="3445570"/>
            <a:ext cx="1760821" cy="914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Boundaries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33D553-3A52-E297-BA52-E61100098B8C}"/>
              </a:ext>
            </a:extLst>
          </p:cNvPr>
          <p:cNvSpPr/>
          <p:nvPr/>
        </p:nvSpPr>
        <p:spPr>
          <a:xfrm>
            <a:off x="2496588" y="2810619"/>
            <a:ext cx="1760821" cy="914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How it’s used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75DAB9-E725-F5C8-2737-3E231D7490A0}"/>
              </a:ext>
            </a:extLst>
          </p:cNvPr>
          <p:cNvSpPr/>
          <p:nvPr/>
        </p:nvSpPr>
        <p:spPr>
          <a:xfrm>
            <a:off x="3314526" y="5990895"/>
            <a:ext cx="1760821" cy="914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Risk Appetite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FD69240-248E-CCF4-EB9B-B0DA83B724C7}"/>
              </a:ext>
            </a:extLst>
          </p:cNvPr>
          <p:cNvSpPr/>
          <p:nvPr/>
        </p:nvSpPr>
        <p:spPr>
          <a:xfrm rot="18447054">
            <a:off x="5195349" y="6845017"/>
            <a:ext cx="496186" cy="432390"/>
          </a:xfrm>
          <a:prstGeom prst="downArrow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2F4EC00-E9F1-A068-387C-D95CE650A6AE}"/>
              </a:ext>
            </a:extLst>
          </p:cNvPr>
          <p:cNvSpPr/>
          <p:nvPr/>
        </p:nvSpPr>
        <p:spPr>
          <a:xfrm rot="18713184">
            <a:off x="4313637" y="3596046"/>
            <a:ext cx="496186" cy="432390"/>
          </a:xfrm>
          <a:prstGeom prst="downArrow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40D1DB-C4E4-6473-A6B3-F23A34AC1AC8}"/>
              </a:ext>
            </a:extLst>
          </p:cNvPr>
          <p:cNvSpPr/>
          <p:nvPr/>
        </p:nvSpPr>
        <p:spPr>
          <a:xfrm>
            <a:off x="6726792" y="8535628"/>
            <a:ext cx="1998921" cy="91440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Residual Risks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090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22EF47FC-343A-203D-1A64-8CE8B5B27BC8}"/>
              </a:ext>
            </a:extLst>
          </p:cNvPr>
          <p:cNvSpPr/>
          <p:nvPr/>
        </p:nvSpPr>
        <p:spPr>
          <a:xfrm>
            <a:off x="3169644" y="4746256"/>
            <a:ext cx="1998921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Movement Corridors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5AB64A-5A68-57D6-58B0-DE4C7A678FE2}"/>
              </a:ext>
            </a:extLst>
          </p:cNvPr>
          <p:cNvSpPr/>
          <p:nvPr/>
        </p:nvSpPr>
        <p:spPr>
          <a:xfrm>
            <a:off x="6117167" y="2617710"/>
            <a:ext cx="1998921" cy="914400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rgbClr val="C00000"/>
              </a:gs>
            </a:gsLst>
            <a:lin ang="7200000" scaled="0"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Threat Assessment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B85EF3-2B29-8028-D7F7-E0F81A6992C4}"/>
              </a:ext>
            </a:extLst>
          </p:cNvPr>
          <p:cNvSpPr/>
          <p:nvPr/>
        </p:nvSpPr>
        <p:spPr>
          <a:xfrm>
            <a:off x="7665190" y="936910"/>
            <a:ext cx="2183218" cy="914400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rgbClr val="C00000"/>
              </a:gs>
            </a:gsLst>
            <a:lin ang="7200000" scaled="0"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Threat Actors </a:t>
            </a:r>
          </a:p>
          <a:p>
            <a:pPr algn="ctr"/>
            <a:r>
              <a:rPr lang="en-GB" dirty="0"/>
              <a:t>(Who)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A0B26F-2FE9-0EE5-AC60-D77795E886F8}"/>
              </a:ext>
            </a:extLst>
          </p:cNvPr>
          <p:cNvSpPr/>
          <p:nvPr/>
        </p:nvSpPr>
        <p:spPr>
          <a:xfrm>
            <a:off x="10108019" y="2298715"/>
            <a:ext cx="2183218" cy="914400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rgbClr val="C00000"/>
              </a:gs>
            </a:gsLst>
            <a:lin ang="7200000" scaled="0"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General Motivation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6E9E45-CBA1-C80E-F105-E17042644404}"/>
              </a:ext>
            </a:extLst>
          </p:cNvPr>
          <p:cNvSpPr/>
          <p:nvPr/>
        </p:nvSpPr>
        <p:spPr>
          <a:xfrm>
            <a:off x="2818514" y="2748812"/>
            <a:ext cx="1998921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Operational Area 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DFFCB-6843-E24D-72DB-D658F5C3F62D}"/>
              </a:ext>
            </a:extLst>
          </p:cNvPr>
          <p:cNvSpPr/>
          <p:nvPr/>
        </p:nvSpPr>
        <p:spPr>
          <a:xfrm>
            <a:off x="4775356" y="4537813"/>
            <a:ext cx="1998921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Situation Integration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BD4865-CC71-0560-2882-931F7B4CF5D5}"/>
              </a:ext>
            </a:extLst>
          </p:cNvPr>
          <p:cNvSpPr txBox="1"/>
          <p:nvPr/>
        </p:nvSpPr>
        <p:spPr>
          <a:xfrm>
            <a:off x="4065353" y="426682"/>
            <a:ext cx="4670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“Intelligence Preparation of the Environment”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3E7E5A-FD5D-8688-0182-275EA07C857F}"/>
              </a:ext>
            </a:extLst>
          </p:cNvPr>
          <p:cNvSpPr/>
          <p:nvPr/>
        </p:nvSpPr>
        <p:spPr>
          <a:xfrm>
            <a:off x="4271629" y="1218839"/>
            <a:ext cx="1460206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Physical Environment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1F9BED-E00F-4E6D-4344-E3B4031E27A3}"/>
              </a:ext>
            </a:extLst>
          </p:cNvPr>
          <p:cNvSpPr/>
          <p:nvPr/>
        </p:nvSpPr>
        <p:spPr>
          <a:xfrm>
            <a:off x="2584597" y="1218104"/>
            <a:ext cx="1460206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Human Environment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1BF70-A64C-6383-55D3-24E1EF93624C}"/>
              </a:ext>
            </a:extLst>
          </p:cNvPr>
          <p:cNvSpPr/>
          <p:nvPr/>
        </p:nvSpPr>
        <p:spPr>
          <a:xfrm>
            <a:off x="755797" y="1218104"/>
            <a:ext cx="1630326" cy="9144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Information Environment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4BA648-FCD9-33C0-002A-2C357569DCB6}"/>
              </a:ext>
            </a:extLst>
          </p:cNvPr>
          <p:cNvSpPr/>
          <p:nvPr/>
        </p:nvSpPr>
        <p:spPr>
          <a:xfrm>
            <a:off x="6439109" y="7696589"/>
            <a:ext cx="199892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Monitoring</a:t>
            </a:r>
          </a:p>
          <a:p>
            <a:pPr algn="ctr"/>
            <a:r>
              <a:rPr lang="en-GB" dirty="0"/>
              <a:t>NAIs  &amp; TAIs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5C509D-45B6-44AE-5DE0-A34692297F63}"/>
              </a:ext>
            </a:extLst>
          </p:cNvPr>
          <p:cNvSpPr/>
          <p:nvPr/>
        </p:nvSpPr>
        <p:spPr>
          <a:xfrm>
            <a:off x="4732374" y="6072469"/>
            <a:ext cx="199892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Enemy Courses of Action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352F70-C937-409C-E070-A403E26401EC}"/>
              </a:ext>
            </a:extLst>
          </p:cNvPr>
          <p:cNvSpPr/>
          <p:nvPr/>
        </p:nvSpPr>
        <p:spPr>
          <a:xfrm>
            <a:off x="4041973" y="7696589"/>
            <a:ext cx="199892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Indicators &amp; Warnings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7C8A58-89B3-7B32-150A-B355E11AD47B}"/>
              </a:ext>
            </a:extLst>
          </p:cNvPr>
          <p:cNvSpPr/>
          <p:nvPr/>
        </p:nvSpPr>
        <p:spPr>
          <a:xfrm>
            <a:off x="7665190" y="4430972"/>
            <a:ext cx="1998921" cy="914400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rgbClr val="C00000"/>
              </a:gs>
            </a:gsLst>
            <a:lin ang="7200000" scaled="0"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Centre of Gravity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9F4B94-2913-9ADA-2B88-20BE10F0A51D}"/>
              </a:ext>
            </a:extLst>
          </p:cNvPr>
          <p:cNvSpPr/>
          <p:nvPr/>
        </p:nvSpPr>
        <p:spPr>
          <a:xfrm>
            <a:off x="7697930" y="6110060"/>
            <a:ext cx="199892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Target Lists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B74915B1-498A-B60B-372F-F97005DCC383}"/>
              </a:ext>
            </a:extLst>
          </p:cNvPr>
          <p:cNvSpPr/>
          <p:nvPr/>
        </p:nvSpPr>
        <p:spPr>
          <a:xfrm rot="18540268">
            <a:off x="2253261" y="2216823"/>
            <a:ext cx="496186" cy="43239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FDC00C08-B713-DB7A-4D80-44D1B7926DDA}"/>
              </a:ext>
            </a:extLst>
          </p:cNvPr>
          <p:cNvSpPr/>
          <p:nvPr/>
        </p:nvSpPr>
        <p:spPr>
          <a:xfrm rot="19224993">
            <a:off x="3174223" y="2207176"/>
            <a:ext cx="496186" cy="43239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E373B3E4-18E9-5FFE-AC7A-9A045B96DBBB}"/>
              </a:ext>
            </a:extLst>
          </p:cNvPr>
          <p:cNvSpPr/>
          <p:nvPr/>
        </p:nvSpPr>
        <p:spPr>
          <a:xfrm rot="2056263">
            <a:off x="4510428" y="2221468"/>
            <a:ext cx="496186" cy="43239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49BE23-B3F4-B530-8342-61CB49DE6F1D}"/>
              </a:ext>
            </a:extLst>
          </p:cNvPr>
          <p:cNvSpPr/>
          <p:nvPr/>
        </p:nvSpPr>
        <p:spPr>
          <a:xfrm>
            <a:off x="10108019" y="897945"/>
            <a:ext cx="2183218" cy="914400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rgbClr val="C00000"/>
              </a:gs>
            </a:gsLst>
            <a:lin ang="7200000" scaled="0"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Locations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67790E-732C-E243-9F05-037E2073C8B5}"/>
              </a:ext>
            </a:extLst>
          </p:cNvPr>
          <p:cNvSpPr/>
          <p:nvPr/>
        </p:nvSpPr>
        <p:spPr>
          <a:xfrm>
            <a:off x="9923722" y="3066292"/>
            <a:ext cx="2183218" cy="914400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rgbClr val="C00000"/>
              </a:gs>
            </a:gsLst>
            <a:lin ang="7200000" scaled="0"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Range/Reach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9563DB7-9E47-8BB6-ECFC-92E62B26880C}"/>
              </a:ext>
            </a:extLst>
          </p:cNvPr>
          <p:cNvSpPr/>
          <p:nvPr/>
        </p:nvSpPr>
        <p:spPr>
          <a:xfrm>
            <a:off x="4169104" y="6618227"/>
            <a:ext cx="851361" cy="53947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FACES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F85462-6E56-28E2-379F-7EA600E69AA6}"/>
              </a:ext>
            </a:extLst>
          </p:cNvPr>
          <p:cNvSpPr/>
          <p:nvPr/>
        </p:nvSpPr>
        <p:spPr>
          <a:xfrm>
            <a:off x="9127125" y="1544401"/>
            <a:ext cx="2183218" cy="914400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rgbClr val="C00000"/>
              </a:gs>
            </a:gsLst>
            <a:lin ang="7200000" scaled="0"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COWARD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0332FBE9-EB62-FB57-546B-FD1C3E2BF2A1}"/>
              </a:ext>
            </a:extLst>
          </p:cNvPr>
          <p:cNvSpPr/>
          <p:nvPr/>
        </p:nvSpPr>
        <p:spPr>
          <a:xfrm rot="3073236">
            <a:off x="8189937" y="2242606"/>
            <a:ext cx="496186" cy="432390"/>
          </a:xfrm>
          <a:prstGeom prst="downArrow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rgbClr val="C00000"/>
              </a:gs>
            </a:gsLst>
            <a:lin ang="7200000" scaled="0"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46B9A92-71B5-8848-9D74-77E313855415}"/>
              </a:ext>
            </a:extLst>
          </p:cNvPr>
          <p:cNvSpPr/>
          <p:nvPr/>
        </p:nvSpPr>
        <p:spPr>
          <a:xfrm rot="19867061">
            <a:off x="4628706" y="3886659"/>
            <a:ext cx="496186" cy="43239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2B31AF44-5A12-DDF2-E2F5-17FBE56FDEB3}"/>
              </a:ext>
            </a:extLst>
          </p:cNvPr>
          <p:cNvSpPr/>
          <p:nvPr/>
        </p:nvSpPr>
        <p:spPr>
          <a:xfrm rot="925419">
            <a:off x="6313536" y="3764497"/>
            <a:ext cx="496186" cy="432390"/>
          </a:xfrm>
          <a:prstGeom prst="downArrow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rgbClr val="C00000"/>
              </a:gs>
            </a:gsLst>
            <a:lin ang="7200000" scaled="0"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1661D59B-F287-B512-93E9-B09081243ACE}"/>
              </a:ext>
            </a:extLst>
          </p:cNvPr>
          <p:cNvSpPr/>
          <p:nvPr/>
        </p:nvSpPr>
        <p:spPr>
          <a:xfrm rot="19418634">
            <a:off x="7846255" y="3785554"/>
            <a:ext cx="496186" cy="432390"/>
          </a:xfrm>
          <a:prstGeom prst="downArrow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rgbClr val="C00000"/>
              </a:gs>
            </a:gsLst>
            <a:lin ang="7200000" scaled="0"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6650F39E-95A4-3984-6A30-282BF93F4B80}"/>
              </a:ext>
            </a:extLst>
          </p:cNvPr>
          <p:cNvSpPr/>
          <p:nvPr/>
        </p:nvSpPr>
        <p:spPr>
          <a:xfrm>
            <a:off x="5460527" y="5547138"/>
            <a:ext cx="496186" cy="43239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965B013-F80E-0870-5831-792C8C265F3E}"/>
              </a:ext>
            </a:extLst>
          </p:cNvPr>
          <p:cNvSpPr/>
          <p:nvPr/>
        </p:nvSpPr>
        <p:spPr>
          <a:xfrm>
            <a:off x="8354109" y="5498557"/>
            <a:ext cx="496186" cy="43239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C8AA1A8F-3E7B-C957-2F14-388C1CCB3903}"/>
              </a:ext>
            </a:extLst>
          </p:cNvPr>
          <p:cNvSpPr/>
          <p:nvPr/>
        </p:nvSpPr>
        <p:spPr>
          <a:xfrm rot="15991567">
            <a:off x="7056662" y="6452886"/>
            <a:ext cx="496186" cy="43239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E481FE71-A12C-B4A3-C342-34D7A4F36694}"/>
              </a:ext>
            </a:extLst>
          </p:cNvPr>
          <p:cNvSpPr/>
          <p:nvPr/>
        </p:nvSpPr>
        <p:spPr>
          <a:xfrm rot="838959">
            <a:off x="4841599" y="7153897"/>
            <a:ext cx="496186" cy="43239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69052E64-5CEE-9D55-E1DB-1EB8F144835B}"/>
              </a:ext>
            </a:extLst>
          </p:cNvPr>
          <p:cNvSpPr/>
          <p:nvPr/>
        </p:nvSpPr>
        <p:spPr>
          <a:xfrm rot="20370625">
            <a:off x="6409289" y="7108035"/>
            <a:ext cx="496186" cy="43239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282BC4F-59E6-414C-F335-517853A0F93A}"/>
              </a:ext>
            </a:extLst>
          </p:cNvPr>
          <p:cNvSpPr/>
          <p:nvPr/>
        </p:nvSpPr>
        <p:spPr>
          <a:xfrm rot="6245217">
            <a:off x="3738012" y="5753478"/>
            <a:ext cx="496186" cy="43239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16401C04-0162-6074-AD87-4BCA703AD601}"/>
              </a:ext>
            </a:extLst>
          </p:cNvPr>
          <p:cNvSpPr/>
          <p:nvPr/>
        </p:nvSpPr>
        <p:spPr>
          <a:xfrm rot="766740">
            <a:off x="2884455" y="4051271"/>
            <a:ext cx="496186" cy="43239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0E7C91-ECFD-3C77-3929-32FE831BF744}"/>
              </a:ext>
            </a:extLst>
          </p:cNvPr>
          <p:cNvSpPr/>
          <p:nvPr/>
        </p:nvSpPr>
        <p:spPr>
          <a:xfrm>
            <a:off x="7442200" y="4255083"/>
            <a:ext cx="3539067" cy="32971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617462-2B6F-34D2-57DD-B392FE178069}"/>
              </a:ext>
            </a:extLst>
          </p:cNvPr>
          <p:cNvSpPr txBox="1"/>
          <p:nvPr/>
        </p:nvSpPr>
        <p:spPr>
          <a:xfrm>
            <a:off x="9887101" y="4322730"/>
            <a:ext cx="112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Offensive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1EFA75-7927-126B-5D62-88AB824F1E86}"/>
              </a:ext>
            </a:extLst>
          </p:cNvPr>
          <p:cNvSpPr txBox="1"/>
          <p:nvPr/>
        </p:nvSpPr>
        <p:spPr>
          <a:xfrm>
            <a:off x="514501" y="8860863"/>
            <a:ext cx="380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FACES: Evaluating Courses of Action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9DEA14-11B8-7E7D-400E-4321EDD0B37D}"/>
              </a:ext>
            </a:extLst>
          </p:cNvPr>
          <p:cNvSpPr txBox="1"/>
          <p:nvPr/>
        </p:nvSpPr>
        <p:spPr>
          <a:xfrm>
            <a:off x="514501" y="9220461"/>
            <a:ext cx="5059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COWARD: Properties of Threat Actors to consider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57EF45-3ABF-1C59-E689-8295F21E0307}"/>
              </a:ext>
            </a:extLst>
          </p:cNvPr>
          <p:cNvSpPr/>
          <p:nvPr/>
        </p:nvSpPr>
        <p:spPr>
          <a:xfrm>
            <a:off x="1459279" y="5067062"/>
            <a:ext cx="1998921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Key / Critical Places &amp; Spaces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536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91FDBBCA-4B15-28D5-98F2-D9EC3A500321}"/>
              </a:ext>
            </a:extLst>
          </p:cNvPr>
          <p:cNvSpPr/>
          <p:nvPr/>
        </p:nvSpPr>
        <p:spPr>
          <a:xfrm>
            <a:off x="7940429" y="2624423"/>
            <a:ext cx="3539067" cy="32517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9A62EB-F3F5-ADA8-F811-9FC61F3DBA3A}"/>
              </a:ext>
            </a:extLst>
          </p:cNvPr>
          <p:cNvSpPr txBox="1"/>
          <p:nvPr/>
        </p:nvSpPr>
        <p:spPr>
          <a:xfrm>
            <a:off x="10385330" y="2646650"/>
            <a:ext cx="112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Offensive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58791C2-CB63-D335-5F0C-AC40C5058816}"/>
              </a:ext>
            </a:extLst>
          </p:cNvPr>
          <p:cNvSpPr/>
          <p:nvPr/>
        </p:nvSpPr>
        <p:spPr>
          <a:xfrm>
            <a:off x="1982008" y="1121525"/>
            <a:ext cx="1630326" cy="914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IT Space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EDD6C92-AFE1-2098-0989-71315B63C0FC}"/>
              </a:ext>
            </a:extLst>
          </p:cNvPr>
          <p:cNvSpPr/>
          <p:nvPr/>
        </p:nvSpPr>
        <p:spPr>
          <a:xfrm>
            <a:off x="4728350" y="1055154"/>
            <a:ext cx="1630326" cy="9144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Users &amp; Assets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39706EA-8043-6782-C217-566069F2426F}"/>
              </a:ext>
            </a:extLst>
          </p:cNvPr>
          <p:cNvSpPr/>
          <p:nvPr/>
        </p:nvSpPr>
        <p:spPr>
          <a:xfrm>
            <a:off x="7348013" y="1216645"/>
            <a:ext cx="1998921" cy="914400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rgbClr val="C00000"/>
              </a:gs>
            </a:gsLst>
            <a:lin ang="7200000" scaled="0"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Threat Assessment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73F23D7-C6DF-6047-09B9-E6E591B9CE63}"/>
              </a:ext>
            </a:extLst>
          </p:cNvPr>
          <p:cNvSpPr/>
          <p:nvPr/>
        </p:nvSpPr>
        <p:spPr>
          <a:xfrm>
            <a:off x="4960451" y="2790340"/>
            <a:ext cx="1998921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Situation Integration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C5F4E3E-1415-4163-FEF0-A79C6616BD7B}"/>
              </a:ext>
            </a:extLst>
          </p:cNvPr>
          <p:cNvSpPr/>
          <p:nvPr/>
        </p:nvSpPr>
        <p:spPr>
          <a:xfrm>
            <a:off x="5706182" y="6500449"/>
            <a:ext cx="1998921" cy="914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Monitoring </a:t>
            </a:r>
          </a:p>
          <a:p>
            <a:pPr algn="ctr"/>
            <a:r>
              <a:rPr lang="en-GB" dirty="0"/>
              <a:t>(Detect)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4F4ABE7-DA9B-F0C1-146A-FC5458DB90CF}"/>
              </a:ext>
            </a:extLst>
          </p:cNvPr>
          <p:cNvSpPr/>
          <p:nvPr/>
        </p:nvSpPr>
        <p:spPr>
          <a:xfrm>
            <a:off x="4903981" y="4510072"/>
            <a:ext cx="199892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Attack Options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043C27-7C39-9DAF-C4A1-ED49EEF1B947}"/>
              </a:ext>
            </a:extLst>
          </p:cNvPr>
          <p:cNvSpPr/>
          <p:nvPr/>
        </p:nvSpPr>
        <p:spPr>
          <a:xfrm>
            <a:off x="8199050" y="2909485"/>
            <a:ext cx="1998921" cy="914400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rgbClr val="C00000"/>
              </a:gs>
            </a:gsLst>
            <a:lin ang="7200000" scaled="0"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Centre of Gravity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48F4CEA-3121-1364-6FF2-120A0E837B71}"/>
              </a:ext>
            </a:extLst>
          </p:cNvPr>
          <p:cNvSpPr/>
          <p:nvPr/>
        </p:nvSpPr>
        <p:spPr>
          <a:xfrm>
            <a:off x="8307521" y="4683979"/>
            <a:ext cx="199892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Target Lists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26C8B86-13AE-B6E2-29DD-EA16C357814B}"/>
              </a:ext>
            </a:extLst>
          </p:cNvPr>
          <p:cNvSpPr/>
          <p:nvPr/>
        </p:nvSpPr>
        <p:spPr>
          <a:xfrm>
            <a:off x="4713088" y="5122648"/>
            <a:ext cx="794941" cy="49179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FACES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19B7E15F-5248-95C8-3A10-21CE6B6DEFFA}"/>
              </a:ext>
            </a:extLst>
          </p:cNvPr>
          <p:cNvSpPr/>
          <p:nvPr/>
        </p:nvSpPr>
        <p:spPr>
          <a:xfrm rot="1955143">
            <a:off x="7053750" y="2269709"/>
            <a:ext cx="496186" cy="432390"/>
          </a:xfrm>
          <a:prstGeom prst="downArrow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rgbClr val="C00000"/>
              </a:gs>
            </a:gsLst>
            <a:lin ang="7200000" scaled="0"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C8477532-3088-F8ED-8F8C-97C741C9663E}"/>
              </a:ext>
            </a:extLst>
          </p:cNvPr>
          <p:cNvSpPr/>
          <p:nvPr/>
        </p:nvSpPr>
        <p:spPr>
          <a:xfrm rot="20308607">
            <a:off x="8720745" y="2199491"/>
            <a:ext cx="496186" cy="432390"/>
          </a:xfrm>
          <a:prstGeom prst="downArrow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rgbClr val="C00000"/>
              </a:gs>
            </a:gsLst>
            <a:lin ang="7200000" scaled="0"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562AAA33-3DA2-D008-D6FE-BB46350CF6FA}"/>
              </a:ext>
            </a:extLst>
          </p:cNvPr>
          <p:cNvSpPr/>
          <p:nvPr/>
        </p:nvSpPr>
        <p:spPr>
          <a:xfrm>
            <a:off x="5632134" y="3984741"/>
            <a:ext cx="496186" cy="43239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E24BB131-4DEA-5454-C692-9DAB4BC127B9}"/>
              </a:ext>
            </a:extLst>
          </p:cNvPr>
          <p:cNvSpPr/>
          <p:nvPr/>
        </p:nvSpPr>
        <p:spPr>
          <a:xfrm>
            <a:off x="8908565" y="4052453"/>
            <a:ext cx="496186" cy="432390"/>
          </a:xfrm>
          <a:prstGeom prst="downArrow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rgbClr val="C00000"/>
              </a:gs>
            </a:gsLst>
            <a:lin ang="7200000" scaled="0"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32160A68-2EF6-2448-316D-9B2A80270632}"/>
              </a:ext>
            </a:extLst>
          </p:cNvPr>
          <p:cNvSpPr/>
          <p:nvPr/>
        </p:nvSpPr>
        <p:spPr>
          <a:xfrm rot="20702904">
            <a:off x="6300237" y="5756179"/>
            <a:ext cx="496186" cy="43239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Arrow: Down 73">
            <a:extLst>
              <a:ext uri="{FF2B5EF4-FFF2-40B4-BE49-F238E27FC236}">
                <a16:creationId xmlns:a16="http://schemas.microsoft.com/office/drawing/2014/main" id="{B574C902-852A-B4DD-5F86-2756BDCB0460}"/>
              </a:ext>
            </a:extLst>
          </p:cNvPr>
          <p:cNvSpPr/>
          <p:nvPr/>
        </p:nvSpPr>
        <p:spPr>
          <a:xfrm rot="18315255">
            <a:off x="3971788" y="2117657"/>
            <a:ext cx="496186" cy="43239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65580BE3-FB9B-B77C-D319-4CD5EE71406A}"/>
              </a:ext>
            </a:extLst>
          </p:cNvPr>
          <p:cNvSpPr/>
          <p:nvPr/>
        </p:nvSpPr>
        <p:spPr>
          <a:xfrm rot="21161801">
            <a:off x="5360666" y="2162248"/>
            <a:ext cx="496186" cy="432390"/>
          </a:xfrm>
          <a:prstGeom prst="down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6AA241F-F0DC-4667-9EE7-4D07C28335CE}"/>
              </a:ext>
            </a:extLst>
          </p:cNvPr>
          <p:cNvSpPr txBox="1"/>
          <p:nvPr/>
        </p:nvSpPr>
        <p:spPr>
          <a:xfrm>
            <a:off x="3554196" y="1131091"/>
            <a:ext cx="1180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Actual,</a:t>
            </a:r>
          </a:p>
          <a:p>
            <a:pPr algn="ctr"/>
            <a:r>
              <a:rPr lang="en-GB" dirty="0"/>
              <a:t>Expected,</a:t>
            </a:r>
          </a:p>
          <a:p>
            <a:pPr algn="ctr"/>
            <a:r>
              <a:rPr lang="en-GB" dirty="0"/>
              <a:t>Potential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BED96D8-CC47-E8F3-F959-B17B24BC2EAC}"/>
              </a:ext>
            </a:extLst>
          </p:cNvPr>
          <p:cNvSpPr/>
          <p:nvPr/>
        </p:nvSpPr>
        <p:spPr>
          <a:xfrm>
            <a:off x="3364539" y="6595985"/>
            <a:ext cx="1998921" cy="914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Defend</a:t>
            </a:r>
          </a:p>
          <a:p>
            <a:pPr algn="ctr"/>
            <a:r>
              <a:rPr lang="en-GB" dirty="0"/>
              <a:t>(Protect)</a:t>
            </a:r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037D8833-25DE-0206-7AB3-764FEAAE7D5F}"/>
              </a:ext>
            </a:extLst>
          </p:cNvPr>
          <p:cNvSpPr/>
          <p:nvPr/>
        </p:nvSpPr>
        <p:spPr>
          <a:xfrm rot="2060027">
            <a:off x="4788563" y="5867882"/>
            <a:ext cx="496186" cy="43239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Arrow: Down 90">
            <a:extLst>
              <a:ext uri="{FF2B5EF4-FFF2-40B4-BE49-F238E27FC236}">
                <a16:creationId xmlns:a16="http://schemas.microsoft.com/office/drawing/2014/main" id="{802DEDCB-25D3-29F8-5422-6C7F343912AB}"/>
              </a:ext>
            </a:extLst>
          </p:cNvPr>
          <p:cNvSpPr/>
          <p:nvPr/>
        </p:nvSpPr>
        <p:spPr>
          <a:xfrm rot="16839142">
            <a:off x="7260117" y="4775719"/>
            <a:ext cx="496186" cy="43239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721B9B9-E4A8-BF3B-AFF0-AE3D9B9FB27B}"/>
              </a:ext>
            </a:extLst>
          </p:cNvPr>
          <p:cNvSpPr/>
          <p:nvPr/>
        </p:nvSpPr>
        <p:spPr>
          <a:xfrm>
            <a:off x="4960450" y="8351882"/>
            <a:ext cx="199892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Residual Risks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04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70FED-C07C-137D-7F68-AADB35F0F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70CFA6B-4C81-A155-3EA6-38ADD845375B}"/>
              </a:ext>
            </a:extLst>
          </p:cNvPr>
          <p:cNvSpPr/>
          <p:nvPr/>
        </p:nvSpPr>
        <p:spPr>
          <a:xfrm>
            <a:off x="7065786" y="4224923"/>
            <a:ext cx="3539067" cy="32971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BC9012E-DB70-FEB0-0ED7-2C8B0B1AA7A5}"/>
              </a:ext>
            </a:extLst>
          </p:cNvPr>
          <p:cNvSpPr txBox="1"/>
          <p:nvPr/>
        </p:nvSpPr>
        <p:spPr>
          <a:xfrm>
            <a:off x="9510687" y="4292570"/>
            <a:ext cx="112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Offensive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8ECEC6-169D-C740-CB97-16A033960CA9}"/>
              </a:ext>
            </a:extLst>
          </p:cNvPr>
          <p:cNvSpPr txBox="1"/>
          <p:nvPr/>
        </p:nvSpPr>
        <p:spPr>
          <a:xfrm>
            <a:off x="7895309" y="131545"/>
            <a:ext cx="464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Combined™ Battlefield Systems Assessment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5AE120-25EA-D13D-D86F-3DF2962C9F01}"/>
              </a:ext>
            </a:extLst>
          </p:cNvPr>
          <p:cNvSpPr/>
          <p:nvPr/>
        </p:nvSpPr>
        <p:spPr>
          <a:xfrm>
            <a:off x="1107365" y="2767445"/>
            <a:ext cx="1630326" cy="914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Space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DC196-AD35-59D3-0607-9ACF6ED1588E}"/>
              </a:ext>
            </a:extLst>
          </p:cNvPr>
          <p:cNvSpPr/>
          <p:nvPr/>
        </p:nvSpPr>
        <p:spPr>
          <a:xfrm>
            <a:off x="3853707" y="2701074"/>
            <a:ext cx="1630326" cy="9144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Users &amp; Assets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9A05E970-10E3-0455-A1FF-25FC12AB4C0F}"/>
              </a:ext>
            </a:extLst>
          </p:cNvPr>
          <p:cNvSpPr/>
          <p:nvPr/>
        </p:nvSpPr>
        <p:spPr>
          <a:xfrm>
            <a:off x="4435245" y="2059818"/>
            <a:ext cx="496186" cy="432390"/>
          </a:xfrm>
          <a:prstGeom prst="down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35B484-17B0-0925-6296-346166883356}"/>
              </a:ext>
            </a:extLst>
          </p:cNvPr>
          <p:cNvSpPr/>
          <p:nvPr/>
        </p:nvSpPr>
        <p:spPr>
          <a:xfrm>
            <a:off x="6473370" y="2862565"/>
            <a:ext cx="1998921" cy="914400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rgbClr val="C00000"/>
              </a:gs>
            </a:gsLst>
            <a:lin ang="7200000" scaled="0"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Threat Assessment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C90F7E-1A95-D1AC-7873-B4837D9E42CD}"/>
              </a:ext>
            </a:extLst>
          </p:cNvPr>
          <p:cNvSpPr/>
          <p:nvPr/>
        </p:nvSpPr>
        <p:spPr>
          <a:xfrm>
            <a:off x="7665190" y="936910"/>
            <a:ext cx="2183218" cy="914400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rgbClr val="C00000"/>
              </a:gs>
            </a:gsLst>
            <a:lin ang="7200000" scaled="0"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Threat Actors </a:t>
            </a:r>
          </a:p>
          <a:p>
            <a:pPr algn="ctr"/>
            <a:r>
              <a:rPr lang="en-GB" dirty="0"/>
              <a:t>(Who)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A03687-C321-B9C2-630C-6BEE9410E08A}"/>
              </a:ext>
            </a:extLst>
          </p:cNvPr>
          <p:cNvSpPr/>
          <p:nvPr/>
        </p:nvSpPr>
        <p:spPr>
          <a:xfrm>
            <a:off x="10518404" y="515961"/>
            <a:ext cx="2183218" cy="914400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rgbClr val="C00000"/>
              </a:gs>
            </a:gsLst>
            <a:lin ang="7200000" scaled="0"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General &amp; Specific Motivations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3A9121-9A97-552A-E465-83B797F49F8C}"/>
              </a:ext>
            </a:extLst>
          </p:cNvPr>
          <p:cNvSpPr/>
          <p:nvPr/>
        </p:nvSpPr>
        <p:spPr>
          <a:xfrm>
            <a:off x="4085808" y="4436260"/>
            <a:ext cx="1998921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Situation Integration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CD3454-8BE7-0B4E-1C09-58AEDAB622CC}"/>
              </a:ext>
            </a:extLst>
          </p:cNvPr>
          <p:cNvSpPr/>
          <p:nvPr/>
        </p:nvSpPr>
        <p:spPr>
          <a:xfrm>
            <a:off x="2827810" y="8067371"/>
            <a:ext cx="1998921" cy="914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Monitoring </a:t>
            </a:r>
          </a:p>
          <a:p>
            <a:pPr algn="ctr"/>
            <a:r>
              <a:rPr lang="en-GB" dirty="0"/>
              <a:t>(Detect)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DFAB68-6CBF-98EB-DDAA-E0A59BF30BC6}"/>
              </a:ext>
            </a:extLst>
          </p:cNvPr>
          <p:cNvSpPr/>
          <p:nvPr/>
        </p:nvSpPr>
        <p:spPr>
          <a:xfrm>
            <a:off x="4029338" y="6155992"/>
            <a:ext cx="199892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Attack Options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B61C11-6CAB-AFC1-C540-506D3B000706}"/>
              </a:ext>
            </a:extLst>
          </p:cNvPr>
          <p:cNvSpPr/>
          <p:nvPr/>
        </p:nvSpPr>
        <p:spPr>
          <a:xfrm>
            <a:off x="5480437" y="7961272"/>
            <a:ext cx="199892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Indicators &amp; Warnings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7EAEF24-75BD-D26B-5156-CA6752B06E6B}"/>
              </a:ext>
            </a:extLst>
          </p:cNvPr>
          <p:cNvSpPr/>
          <p:nvPr/>
        </p:nvSpPr>
        <p:spPr>
          <a:xfrm>
            <a:off x="7324407" y="4555405"/>
            <a:ext cx="1998921" cy="914400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rgbClr val="C00000"/>
              </a:gs>
            </a:gsLst>
            <a:lin ang="7200000" scaled="0"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Centre of Gravity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551C4C-73B1-F1A0-C8BB-5863FD0FD290}"/>
              </a:ext>
            </a:extLst>
          </p:cNvPr>
          <p:cNvSpPr/>
          <p:nvPr/>
        </p:nvSpPr>
        <p:spPr>
          <a:xfrm>
            <a:off x="7432878" y="6329899"/>
            <a:ext cx="199892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Target Lists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283871-13C1-3DB0-BD86-DAFBD41D9A08}"/>
              </a:ext>
            </a:extLst>
          </p:cNvPr>
          <p:cNvSpPr/>
          <p:nvPr/>
        </p:nvSpPr>
        <p:spPr>
          <a:xfrm>
            <a:off x="10637534" y="1305863"/>
            <a:ext cx="2183218" cy="914400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rgbClr val="C00000"/>
              </a:gs>
            </a:gsLst>
            <a:lin ang="7200000" scaled="0"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Locations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87A22EE-CF24-1B00-9BF8-770F5CCC3D78}"/>
              </a:ext>
            </a:extLst>
          </p:cNvPr>
          <p:cNvSpPr/>
          <p:nvPr/>
        </p:nvSpPr>
        <p:spPr>
          <a:xfrm>
            <a:off x="10467604" y="2111540"/>
            <a:ext cx="2183218" cy="914400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rgbClr val="C00000"/>
              </a:gs>
            </a:gsLst>
            <a:lin ang="7200000" scaled="0"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Range/Reach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70FC393-3B90-2C70-BC1C-C89012A5E0E4}"/>
              </a:ext>
            </a:extLst>
          </p:cNvPr>
          <p:cNvSpPr/>
          <p:nvPr/>
        </p:nvSpPr>
        <p:spPr>
          <a:xfrm>
            <a:off x="3838445" y="6768568"/>
            <a:ext cx="794941" cy="49179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FACES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02F78B-4468-92AD-C658-E3E856EEAE55}"/>
              </a:ext>
            </a:extLst>
          </p:cNvPr>
          <p:cNvSpPr/>
          <p:nvPr/>
        </p:nvSpPr>
        <p:spPr>
          <a:xfrm>
            <a:off x="8982501" y="1543196"/>
            <a:ext cx="2183218" cy="914400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rgbClr val="C00000"/>
              </a:gs>
            </a:gsLst>
            <a:lin ang="7200000" scaled="0"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COWARD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878CE9C4-B1E7-0B0F-D9B1-7630BB654C95}"/>
              </a:ext>
            </a:extLst>
          </p:cNvPr>
          <p:cNvSpPr/>
          <p:nvPr/>
        </p:nvSpPr>
        <p:spPr>
          <a:xfrm rot="3073236">
            <a:off x="8480137" y="2471268"/>
            <a:ext cx="496186" cy="432390"/>
          </a:xfrm>
          <a:prstGeom prst="downArrow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rgbClr val="C00000"/>
              </a:gs>
            </a:gsLst>
            <a:lin ang="7200000" scaled="0"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4E3CCEC3-6A40-0628-AF2D-C761679DB216}"/>
              </a:ext>
            </a:extLst>
          </p:cNvPr>
          <p:cNvSpPr/>
          <p:nvPr/>
        </p:nvSpPr>
        <p:spPr>
          <a:xfrm rot="1955143">
            <a:off x="6179107" y="3915629"/>
            <a:ext cx="496186" cy="432390"/>
          </a:xfrm>
          <a:prstGeom prst="downArrow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rgbClr val="C00000"/>
              </a:gs>
            </a:gsLst>
            <a:lin ang="7200000" scaled="0"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43496BA5-6057-BB51-DC99-EFFCC2498095}"/>
              </a:ext>
            </a:extLst>
          </p:cNvPr>
          <p:cNvSpPr/>
          <p:nvPr/>
        </p:nvSpPr>
        <p:spPr>
          <a:xfrm rot="20308607">
            <a:off x="7846102" y="3845411"/>
            <a:ext cx="496186" cy="432390"/>
          </a:xfrm>
          <a:prstGeom prst="downArrow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rgbClr val="C00000"/>
              </a:gs>
            </a:gsLst>
            <a:lin ang="7200000" scaled="0"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579C2996-DC42-99EF-81D5-AF966D8F77A8}"/>
              </a:ext>
            </a:extLst>
          </p:cNvPr>
          <p:cNvSpPr/>
          <p:nvPr/>
        </p:nvSpPr>
        <p:spPr>
          <a:xfrm>
            <a:off x="4757491" y="5630661"/>
            <a:ext cx="496186" cy="43239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232970C8-5C85-A3A1-3CC3-5020CAF0BCF3}"/>
              </a:ext>
            </a:extLst>
          </p:cNvPr>
          <p:cNvSpPr/>
          <p:nvPr/>
        </p:nvSpPr>
        <p:spPr>
          <a:xfrm>
            <a:off x="8033922" y="5698373"/>
            <a:ext cx="496186" cy="432390"/>
          </a:xfrm>
          <a:prstGeom prst="downArrow">
            <a:avLst/>
          </a:prstGeom>
          <a:gradFill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rgbClr val="C00000"/>
              </a:gs>
            </a:gsLst>
            <a:lin ang="7200000" scaled="0"/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DF93F9DD-1CD7-18C8-E4C7-CE00281C38E4}"/>
              </a:ext>
            </a:extLst>
          </p:cNvPr>
          <p:cNvSpPr/>
          <p:nvPr/>
        </p:nvSpPr>
        <p:spPr>
          <a:xfrm rot="5196744">
            <a:off x="4837175" y="8202277"/>
            <a:ext cx="496186" cy="43239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5A229688-1A33-6F0A-1E97-5DBB891703DD}"/>
              </a:ext>
            </a:extLst>
          </p:cNvPr>
          <p:cNvSpPr/>
          <p:nvPr/>
        </p:nvSpPr>
        <p:spPr>
          <a:xfrm rot="838959">
            <a:off x="4221291" y="7463319"/>
            <a:ext cx="496186" cy="43239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E0B7E52E-15DE-7616-DA21-EA3852415465}"/>
              </a:ext>
            </a:extLst>
          </p:cNvPr>
          <p:cNvSpPr/>
          <p:nvPr/>
        </p:nvSpPr>
        <p:spPr>
          <a:xfrm rot="20370625">
            <a:off x="5540007" y="7400959"/>
            <a:ext cx="496186" cy="43239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C80566CD-99DF-3027-7895-6D71670C1E22}"/>
              </a:ext>
            </a:extLst>
          </p:cNvPr>
          <p:cNvSpPr/>
          <p:nvPr/>
        </p:nvSpPr>
        <p:spPr>
          <a:xfrm rot="7927589">
            <a:off x="3663877" y="5579905"/>
            <a:ext cx="496186" cy="43239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372C5DCC-EB6D-31BB-021D-2F22C59E9BCE}"/>
              </a:ext>
            </a:extLst>
          </p:cNvPr>
          <p:cNvSpPr/>
          <p:nvPr/>
        </p:nvSpPr>
        <p:spPr>
          <a:xfrm rot="18315255">
            <a:off x="3097145" y="3763577"/>
            <a:ext cx="496186" cy="43239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FC2FF6E-28A7-CE80-80C3-0B7FE855FC44}"/>
              </a:ext>
            </a:extLst>
          </p:cNvPr>
          <p:cNvSpPr/>
          <p:nvPr/>
        </p:nvSpPr>
        <p:spPr>
          <a:xfrm>
            <a:off x="3853707" y="35933"/>
            <a:ext cx="1760821" cy="9144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What you do and why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8A495F7-457E-3298-F8E0-7C2CF69A4D3C}"/>
              </a:ext>
            </a:extLst>
          </p:cNvPr>
          <p:cNvSpPr/>
          <p:nvPr/>
        </p:nvSpPr>
        <p:spPr>
          <a:xfrm>
            <a:off x="5193768" y="547429"/>
            <a:ext cx="1760821" cy="9144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What you protect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6F757EC-0E01-349E-7483-8FE96624E3D9}"/>
              </a:ext>
            </a:extLst>
          </p:cNvPr>
          <p:cNvSpPr/>
          <p:nvPr/>
        </p:nvSpPr>
        <p:spPr>
          <a:xfrm>
            <a:off x="553553" y="175012"/>
            <a:ext cx="1760821" cy="914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Boundaries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B53498E-A33E-D4C6-88A2-1D12AB7BB7CE}"/>
              </a:ext>
            </a:extLst>
          </p:cNvPr>
          <p:cNvSpPr/>
          <p:nvPr/>
        </p:nvSpPr>
        <p:spPr>
          <a:xfrm>
            <a:off x="3752976" y="1082612"/>
            <a:ext cx="1760821" cy="914400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How it’s used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069A2A1-453D-E5EE-7414-9A6655EABA2D}"/>
              </a:ext>
            </a:extLst>
          </p:cNvPr>
          <p:cNvSpPr/>
          <p:nvPr/>
        </p:nvSpPr>
        <p:spPr>
          <a:xfrm>
            <a:off x="1693574" y="871114"/>
            <a:ext cx="1760821" cy="914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Routes in and out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FB5DD27-0C43-ED92-753E-FB2194C32145}"/>
              </a:ext>
            </a:extLst>
          </p:cNvPr>
          <p:cNvSpPr/>
          <p:nvPr/>
        </p:nvSpPr>
        <p:spPr>
          <a:xfrm>
            <a:off x="610846" y="1325711"/>
            <a:ext cx="1760821" cy="91440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Connections within</a:t>
            </a:r>
          </a:p>
        </p:txBody>
      </p:sp>
      <p:sp>
        <p:nvSpPr>
          <p:cNvPr id="67" name="Arrow: Down 66">
            <a:extLst>
              <a:ext uri="{FF2B5EF4-FFF2-40B4-BE49-F238E27FC236}">
                <a16:creationId xmlns:a16="http://schemas.microsoft.com/office/drawing/2014/main" id="{2506F858-A3BC-5595-0F30-9F29ECE254E6}"/>
              </a:ext>
            </a:extLst>
          </p:cNvPr>
          <p:cNvSpPr/>
          <p:nvPr/>
        </p:nvSpPr>
        <p:spPr>
          <a:xfrm>
            <a:off x="1617697" y="2296872"/>
            <a:ext cx="496186" cy="432390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9CAF5502-8314-AE44-DEFF-5459660F06B9}"/>
              </a:ext>
            </a:extLst>
          </p:cNvPr>
          <p:cNvSpPr/>
          <p:nvPr/>
        </p:nvSpPr>
        <p:spPr>
          <a:xfrm rot="21161801">
            <a:off x="4486023" y="3808168"/>
            <a:ext cx="496186" cy="432390"/>
          </a:xfrm>
          <a:prstGeom prst="down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11F45DE6-EBD4-A645-8FAB-6ACB60352298}"/>
              </a:ext>
            </a:extLst>
          </p:cNvPr>
          <p:cNvSpPr/>
          <p:nvPr/>
        </p:nvSpPr>
        <p:spPr>
          <a:xfrm rot="20287494">
            <a:off x="2192032" y="3890938"/>
            <a:ext cx="496186" cy="432390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EEB109-8F1F-75B5-B9B2-9E775481CE8E}"/>
              </a:ext>
            </a:extLst>
          </p:cNvPr>
          <p:cNvSpPr txBox="1"/>
          <p:nvPr/>
        </p:nvSpPr>
        <p:spPr>
          <a:xfrm>
            <a:off x="2679553" y="2777011"/>
            <a:ext cx="1180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Actual,</a:t>
            </a:r>
          </a:p>
          <a:p>
            <a:pPr algn="ctr"/>
            <a:r>
              <a:rPr lang="en-GB" dirty="0"/>
              <a:t>Expected,</a:t>
            </a:r>
          </a:p>
          <a:p>
            <a:pPr algn="ctr"/>
            <a:r>
              <a:rPr lang="en-GB" dirty="0"/>
              <a:t>Potential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87BB3F4-65C5-10F6-D2C4-BFBEA2E7F624}"/>
              </a:ext>
            </a:extLst>
          </p:cNvPr>
          <p:cNvSpPr/>
          <p:nvPr/>
        </p:nvSpPr>
        <p:spPr>
          <a:xfrm>
            <a:off x="466340" y="5020390"/>
            <a:ext cx="1998921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Attack Surfaces, Vectors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055641F-440D-E094-C5B7-401F9DD3900C}"/>
              </a:ext>
            </a:extLst>
          </p:cNvPr>
          <p:cNvSpPr/>
          <p:nvPr/>
        </p:nvSpPr>
        <p:spPr>
          <a:xfrm>
            <a:off x="2347121" y="4655286"/>
            <a:ext cx="1998921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Key / Critical Places &amp; Spaces</a:t>
            </a:r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8CF8A9B5-FB96-6777-5517-5A717BBAFF20}"/>
              </a:ext>
            </a:extLst>
          </p:cNvPr>
          <p:cNvSpPr/>
          <p:nvPr/>
        </p:nvSpPr>
        <p:spPr>
          <a:xfrm rot="250258">
            <a:off x="1310522" y="4054148"/>
            <a:ext cx="496186" cy="432390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608A403A-C702-5018-3B02-974028A34BDA}"/>
              </a:ext>
            </a:extLst>
          </p:cNvPr>
          <p:cNvSpPr/>
          <p:nvPr/>
        </p:nvSpPr>
        <p:spPr>
          <a:xfrm rot="17505257">
            <a:off x="2771281" y="5575468"/>
            <a:ext cx="496186" cy="130558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5836766-8FF3-7F25-0144-EF5F71FC1171}"/>
              </a:ext>
            </a:extLst>
          </p:cNvPr>
          <p:cNvSpPr/>
          <p:nvPr/>
        </p:nvSpPr>
        <p:spPr>
          <a:xfrm>
            <a:off x="956979" y="6921614"/>
            <a:ext cx="1998921" cy="914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Defend</a:t>
            </a:r>
          </a:p>
          <a:p>
            <a:pPr algn="ctr"/>
            <a:r>
              <a:rPr lang="en-GB" dirty="0"/>
              <a:t>(Protect)</a:t>
            </a:r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72097312-ADC7-CB28-0A27-425793677D12}"/>
              </a:ext>
            </a:extLst>
          </p:cNvPr>
          <p:cNvSpPr/>
          <p:nvPr/>
        </p:nvSpPr>
        <p:spPr>
          <a:xfrm rot="4214854">
            <a:off x="3082442" y="6914590"/>
            <a:ext cx="496186" cy="43239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Arrow: Down 79">
            <a:extLst>
              <a:ext uri="{FF2B5EF4-FFF2-40B4-BE49-F238E27FC236}">
                <a16:creationId xmlns:a16="http://schemas.microsoft.com/office/drawing/2014/main" id="{935A3711-0745-D985-1691-3172D6979051}"/>
              </a:ext>
            </a:extLst>
          </p:cNvPr>
          <p:cNvSpPr/>
          <p:nvPr/>
        </p:nvSpPr>
        <p:spPr>
          <a:xfrm rot="16839142">
            <a:off x="6385474" y="6421639"/>
            <a:ext cx="496186" cy="43239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E25898B-114B-9E12-5F59-C9B0972BE826}"/>
              </a:ext>
            </a:extLst>
          </p:cNvPr>
          <p:cNvSpPr/>
          <p:nvPr/>
        </p:nvSpPr>
        <p:spPr>
          <a:xfrm>
            <a:off x="390458" y="8472409"/>
            <a:ext cx="1998921" cy="9144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Residual Risks</a:t>
            </a:r>
          </a:p>
        </p:txBody>
      </p:sp>
      <p:sp>
        <p:nvSpPr>
          <p:cNvPr id="83" name="Arrow: Down 82">
            <a:extLst>
              <a:ext uri="{FF2B5EF4-FFF2-40B4-BE49-F238E27FC236}">
                <a16:creationId xmlns:a16="http://schemas.microsoft.com/office/drawing/2014/main" id="{9DC64045-E331-44CD-F335-573471BB3659}"/>
              </a:ext>
            </a:extLst>
          </p:cNvPr>
          <p:cNvSpPr/>
          <p:nvPr/>
        </p:nvSpPr>
        <p:spPr>
          <a:xfrm rot="1721931">
            <a:off x="3642478" y="3869542"/>
            <a:ext cx="496186" cy="432390"/>
          </a:xfrm>
          <a:prstGeom prst="down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135B34C7-6E26-2FE7-6408-75585313311A}"/>
              </a:ext>
            </a:extLst>
          </p:cNvPr>
          <p:cNvSpPr/>
          <p:nvPr/>
        </p:nvSpPr>
        <p:spPr>
          <a:xfrm rot="1780232">
            <a:off x="2630699" y="5764541"/>
            <a:ext cx="496186" cy="109671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B6C83B4E-A14C-E136-5F7F-F7EECE4DDFE7}"/>
              </a:ext>
            </a:extLst>
          </p:cNvPr>
          <p:cNvSpPr/>
          <p:nvPr/>
        </p:nvSpPr>
        <p:spPr>
          <a:xfrm>
            <a:off x="1409328" y="6063051"/>
            <a:ext cx="496186" cy="43239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879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eft Brace 5">
            <a:extLst>
              <a:ext uri="{FF2B5EF4-FFF2-40B4-BE49-F238E27FC236}">
                <a16:creationId xmlns:a16="http://schemas.microsoft.com/office/drawing/2014/main" id="{A2E3FD3C-2E3F-02FC-CCEA-411FD14268FE}"/>
              </a:ext>
            </a:extLst>
          </p:cNvPr>
          <p:cNvSpPr/>
          <p:nvPr/>
        </p:nvSpPr>
        <p:spPr>
          <a:xfrm>
            <a:off x="3388093" y="741145"/>
            <a:ext cx="1097280" cy="6872438"/>
          </a:xfrm>
          <a:prstGeom prst="leftBrac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400860-301A-1BED-218E-93DC63068F67}"/>
              </a:ext>
            </a:extLst>
          </p:cNvPr>
          <p:cNvSpPr txBox="1"/>
          <p:nvPr/>
        </p:nvSpPr>
        <p:spPr>
          <a:xfrm>
            <a:off x="1922064" y="5038842"/>
            <a:ext cx="104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Controls</a:t>
            </a:r>
          </a:p>
        </p:txBody>
      </p:sp>
      <p:pic>
        <p:nvPicPr>
          <p:cNvPr id="9" name="Graphic 8" descr="Users outline">
            <a:extLst>
              <a:ext uri="{FF2B5EF4-FFF2-40B4-BE49-F238E27FC236}">
                <a16:creationId xmlns:a16="http://schemas.microsoft.com/office/drawing/2014/main" id="{0A4E4FF6-79FA-6D62-77F0-C6A84678A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5628" y="5459931"/>
            <a:ext cx="1656000" cy="1656000"/>
          </a:xfrm>
          <a:prstGeom prst="rect">
            <a:avLst/>
          </a:prstGeom>
        </p:spPr>
      </p:pic>
      <p:pic>
        <p:nvPicPr>
          <p:cNvPr id="11" name="Graphic 10" descr="Security camera outline">
            <a:extLst>
              <a:ext uri="{FF2B5EF4-FFF2-40B4-BE49-F238E27FC236}">
                <a16:creationId xmlns:a16="http://schemas.microsoft.com/office/drawing/2014/main" id="{A6A95199-A101-0DAB-F62C-9B29BA0063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35628" y="3136236"/>
            <a:ext cx="1656000" cy="1656000"/>
          </a:xfrm>
          <a:prstGeom prst="rect">
            <a:avLst/>
          </a:prstGeom>
        </p:spPr>
      </p:pic>
      <p:pic>
        <p:nvPicPr>
          <p:cNvPr id="13" name="Graphic 12" descr="Computer outline">
            <a:extLst>
              <a:ext uri="{FF2B5EF4-FFF2-40B4-BE49-F238E27FC236}">
                <a16:creationId xmlns:a16="http://schemas.microsoft.com/office/drawing/2014/main" id="{047A568E-CEFA-CC6F-FD1F-126FB7164B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35628" y="928047"/>
            <a:ext cx="1656000" cy="1656000"/>
          </a:xfrm>
          <a:prstGeom prst="rect">
            <a:avLst/>
          </a:prstGeom>
        </p:spPr>
      </p:pic>
      <p:pic>
        <p:nvPicPr>
          <p:cNvPr id="15" name="Graphic 14" descr="Clipboard Checked outline">
            <a:extLst>
              <a:ext uri="{FF2B5EF4-FFF2-40B4-BE49-F238E27FC236}">
                <a16:creationId xmlns:a16="http://schemas.microsoft.com/office/drawing/2014/main" id="{95FC6AC9-F01A-A4EC-F5ED-51E0C35C70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85487" y="3136236"/>
            <a:ext cx="1902606" cy="19026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1AF2413-50FA-7625-1A3F-1221FB2CD6CF}"/>
              </a:ext>
            </a:extLst>
          </p:cNvPr>
          <p:cNvSpPr txBox="1"/>
          <p:nvPr/>
        </p:nvSpPr>
        <p:spPr>
          <a:xfrm>
            <a:off x="4997896" y="2363896"/>
            <a:ext cx="1131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Technical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E42A2C-8DD6-66C9-940A-DD7A2473A44D}"/>
              </a:ext>
            </a:extLst>
          </p:cNvPr>
          <p:cNvSpPr txBox="1"/>
          <p:nvPr/>
        </p:nvSpPr>
        <p:spPr>
          <a:xfrm>
            <a:off x="5055059" y="4694370"/>
            <a:ext cx="1017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Physical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A25A37-0955-90A7-F726-C19FC605CD02}"/>
              </a:ext>
            </a:extLst>
          </p:cNvPr>
          <p:cNvSpPr txBox="1"/>
          <p:nvPr/>
        </p:nvSpPr>
        <p:spPr>
          <a:xfrm>
            <a:off x="4783446" y="6931265"/>
            <a:ext cx="161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Administrative</a:t>
            </a:r>
          </a:p>
        </p:txBody>
      </p:sp>
      <p:pic>
        <p:nvPicPr>
          <p:cNvPr id="20" name="Graphic 19" descr="Speedometer Low outline">
            <a:extLst>
              <a:ext uri="{FF2B5EF4-FFF2-40B4-BE49-F238E27FC236}">
                <a16:creationId xmlns:a16="http://schemas.microsoft.com/office/drawing/2014/main" id="{5599A7F1-83C4-B604-BC9C-DA1438160F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95259" y="3964235"/>
            <a:ext cx="3743325" cy="37433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35809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PROJECT_OPEN" val="0"/>
  <p:tag name="ARTICULATE_SLIDE_COUNT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A610544B031E4A8427055207CE6121" ma:contentTypeVersion="18" ma:contentTypeDescription="Create a new document." ma:contentTypeScope="" ma:versionID="f8e264ef84e73c33a2ca1089a23c4161">
  <xsd:schema xmlns:xsd="http://www.w3.org/2001/XMLSchema" xmlns:xs="http://www.w3.org/2001/XMLSchema" xmlns:p="http://schemas.microsoft.com/office/2006/metadata/properties" xmlns:ns2="aa54bc1e-ac5c-477a-b40c-aec02f1d84a8" xmlns:ns3="87c4ffdf-c64d-49be-bc64-ee7ccf9d0d0c" targetNamespace="http://schemas.microsoft.com/office/2006/metadata/properties" ma:root="true" ma:fieldsID="fc5b5f91256b1f08b97bf92990995281" ns2:_="" ns3:_="">
    <xsd:import namespace="aa54bc1e-ac5c-477a-b40c-aec02f1d84a8"/>
    <xsd:import namespace="87c4ffdf-c64d-49be-bc64-ee7ccf9d0d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54bc1e-ac5c-477a-b40c-aec02f1d84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0b5a0eb-d291-4bf4-bc7f-f96edfbae84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c4ffdf-c64d-49be-bc64-ee7ccf9d0d0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3416cb0-c39a-4b2c-b9be-8d3e47d55b02}" ma:internalName="TaxCatchAll" ma:showField="CatchAllData" ma:web="87c4ffdf-c64d-49be-bc64-ee7ccf9d0d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a54bc1e-ac5c-477a-b40c-aec02f1d84a8">
      <Terms xmlns="http://schemas.microsoft.com/office/infopath/2007/PartnerControls"/>
    </lcf76f155ced4ddcb4097134ff3c332f>
    <TaxCatchAll xmlns="87c4ffdf-c64d-49be-bc64-ee7ccf9d0d0c" xsi:nil="true"/>
  </documentManagement>
</p:properties>
</file>

<file path=customXml/itemProps1.xml><?xml version="1.0" encoding="utf-8"?>
<ds:datastoreItem xmlns:ds="http://schemas.openxmlformats.org/officeDocument/2006/customXml" ds:itemID="{848B4850-7A2B-4336-B022-250609CDD0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54bc1e-ac5c-477a-b40c-aec02f1d84a8"/>
    <ds:schemaRef ds:uri="87c4ffdf-c64d-49be-bc64-ee7ccf9d0d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384D16-B3B9-489B-9354-37123C26B15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A99573-D183-422E-93B8-2AB5A03CB5AC}">
  <ds:schemaRefs>
    <ds:schemaRef ds:uri="http://schemas.microsoft.com/office/2006/metadata/properties"/>
    <ds:schemaRef ds:uri="http://schemas.microsoft.com/office/infopath/2007/PartnerControls"/>
    <ds:schemaRef ds:uri="aa54bc1e-ac5c-477a-b40c-aec02f1d84a8"/>
    <ds:schemaRef ds:uri="87c4ffdf-c64d-49be-bc64-ee7ccf9d0d0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3822</TotalTime>
  <Words>296</Words>
  <Application>Microsoft Office PowerPoint</Application>
  <PresentationFormat>A3 Paper (297x420 mm)</PresentationFormat>
  <Paragraphs>112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Hill</dc:creator>
  <cp:lastModifiedBy>Martin Hill</cp:lastModifiedBy>
  <cp:revision>2</cp:revision>
  <dcterms:created xsi:type="dcterms:W3CDTF">2025-02-26T11:35:05Z</dcterms:created>
  <dcterms:modified xsi:type="dcterms:W3CDTF">2025-04-11T16:31:35Z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6F7ED0D6-1321-47A0-A281-C8362F04B035</vt:lpwstr>
  </property>
  <property fmtid="{D5CDD505-2E9C-101B-9397-08002B2CF9AE}" pid="3" name="ArticulatePath">
    <vt:lpwstr>Presentation1</vt:lpwstr>
  </property>
  <property fmtid="{D5CDD505-2E9C-101B-9397-08002B2CF9AE}" pid="4" name="ContentTypeId">
    <vt:lpwstr>0x0101002CA610544B031E4A8427055207CE6121</vt:lpwstr>
  </property>
  <property fmtid="{D5CDD505-2E9C-101B-9397-08002B2CF9AE}" pid="5" name="MediaServiceImageTags">
    <vt:lpwstr/>
  </property>
</Properties>
</file>