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882E0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1893" y="2625865"/>
            <a:ext cx="4356912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608" y="3121285"/>
            <a:ext cx="11449482" cy="4301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882E0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3998" y="9168480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287" y="0"/>
                </a:moveTo>
                <a:lnTo>
                  <a:pt x="369489" y="2812"/>
                </a:lnTo>
                <a:lnTo>
                  <a:pt x="322350" y="11042"/>
                </a:lnTo>
                <a:lnTo>
                  <a:pt x="277181" y="24375"/>
                </a:lnTo>
                <a:lnTo>
                  <a:pt x="234296" y="42498"/>
                </a:lnTo>
                <a:lnTo>
                  <a:pt x="194009" y="65099"/>
                </a:lnTo>
                <a:lnTo>
                  <a:pt x="156632" y="91863"/>
                </a:lnTo>
                <a:lnTo>
                  <a:pt x="122480" y="122477"/>
                </a:lnTo>
                <a:lnTo>
                  <a:pt x="91865" y="156629"/>
                </a:lnTo>
                <a:lnTo>
                  <a:pt x="65100" y="194005"/>
                </a:lnTo>
                <a:lnTo>
                  <a:pt x="42499" y="234291"/>
                </a:lnTo>
                <a:lnTo>
                  <a:pt x="24376" y="277176"/>
                </a:lnTo>
                <a:lnTo>
                  <a:pt x="11042" y="322344"/>
                </a:lnTo>
                <a:lnTo>
                  <a:pt x="2812" y="369483"/>
                </a:lnTo>
                <a:lnTo>
                  <a:pt x="0" y="418280"/>
                </a:lnTo>
                <a:lnTo>
                  <a:pt x="2812" y="466945"/>
                </a:lnTo>
                <a:lnTo>
                  <a:pt x="11042" y="513991"/>
                </a:lnTo>
                <a:lnTo>
                  <a:pt x="24376" y="559100"/>
                </a:lnTo>
                <a:lnTo>
                  <a:pt x="42499" y="601955"/>
                </a:lnTo>
                <a:lnTo>
                  <a:pt x="65100" y="642238"/>
                </a:lnTo>
                <a:lnTo>
                  <a:pt x="91865" y="679630"/>
                </a:lnTo>
                <a:lnTo>
                  <a:pt x="122480" y="713815"/>
                </a:lnTo>
                <a:lnTo>
                  <a:pt x="156632" y="744473"/>
                </a:lnTo>
                <a:lnTo>
                  <a:pt x="194009" y="771286"/>
                </a:lnTo>
                <a:lnTo>
                  <a:pt x="234296" y="793938"/>
                </a:lnTo>
                <a:lnTo>
                  <a:pt x="277181" y="812109"/>
                </a:lnTo>
                <a:lnTo>
                  <a:pt x="322350" y="825482"/>
                </a:lnTo>
                <a:lnTo>
                  <a:pt x="369489" y="833739"/>
                </a:lnTo>
                <a:lnTo>
                  <a:pt x="418287" y="836562"/>
                </a:lnTo>
                <a:lnTo>
                  <a:pt x="466950" y="833739"/>
                </a:lnTo>
                <a:lnTo>
                  <a:pt x="513995" y="825482"/>
                </a:lnTo>
                <a:lnTo>
                  <a:pt x="559104" y="812109"/>
                </a:lnTo>
                <a:lnTo>
                  <a:pt x="601958" y="793938"/>
                </a:lnTo>
                <a:lnTo>
                  <a:pt x="642240" y="771286"/>
                </a:lnTo>
                <a:lnTo>
                  <a:pt x="679632" y="744473"/>
                </a:lnTo>
                <a:lnTo>
                  <a:pt x="713816" y="713815"/>
                </a:lnTo>
                <a:lnTo>
                  <a:pt x="737383" y="687536"/>
                </a:lnTo>
                <a:lnTo>
                  <a:pt x="418287" y="687536"/>
                </a:lnTo>
                <a:lnTo>
                  <a:pt x="369776" y="683184"/>
                </a:lnTo>
                <a:lnTo>
                  <a:pt x="324111" y="670645"/>
                </a:lnTo>
                <a:lnTo>
                  <a:pt x="282055" y="650686"/>
                </a:lnTo>
                <a:lnTo>
                  <a:pt x="244373" y="624079"/>
                </a:lnTo>
                <a:lnTo>
                  <a:pt x="211828" y="591595"/>
                </a:lnTo>
                <a:lnTo>
                  <a:pt x="185185" y="554002"/>
                </a:lnTo>
                <a:lnTo>
                  <a:pt x="165209" y="512072"/>
                </a:lnTo>
                <a:lnTo>
                  <a:pt x="152662" y="466575"/>
                </a:lnTo>
                <a:lnTo>
                  <a:pt x="148310" y="418280"/>
                </a:lnTo>
                <a:lnTo>
                  <a:pt x="152662" y="369772"/>
                </a:lnTo>
                <a:lnTo>
                  <a:pt x="165209" y="324108"/>
                </a:lnTo>
                <a:lnTo>
                  <a:pt x="185185" y="282053"/>
                </a:lnTo>
                <a:lnTo>
                  <a:pt x="211828" y="244371"/>
                </a:lnTo>
                <a:lnTo>
                  <a:pt x="244373" y="211826"/>
                </a:lnTo>
                <a:lnTo>
                  <a:pt x="282055" y="185182"/>
                </a:lnTo>
                <a:lnTo>
                  <a:pt x="324111" y="165205"/>
                </a:lnTo>
                <a:lnTo>
                  <a:pt x="369776" y="152658"/>
                </a:lnTo>
                <a:lnTo>
                  <a:pt x="418287" y="148306"/>
                </a:lnTo>
                <a:lnTo>
                  <a:pt x="737002" y="148306"/>
                </a:lnTo>
                <a:lnTo>
                  <a:pt x="713816" y="122477"/>
                </a:lnTo>
                <a:lnTo>
                  <a:pt x="679632" y="91863"/>
                </a:lnTo>
                <a:lnTo>
                  <a:pt x="642240" y="65099"/>
                </a:lnTo>
                <a:lnTo>
                  <a:pt x="601958" y="42498"/>
                </a:lnTo>
                <a:lnTo>
                  <a:pt x="559104" y="24375"/>
                </a:lnTo>
                <a:lnTo>
                  <a:pt x="513995" y="11042"/>
                </a:lnTo>
                <a:lnTo>
                  <a:pt x="466950" y="2812"/>
                </a:lnTo>
                <a:lnTo>
                  <a:pt x="418287" y="0"/>
                </a:lnTo>
                <a:close/>
              </a:path>
              <a:path w="836930" h="836929">
                <a:moveTo>
                  <a:pt x="737002" y="148306"/>
                </a:moveTo>
                <a:lnTo>
                  <a:pt x="418287" y="148306"/>
                </a:lnTo>
                <a:lnTo>
                  <a:pt x="466578" y="152658"/>
                </a:lnTo>
                <a:lnTo>
                  <a:pt x="512074" y="165205"/>
                </a:lnTo>
                <a:lnTo>
                  <a:pt x="554003" y="185182"/>
                </a:lnTo>
                <a:lnTo>
                  <a:pt x="591596" y="211826"/>
                </a:lnTo>
                <a:lnTo>
                  <a:pt x="624081" y="244371"/>
                </a:lnTo>
                <a:lnTo>
                  <a:pt x="650688" y="282053"/>
                </a:lnTo>
                <a:lnTo>
                  <a:pt x="670647" y="324108"/>
                </a:lnTo>
                <a:lnTo>
                  <a:pt x="683188" y="369772"/>
                </a:lnTo>
                <a:lnTo>
                  <a:pt x="687539" y="418280"/>
                </a:lnTo>
                <a:lnTo>
                  <a:pt x="683188" y="466575"/>
                </a:lnTo>
                <a:lnTo>
                  <a:pt x="670647" y="512072"/>
                </a:lnTo>
                <a:lnTo>
                  <a:pt x="650688" y="554002"/>
                </a:lnTo>
                <a:lnTo>
                  <a:pt x="624081" y="591595"/>
                </a:lnTo>
                <a:lnTo>
                  <a:pt x="591596" y="624079"/>
                </a:lnTo>
                <a:lnTo>
                  <a:pt x="554003" y="650686"/>
                </a:lnTo>
                <a:lnTo>
                  <a:pt x="512074" y="670645"/>
                </a:lnTo>
                <a:lnTo>
                  <a:pt x="466578" y="683184"/>
                </a:lnTo>
                <a:lnTo>
                  <a:pt x="418287" y="687536"/>
                </a:lnTo>
                <a:lnTo>
                  <a:pt x="737383" y="687536"/>
                </a:lnTo>
                <a:lnTo>
                  <a:pt x="771286" y="642238"/>
                </a:lnTo>
                <a:lnTo>
                  <a:pt x="793937" y="601955"/>
                </a:lnTo>
                <a:lnTo>
                  <a:pt x="812108" y="559100"/>
                </a:lnTo>
                <a:lnTo>
                  <a:pt x="825481" y="513991"/>
                </a:lnTo>
                <a:lnTo>
                  <a:pt x="833738" y="466945"/>
                </a:lnTo>
                <a:lnTo>
                  <a:pt x="836561" y="418280"/>
                </a:lnTo>
                <a:lnTo>
                  <a:pt x="833738" y="369483"/>
                </a:lnTo>
                <a:lnTo>
                  <a:pt x="825481" y="322344"/>
                </a:lnTo>
                <a:lnTo>
                  <a:pt x="812108" y="277176"/>
                </a:lnTo>
                <a:lnTo>
                  <a:pt x="793937" y="234291"/>
                </a:lnTo>
                <a:lnTo>
                  <a:pt x="771286" y="194005"/>
                </a:lnTo>
                <a:lnTo>
                  <a:pt x="744473" y="156629"/>
                </a:lnTo>
                <a:lnTo>
                  <a:pt x="737002" y="14830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875125" y="315137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40">
                <a:moveTo>
                  <a:pt x="385064" y="0"/>
                </a:moveTo>
                <a:lnTo>
                  <a:pt x="289306" y="0"/>
                </a:lnTo>
                <a:lnTo>
                  <a:pt x="289306" y="220992"/>
                </a:lnTo>
                <a:lnTo>
                  <a:pt x="132461" y="64782"/>
                </a:lnTo>
                <a:lnTo>
                  <a:pt x="64770" y="132461"/>
                </a:lnTo>
                <a:lnTo>
                  <a:pt x="220980" y="289382"/>
                </a:lnTo>
                <a:lnTo>
                  <a:pt x="0" y="289382"/>
                </a:lnTo>
                <a:lnTo>
                  <a:pt x="0" y="385127"/>
                </a:lnTo>
                <a:lnTo>
                  <a:pt x="220980" y="385127"/>
                </a:lnTo>
                <a:lnTo>
                  <a:pt x="64770" y="542061"/>
                </a:lnTo>
                <a:lnTo>
                  <a:pt x="132461" y="609727"/>
                </a:lnTo>
                <a:lnTo>
                  <a:pt x="289306" y="453517"/>
                </a:lnTo>
                <a:lnTo>
                  <a:pt x="289306" y="675233"/>
                </a:lnTo>
                <a:lnTo>
                  <a:pt x="385064" y="675233"/>
                </a:lnTo>
                <a:lnTo>
                  <a:pt x="385064" y="453517"/>
                </a:lnTo>
                <a:lnTo>
                  <a:pt x="542036" y="609727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132" y="385127"/>
                </a:lnTo>
                <a:lnTo>
                  <a:pt x="675132" y="289382"/>
                </a:lnTo>
                <a:lnTo>
                  <a:pt x="453517" y="289382"/>
                </a:lnTo>
                <a:lnTo>
                  <a:pt x="609727" y="132461"/>
                </a:lnTo>
                <a:lnTo>
                  <a:pt x="542036" y="64782"/>
                </a:lnTo>
                <a:lnTo>
                  <a:pt x="385064" y="220992"/>
                </a:lnTo>
                <a:lnTo>
                  <a:pt x="38506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53059"/>
            <a:ext cx="2129155" cy="971550"/>
          </a:xfrm>
          <a:custGeom>
            <a:avLst/>
            <a:gdLst/>
            <a:ahLst/>
            <a:cxnLst/>
            <a:rect l="l" t="t" r="r" b="b"/>
            <a:pathLst>
              <a:path w="2129155" h="971550">
                <a:moveTo>
                  <a:pt x="1116901" y="91732"/>
                </a:moveTo>
                <a:lnTo>
                  <a:pt x="1083386" y="70739"/>
                </a:lnTo>
                <a:lnTo>
                  <a:pt x="1046657" y="50228"/>
                </a:lnTo>
                <a:lnTo>
                  <a:pt x="1003846" y="31038"/>
                </a:lnTo>
                <a:lnTo>
                  <a:pt x="953719" y="15036"/>
                </a:lnTo>
                <a:lnTo>
                  <a:pt x="895032" y="4064"/>
                </a:lnTo>
                <a:lnTo>
                  <a:pt x="826528" y="0"/>
                </a:lnTo>
                <a:lnTo>
                  <a:pt x="758012" y="4064"/>
                </a:lnTo>
                <a:lnTo>
                  <a:pt x="699211" y="15036"/>
                </a:lnTo>
                <a:lnTo>
                  <a:pt x="648982" y="31038"/>
                </a:lnTo>
                <a:lnTo>
                  <a:pt x="606120" y="50228"/>
                </a:lnTo>
                <a:lnTo>
                  <a:pt x="569468" y="70739"/>
                </a:lnTo>
                <a:lnTo>
                  <a:pt x="537832" y="90703"/>
                </a:lnTo>
                <a:lnTo>
                  <a:pt x="504393" y="111302"/>
                </a:lnTo>
                <a:lnTo>
                  <a:pt x="473392" y="126428"/>
                </a:lnTo>
                <a:lnTo>
                  <a:pt x="438607" y="135763"/>
                </a:lnTo>
                <a:lnTo>
                  <a:pt x="393827" y="138938"/>
                </a:lnTo>
                <a:lnTo>
                  <a:pt x="348957" y="135763"/>
                </a:lnTo>
                <a:lnTo>
                  <a:pt x="314007" y="126428"/>
                </a:lnTo>
                <a:lnTo>
                  <a:pt x="282968" y="111302"/>
                </a:lnTo>
                <a:lnTo>
                  <a:pt x="217944" y="70739"/>
                </a:lnTo>
                <a:lnTo>
                  <a:pt x="181216" y="50228"/>
                </a:lnTo>
                <a:lnTo>
                  <a:pt x="138417" y="31038"/>
                </a:lnTo>
                <a:lnTo>
                  <a:pt x="88290" y="15036"/>
                </a:lnTo>
                <a:lnTo>
                  <a:pt x="29603" y="4064"/>
                </a:lnTo>
                <a:lnTo>
                  <a:pt x="0" y="2298"/>
                </a:lnTo>
                <a:lnTo>
                  <a:pt x="0" y="269887"/>
                </a:lnTo>
                <a:lnTo>
                  <a:pt x="820877" y="138938"/>
                </a:lnTo>
                <a:lnTo>
                  <a:pt x="1116901" y="91732"/>
                </a:lnTo>
                <a:close/>
              </a:path>
              <a:path w="2129155" h="971550">
                <a:moveTo>
                  <a:pt x="2128710" y="0"/>
                </a:moveTo>
                <a:lnTo>
                  <a:pt x="1691995" y="0"/>
                </a:lnTo>
                <a:lnTo>
                  <a:pt x="1623441" y="4064"/>
                </a:lnTo>
                <a:lnTo>
                  <a:pt x="1564652" y="15036"/>
                </a:lnTo>
                <a:lnTo>
                  <a:pt x="1531505" y="25590"/>
                </a:lnTo>
                <a:lnTo>
                  <a:pt x="1116901" y="91732"/>
                </a:lnTo>
                <a:lnTo>
                  <a:pt x="0" y="269887"/>
                </a:lnTo>
                <a:lnTo>
                  <a:pt x="0" y="566026"/>
                </a:lnTo>
                <a:lnTo>
                  <a:pt x="0" y="833602"/>
                </a:lnTo>
                <a:lnTo>
                  <a:pt x="0" y="971550"/>
                </a:lnTo>
                <a:lnTo>
                  <a:pt x="2128710" y="971550"/>
                </a:lnTo>
                <a:lnTo>
                  <a:pt x="2128710" y="406755"/>
                </a:lnTo>
                <a:lnTo>
                  <a:pt x="212871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213580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10201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006948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354682" y="2"/>
            <a:ext cx="2780030" cy="1106170"/>
            <a:chOff x="3354682" y="2"/>
            <a:chExt cx="2780030" cy="1106170"/>
          </a:xfrm>
        </p:grpSpPr>
        <p:sp>
          <p:nvSpPr>
            <p:cNvPr id="9" name="object 9"/>
            <p:cNvSpPr/>
            <p:nvPr/>
          </p:nvSpPr>
          <p:spPr>
            <a:xfrm>
              <a:off x="3354682" y="2"/>
              <a:ext cx="2780030" cy="1106170"/>
            </a:xfrm>
            <a:custGeom>
              <a:avLst/>
              <a:gdLst/>
              <a:ahLst/>
              <a:cxnLst/>
              <a:rect l="l" t="t" r="r" b="b"/>
              <a:pathLst>
                <a:path w="2780029" h="1106170">
                  <a:moveTo>
                    <a:pt x="249743" y="0"/>
                  </a:moveTo>
                  <a:lnTo>
                    <a:pt x="0" y="0"/>
                  </a:lnTo>
                  <a:lnTo>
                    <a:pt x="1433" y="6600"/>
                  </a:lnTo>
                  <a:lnTo>
                    <a:pt x="12688" y="51325"/>
                  </a:lnTo>
                  <a:lnTo>
                    <a:pt x="25337" y="95478"/>
                  </a:lnTo>
                  <a:lnTo>
                    <a:pt x="39356" y="139034"/>
                  </a:lnTo>
                  <a:lnTo>
                    <a:pt x="54721" y="181968"/>
                  </a:lnTo>
                  <a:lnTo>
                    <a:pt x="71405" y="224255"/>
                  </a:lnTo>
                  <a:lnTo>
                    <a:pt x="89385" y="265870"/>
                  </a:lnTo>
                  <a:lnTo>
                    <a:pt x="108636" y="306787"/>
                  </a:lnTo>
                  <a:lnTo>
                    <a:pt x="129132" y="346983"/>
                  </a:lnTo>
                  <a:lnTo>
                    <a:pt x="150849" y="386432"/>
                  </a:lnTo>
                  <a:lnTo>
                    <a:pt x="173761" y="425109"/>
                  </a:lnTo>
                  <a:lnTo>
                    <a:pt x="197844" y="462989"/>
                  </a:lnTo>
                  <a:lnTo>
                    <a:pt x="223074" y="500048"/>
                  </a:lnTo>
                  <a:lnTo>
                    <a:pt x="249424" y="536259"/>
                  </a:lnTo>
                  <a:lnTo>
                    <a:pt x="276870" y="571599"/>
                  </a:lnTo>
                  <a:lnTo>
                    <a:pt x="305388" y="606042"/>
                  </a:lnTo>
                  <a:lnTo>
                    <a:pt x="334952" y="639563"/>
                  </a:lnTo>
                  <a:lnTo>
                    <a:pt x="365538" y="672138"/>
                  </a:lnTo>
                  <a:lnTo>
                    <a:pt x="397120" y="703741"/>
                  </a:lnTo>
                  <a:lnTo>
                    <a:pt x="429674" y="734348"/>
                  </a:lnTo>
                  <a:lnTo>
                    <a:pt x="463175" y="763933"/>
                  </a:lnTo>
                  <a:lnTo>
                    <a:pt x="497598" y="792471"/>
                  </a:lnTo>
                  <a:lnTo>
                    <a:pt x="532918" y="819938"/>
                  </a:lnTo>
                  <a:lnTo>
                    <a:pt x="569110" y="846309"/>
                  </a:lnTo>
                  <a:lnTo>
                    <a:pt x="606149" y="871558"/>
                  </a:lnTo>
                  <a:lnTo>
                    <a:pt x="644010" y="895660"/>
                  </a:lnTo>
                  <a:lnTo>
                    <a:pt x="682669" y="918591"/>
                  </a:lnTo>
                  <a:lnTo>
                    <a:pt x="722101" y="940326"/>
                  </a:lnTo>
                  <a:lnTo>
                    <a:pt x="762280" y="960840"/>
                  </a:lnTo>
                  <a:lnTo>
                    <a:pt x="803182" y="980107"/>
                  </a:lnTo>
                  <a:lnTo>
                    <a:pt x="844782" y="998103"/>
                  </a:lnTo>
                  <a:lnTo>
                    <a:pt x="887054" y="1014803"/>
                  </a:lnTo>
                  <a:lnTo>
                    <a:pt x="929975" y="1030182"/>
                  </a:lnTo>
                  <a:lnTo>
                    <a:pt x="973519" y="1044215"/>
                  </a:lnTo>
                  <a:lnTo>
                    <a:pt x="1017662" y="1056876"/>
                  </a:lnTo>
                  <a:lnTo>
                    <a:pt x="1062377" y="1068142"/>
                  </a:lnTo>
                  <a:lnTo>
                    <a:pt x="1107642" y="1077986"/>
                  </a:lnTo>
                  <a:lnTo>
                    <a:pt x="1153429" y="1086384"/>
                  </a:lnTo>
                  <a:lnTo>
                    <a:pt x="1199716" y="1093312"/>
                  </a:lnTo>
                  <a:lnTo>
                    <a:pt x="1246476" y="1098743"/>
                  </a:lnTo>
                  <a:lnTo>
                    <a:pt x="1293686" y="1102653"/>
                  </a:lnTo>
                  <a:lnTo>
                    <a:pt x="1341319" y="1105018"/>
                  </a:lnTo>
                  <a:lnTo>
                    <a:pt x="1389351" y="1105812"/>
                  </a:lnTo>
                  <a:lnTo>
                    <a:pt x="1437385" y="1105018"/>
                  </a:lnTo>
                  <a:lnTo>
                    <a:pt x="1485022" y="1102653"/>
                  </a:lnTo>
                  <a:lnTo>
                    <a:pt x="1532236" y="1098743"/>
                  </a:lnTo>
                  <a:lnTo>
                    <a:pt x="1579003" y="1093312"/>
                  </a:lnTo>
                  <a:lnTo>
                    <a:pt x="1625298" y="1086384"/>
                  </a:lnTo>
                  <a:lnTo>
                    <a:pt x="1671095" y="1077986"/>
                  </a:lnTo>
                  <a:lnTo>
                    <a:pt x="1716370" y="1068142"/>
                  </a:lnTo>
                  <a:lnTo>
                    <a:pt x="1761098" y="1056876"/>
                  </a:lnTo>
                  <a:lnTo>
                    <a:pt x="1805253" y="1044215"/>
                  </a:lnTo>
                  <a:lnTo>
                    <a:pt x="1848812" y="1030182"/>
                  </a:lnTo>
                  <a:lnTo>
                    <a:pt x="1891748" y="1014803"/>
                  </a:lnTo>
                  <a:lnTo>
                    <a:pt x="1934037" y="998103"/>
                  </a:lnTo>
                  <a:lnTo>
                    <a:pt x="1975654" y="980107"/>
                  </a:lnTo>
                  <a:lnTo>
                    <a:pt x="2016574" y="960840"/>
                  </a:lnTo>
                  <a:lnTo>
                    <a:pt x="2056772" y="940326"/>
                  </a:lnTo>
                  <a:lnTo>
                    <a:pt x="2096223" y="918591"/>
                  </a:lnTo>
                  <a:lnTo>
                    <a:pt x="2134902" y="895660"/>
                  </a:lnTo>
                  <a:lnTo>
                    <a:pt x="2172785" y="871558"/>
                  </a:lnTo>
                  <a:lnTo>
                    <a:pt x="2185065" y="863191"/>
                  </a:lnTo>
                  <a:lnTo>
                    <a:pt x="1389351" y="863191"/>
                  </a:lnTo>
                  <a:lnTo>
                    <a:pt x="1340560" y="862204"/>
                  </a:lnTo>
                  <a:lnTo>
                    <a:pt x="1292271" y="859268"/>
                  </a:lnTo>
                  <a:lnTo>
                    <a:pt x="1244522" y="854421"/>
                  </a:lnTo>
                  <a:lnTo>
                    <a:pt x="1197352" y="847701"/>
                  </a:lnTo>
                  <a:lnTo>
                    <a:pt x="1150799" y="839146"/>
                  </a:lnTo>
                  <a:lnTo>
                    <a:pt x="1104900" y="828794"/>
                  </a:lnTo>
                  <a:lnTo>
                    <a:pt x="1059695" y="816684"/>
                  </a:lnTo>
                  <a:lnTo>
                    <a:pt x="1015220" y="802854"/>
                  </a:lnTo>
                  <a:lnTo>
                    <a:pt x="971513" y="787340"/>
                  </a:lnTo>
                  <a:lnTo>
                    <a:pt x="928614" y="770183"/>
                  </a:lnTo>
                  <a:lnTo>
                    <a:pt x="886560" y="751419"/>
                  </a:lnTo>
                  <a:lnTo>
                    <a:pt x="845389" y="731086"/>
                  </a:lnTo>
                  <a:lnTo>
                    <a:pt x="805139" y="709224"/>
                  </a:lnTo>
                  <a:lnTo>
                    <a:pt x="765849" y="685869"/>
                  </a:lnTo>
                  <a:lnTo>
                    <a:pt x="727555" y="661060"/>
                  </a:lnTo>
                  <a:lnTo>
                    <a:pt x="690298" y="634835"/>
                  </a:lnTo>
                  <a:lnTo>
                    <a:pt x="654113" y="607232"/>
                  </a:lnTo>
                  <a:lnTo>
                    <a:pt x="619040" y="578290"/>
                  </a:lnTo>
                  <a:lnTo>
                    <a:pt x="585117" y="548045"/>
                  </a:lnTo>
                  <a:lnTo>
                    <a:pt x="552382" y="516537"/>
                  </a:lnTo>
                  <a:lnTo>
                    <a:pt x="520872" y="483802"/>
                  </a:lnTo>
                  <a:lnTo>
                    <a:pt x="490626" y="449881"/>
                  </a:lnTo>
                  <a:lnTo>
                    <a:pt x="461682" y="414809"/>
                  </a:lnTo>
                  <a:lnTo>
                    <a:pt x="434078" y="378627"/>
                  </a:lnTo>
                  <a:lnTo>
                    <a:pt x="407852" y="341370"/>
                  </a:lnTo>
                  <a:lnTo>
                    <a:pt x="383042" y="303079"/>
                  </a:lnTo>
                  <a:lnTo>
                    <a:pt x="359686" y="263790"/>
                  </a:lnTo>
                  <a:lnTo>
                    <a:pt x="337822" y="223542"/>
                  </a:lnTo>
                  <a:lnTo>
                    <a:pt x="317489" y="182373"/>
                  </a:lnTo>
                  <a:lnTo>
                    <a:pt x="298724" y="140320"/>
                  </a:lnTo>
                  <a:lnTo>
                    <a:pt x="281565" y="97423"/>
                  </a:lnTo>
                  <a:lnTo>
                    <a:pt x="266052" y="53719"/>
                  </a:lnTo>
                  <a:lnTo>
                    <a:pt x="252220" y="9245"/>
                  </a:lnTo>
                  <a:lnTo>
                    <a:pt x="249743" y="0"/>
                  </a:lnTo>
                  <a:close/>
                </a:path>
                <a:path w="2780029" h="1106170">
                  <a:moveTo>
                    <a:pt x="2779401" y="0"/>
                  </a:moveTo>
                  <a:lnTo>
                    <a:pt x="2528973" y="0"/>
                  </a:lnTo>
                  <a:lnTo>
                    <a:pt x="2526496" y="9245"/>
                  </a:lnTo>
                  <a:lnTo>
                    <a:pt x="2512665" y="53719"/>
                  </a:lnTo>
                  <a:lnTo>
                    <a:pt x="2497151" y="97423"/>
                  </a:lnTo>
                  <a:lnTo>
                    <a:pt x="2479993" y="140320"/>
                  </a:lnTo>
                  <a:lnTo>
                    <a:pt x="2461228" y="182373"/>
                  </a:lnTo>
                  <a:lnTo>
                    <a:pt x="2440895" y="223542"/>
                  </a:lnTo>
                  <a:lnTo>
                    <a:pt x="2419032" y="263790"/>
                  </a:lnTo>
                  <a:lnTo>
                    <a:pt x="2395676" y="303079"/>
                  </a:lnTo>
                  <a:lnTo>
                    <a:pt x="2370867" y="341370"/>
                  </a:lnTo>
                  <a:lnTo>
                    <a:pt x="2344641" y="378627"/>
                  </a:lnTo>
                  <a:lnTo>
                    <a:pt x="2317037" y="414809"/>
                  </a:lnTo>
                  <a:lnTo>
                    <a:pt x="2288093" y="449881"/>
                  </a:lnTo>
                  <a:lnTo>
                    <a:pt x="2257847" y="483802"/>
                  </a:lnTo>
                  <a:lnTo>
                    <a:pt x="2226337" y="516537"/>
                  </a:lnTo>
                  <a:lnTo>
                    <a:pt x="2193601" y="548045"/>
                  </a:lnTo>
                  <a:lnTo>
                    <a:pt x="2159678" y="578290"/>
                  </a:lnTo>
                  <a:lnTo>
                    <a:pt x="2124605" y="607232"/>
                  </a:lnTo>
                  <a:lnTo>
                    <a:pt x="2088421" y="634835"/>
                  </a:lnTo>
                  <a:lnTo>
                    <a:pt x="2051162" y="661060"/>
                  </a:lnTo>
                  <a:lnTo>
                    <a:pt x="2012869" y="685869"/>
                  </a:lnTo>
                  <a:lnTo>
                    <a:pt x="1973578" y="709224"/>
                  </a:lnTo>
                  <a:lnTo>
                    <a:pt x="1933328" y="731086"/>
                  </a:lnTo>
                  <a:lnTo>
                    <a:pt x="1892156" y="751419"/>
                  </a:lnTo>
                  <a:lnTo>
                    <a:pt x="1850101" y="770183"/>
                  </a:lnTo>
                  <a:lnTo>
                    <a:pt x="1807201" y="787340"/>
                  </a:lnTo>
                  <a:lnTo>
                    <a:pt x="1763494" y="802854"/>
                  </a:lnTo>
                  <a:lnTo>
                    <a:pt x="1719018" y="816684"/>
                  </a:lnTo>
                  <a:lnTo>
                    <a:pt x="1673811" y="828794"/>
                  </a:lnTo>
                  <a:lnTo>
                    <a:pt x="1627911" y="839146"/>
                  </a:lnTo>
                  <a:lnTo>
                    <a:pt x="1581357" y="847701"/>
                  </a:lnTo>
                  <a:lnTo>
                    <a:pt x="1534185" y="854421"/>
                  </a:lnTo>
                  <a:lnTo>
                    <a:pt x="1486435" y="859268"/>
                  </a:lnTo>
                  <a:lnTo>
                    <a:pt x="1438145" y="862204"/>
                  </a:lnTo>
                  <a:lnTo>
                    <a:pt x="1389351" y="863191"/>
                  </a:lnTo>
                  <a:lnTo>
                    <a:pt x="2185065" y="863191"/>
                  </a:lnTo>
                  <a:lnTo>
                    <a:pt x="2246058" y="819938"/>
                  </a:lnTo>
                  <a:lnTo>
                    <a:pt x="2281400" y="792471"/>
                  </a:lnTo>
                  <a:lnTo>
                    <a:pt x="2315845" y="763933"/>
                  </a:lnTo>
                  <a:lnTo>
                    <a:pt x="2349368" y="734348"/>
                  </a:lnTo>
                  <a:lnTo>
                    <a:pt x="2381944" y="703741"/>
                  </a:lnTo>
                  <a:lnTo>
                    <a:pt x="2413549" y="672138"/>
                  </a:lnTo>
                  <a:lnTo>
                    <a:pt x="2444157" y="639563"/>
                  </a:lnTo>
                  <a:lnTo>
                    <a:pt x="2473743" y="606042"/>
                  </a:lnTo>
                  <a:lnTo>
                    <a:pt x="2502283" y="571599"/>
                  </a:lnTo>
                  <a:lnTo>
                    <a:pt x="2529751" y="536259"/>
                  </a:lnTo>
                  <a:lnTo>
                    <a:pt x="2556123" y="500048"/>
                  </a:lnTo>
                  <a:lnTo>
                    <a:pt x="2581373" y="462989"/>
                  </a:lnTo>
                  <a:lnTo>
                    <a:pt x="2605477" y="425109"/>
                  </a:lnTo>
                  <a:lnTo>
                    <a:pt x="2628409" y="386432"/>
                  </a:lnTo>
                  <a:lnTo>
                    <a:pt x="2650145" y="346983"/>
                  </a:lnTo>
                  <a:lnTo>
                    <a:pt x="2670660" y="306787"/>
                  </a:lnTo>
                  <a:lnTo>
                    <a:pt x="2689928" y="265870"/>
                  </a:lnTo>
                  <a:lnTo>
                    <a:pt x="2707925" y="224255"/>
                  </a:lnTo>
                  <a:lnTo>
                    <a:pt x="2724625" y="181968"/>
                  </a:lnTo>
                  <a:lnTo>
                    <a:pt x="2740005" y="139034"/>
                  </a:lnTo>
                  <a:lnTo>
                    <a:pt x="2754038" y="95478"/>
                  </a:lnTo>
                  <a:lnTo>
                    <a:pt x="2766700" y="51325"/>
                  </a:lnTo>
                  <a:lnTo>
                    <a:pt x="2777966" y="6600"/>
                  </a:lnTo>
                  <a:lnTo>
                    <a:pt x="2779401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37939" y="2"/>
              <a:ext cx="1510030" cy="499745"/>
            </a:xfrm>
            <a:custGeom>
              <a:avLst/>
              <a:gdLst/>
              <a:ahLst/>
              <a:cxnLst/>
              <a:rect l="l" t="t" r="r" b="b"/>
              <a:pathLst>
                <a:path w="1510029" h="499745">
                  <a:moveTo>
                    <a:pt x="335477" y="0"/>
                  </a:moveTo>
                  <a:lnTo>
                    <a:pt x="0" y="0"/>
                  </a:lnTo>
                  <a:lnTo>
                    <a:pt x="18343" y="40207"/>
                  </a:lnTo>
                  <a:lnTo>
                    <a:pt x="39439" y="80370"/>
                  </a:lnTo>
                  <a:lnTo>
                    <a:pt x="62652" y="119185"/>
                  </a:lnTo>
                  <a:lnTo>
                    <a:pt x="87903" y="156575"/>
                  </a:lnTo>
                  <a:lnTo>
                    <a:pt x="115115" y="192463"/>
                  </a:lnTo>
                  <a:lnTo>
                    <a:pt x="144212" y="226772"/>
                  </a:lnTo>
                  <a:lnTo>
                    <a:pt x="175116" y="259425"/>
                  </a:lnTo>
                  <a:lnTo>
                    <a:pt x="207751" y="290345"/>
                  </a:lnTo>
                  <a:lnTo>
                    <a:pt x="242038" y="319456"/>
                  </a:lnTo>
                  <a:lnTo>
                    <a:pt x="277902" y="346680"/>
                  </a:lnTo>
                  <a:lnTo>
                    <a:pt x="315264" y="371940"/>
                  </a:lnTo>
                  <a:lnTo>
                    <a:pt x="354047" y="395160"/>
                  </a:lnTo>
                  <a:lnTo>
                    <a:pt x="394175" y="416262"/>
                  </a:lnTo>
                  <a:lnTo>
                    <a:pt x="435570" y="435169"/>
                  </a:lnTo>
                  <a:lnTo>
                    <a:pt x="478156" y="451806"/>
                  </a:lnTo>
                  <a:lnTo>
                    <a:pt x="521854" y="466094"/>
                  </a:lnTo>
                  <a:lnTo>
                    <a:pt x="566589" y="477956"/>
                  </a:lnTo>
                  <a:lnTo>
                    <a:pt x="612281" y="487317"/>
                  </a:lnTo>
                  <a:lnTo>
                    <a:pt x="658856" y="494098"/>
                  </a:lnTo>
                  <a:lnTo>
                    <a:pt x="706235" y="498223"/>
                  </a:lnTo>
                  <a:lnTo>
                    <a:pt x="754341" y="499615"/>
                  </a:lnTo>
                  <a:lnTo>
                    <a:pt x="802525" y="498223"/>
                  </a:lnTo>
                  <a:lnTo>
                    <a:pt x="849981" y="494098"/>
                  </a:lnTo>
                  <a:lnTo>
                    <a:pt x="896632" y="487317"/>
                  </a:lnTo>
                  <a:lnTo>
                    <a:pt x="942401" y="477956"/>
                  </a:lnTo>
                  <a:lnTo>
                    <a:pt x="987211" y="466094"/>
                  </a:lnTo>
                  <a:lnTo>
                    <a:pt x="1030983" y="451806"/>
                  </a:lnTo>
                  <a:lnTo>
                    <a:pt x="1073642" y="435169"/>
                  </a:lnTo>
                  <a:lnTo>
                    <a:pt x="1115108" y="416262"/>
                  </a:lnTo>
                  <a:lnTo>
                    <a:pt x="1155306" y="395160"/>
                  </a:lnTo>
                  <a:lnTo>
                    <a:pt x="1194158" y="371940"/>
                  </a:lnTo>
                  <a:lnTo>
                    <a:pt x="1231586" y="346680"/>
                  </a:lnTo>
                  <a:lnTo>
                    <a:pt x="1267513" y="319456"/>
                  </a:lnTo>
                  <a:lnTo>
                    <a:pt x="1301862" y="290345"/>
                  </a:lnTo>
                  <a:lnTo>
                    <a:pt x="1334555" y="259425"/>
                  </a:lnTo>
                  <a:lnTo>
                    <a:pt x="1365515" y="226772"/>
                  </a:lnTo>
                  <a:lnTo>
                    <a:pt x="1382038" y="207325"/>
                  </a:lnTo>
                  <a:lnTo>
                    <a:pt x="754341" y="207325"/>
                  </a:lnTo>
                  <a:lnTo>
                    <a:pt x="706287" y="205169"/>
                  </a:lnTo>
                  <a:lnTo>
                    <a:pt x="659445" y="198827"/>
                  </a:lnTo>
                  <a:lnTo>
                    <a:pt x="614001" y="188483"/>
                  </a:lnTo>
                  <a:lnTo>
                    <a:pt x="570142" y="174324"/>
                  </a:lnTo>
                  <a:lnTo>
                    <a:pt x="528054" y="156535"/>
                  </a:lnTo>
                  <a:lnTo>
                    <a:pt x="487921" y="135303"/>
                  </a:lnTo>
                  <a:lnTo>
                    <a:pt x="449931" y="110814"/>
                  </a:lnTo>
                  <a:lnTo>
                    <a:pt x="414268" y="83252"/>
                  </a:lnTo>
                  <a:lnTo>
                    <a:pt x="381120" y="52806"/>
                  </a:lnTo>
                  <a:lnTo>
                    <a:pt x="350672" y="19659"/>
                  </a:lnTo>
                  <a:lnTo>
                    <a:pt x="335477" y="0"/>
                  </a:lnTo>
                  <a:close/>
                </a:path>
                <a:path w="1510029" h="499745">
                  <a:moveTo>
                    <a:pt x="1509995" y="0"/>
                  </a:moveTo>
                  <a:lnTo>
                    <a:pt x="1173878" y="0"/>
                  </a:lnTo>
                  <a:lnTo>
                    <a:pt x="1158671" y="19659"/>
                  </a:lnTo>
                  <a:lnTo>
                    <a:pt x="1128196" y="52806"/>
                  </a:lnTo>
                  <a:lnTo>
                    <a:pt x="1095014" y="83252"/>
                  </a:lnTo>
                  <a:lnTo>
                    <a:pt x="1059310" y="110814"/>
                  </a:lnTo>
                  <a:lnTo>
                    <a:pt x="1021271" y="135303"/>
                  </a:lnTo>
                  <a:lnTo>
                    <a:pt x="980986" y="156575"/>
                  </a:lnTo>
                  <a:lnTo>
                    <a:pt x="938923" y="174324"/>
                  </a:lnTo>
                  <a:lnTo>
                    <a:pt x="894986" y="188483"/>
                  </a:lnTo>
                  <a:lnTo>
                    <a:pt x="849453" y="198827"/>
                  </a:lnTo>
                  <a:lnTo>
                    <a:pt x="802510" y="205169"/>
                  </a:lnTo>
                  <a:lnTo>
                    <a:pt x="754341" y="207325"/>
                  </a:lnTo>
                  <a:lnTo>
                    <a:pt x="1382038" y="207325"/>
                  </a:lnTo>
                  <a:lnTo>
                    <a:pt x="1421955" y="156535"/>
                  </a:lnTo>
                  <a:lnTo>
                    <a:pt x="1447226" y="119185"/>
                  </a:lnTo>
                  <a:lnTo>
                    <a:pt x="1470481" y="80370"/>
                  </a:lnTo>
                  <a:lnTo>
                    <a:pt x="1491617" y="40207"/>
                  </a:lnTo>
                  <a:lnTo>
                    <a:pt x="150999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4822044" y="8517293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287" y="213791"/>
                </a:moveTo>
                <a:lnTo>
                  <a:pt x="285115" y="213791"/>
                </a:lnTo>
                <a:lnTo>
                  <a:pt x="285115" y="0"/>
                </a:lnTo>
                <a:lnTo>
                  <a:pt x="213868" y="0"/>
                </a:lnTo>
                <a:lnTo>
                  <a:pt x="213868" y="213791"/>
                </a:lnTo>
                <a:lnTo>
                  <a:pt x="0" y="213791"/>
                </a:lnTo>
                <a:lnTo>
                  <a:pt x="0" y="284340"/>
                </a:lnTo>
                <a:lnTo>
                  <a:pt x="213868" y="284340"/>
                </a:lnTo>
                <a:lnTo>
                  <a:pt x="213868" y="495300"/>
                </a:lnTo>
                <a:lnTo>
                  <a:pt x="285115" y="495300"/>
                </a:lnTo>
                <a:lnTo>
                  <a:pt x="285115" y="284340"/>
                </a:lnTo>
                <a:lnTo>
                  <a:pt x="495287" y="284340"/>
                </a:lnTo>
                <a:lnTo>
                  <a:pt x="495287" y="213791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876769" y="8868399"/>
            <a:ext cx="1411605" cy="1419225"/>
          </a:xfrm>
          <a:custGeom>
            <a:avLst/>
            <a:gdLst/>
            <a:ahLst/>
            <a:cxnLst/>
            <a:rect l="l" t="t" r="r" b="b"/>
            <a:pathLst>
              <a:path w="1411605" h="1419225">
                <a:moveTo>
                  <a:pt x="1411279" y="0"/>
                </a:moveTo>
                <a:lnTo>
                  <a:pt x="1373941" y="12162"/>
                </a:lnTo>
                <a:lnTo>
                  <a:pt x="1330630" y="27301"/>
                </a:lnTo>
                <a:lnTo>
                  <a:pt x="1287745" y="43326"/>
                </a:lnTo>
                <a:lnTo>
                  <a:pt x="1245294" y="60227"/>
                </a:lnTo>
                <a:lnTo>
                  <a:pt x="1203291" y="77991"/>
                </a:lnTo>
                <a:lnTo>
                  <a:pt x="1161744" y="96609"/>
                </a:lnTo>
                <a:lnTo>
                  <a:pt x="1120666" y="116069"/>
                </a:lnTo>
                <a:lnTo>
                  <a:pt x="1080068" y="136361"/>
                </a:lnTo>
                <a:lnTo>
                  <a:pt x="1039959" y="157473"/>
                </a:lnTo>
                <a:lnTo>
                  <a:pt x="1000353" y="179394"/>
                </a:lnTo>
                <a:lnTo>
                  <a:pt x="961258" y="202113"/>
                </a:lnTo>
                <a:lnTo>
                  <a:pt x="922687" y="225619"/>
                </a:lnTo>
                <a:lnTo>
                  <a:pt x="884650" y="249902"/>
                </a:lnTo>
                <a:lnTo>
                  <a:pt x="847159" y="274951"/>
                </a:lnTo>
                <a:lnTo>
                  <a:pt x="810224" y="300754"/>
                </a:lnTo>
                <a:lnTo>
                  <a:pt x="773856" y="327300"/>
                </a:lnTo>
                <a:lnTo>
                  <a:pt x="738066" y="354578"/>
                </a:lnTo>
                <a:lnTo>
                  <a:pt x="702866" y="382578"/>
                </a:lnTo>
                <a:lnTo>
                  <a:pt x="668266" y="411289"/>
                </a:lnTo>
                <a:lnTo>
                  <a:pt x="634277" y="440699"/>
                </a:lnTo>
                <a:lnTo>
                  <a:pt x="600911" y="470798"/>
                </a:lnTo>
                <a:lnTo>
                  <a:pt x="568178" y="501574"/>
                </a:lnTo>
                <a:lnTo>
                  <a:pt x="536088" y="533016"/>
                </a:lnTo>
                <a:lnTo>
                  <a:pt x="504655" y="565114"/>
                </a:lnTo>
                <a:lnTo>
                  <a:pt x="473887" y="597857"/>
                </a:lnTo>
                <a:lnTo>
                  <a:pt x="443796" y="631234"/>
                </a:lnTo>
                <a:lnTo>
                  <a:pt x="414394" y="665233"/>
                </a:lnTo>
                <a:lnTo>
                  <a:pt x="385691" y="699843"/>
                </a:lnTo>
                <a:lnTo>
                  <a:pt x="357698" y="735055"/>
                </a:lnTo>
                <a:lnTo>
                  <a:pt x="330426" y="770856"/>
                </a:lnTo>
                <a:lnTo>
                  <a:pt x="303886" y="807235"/>
                </a:lnTo>
                <a:lnTo>
                  <a:pt x="278089" y="844183"/>
                </a:lnTo>
                <a:lnTo>
                  <a:pt x="253047" y="881687"/>
                </a:lnTo>
                <a:lnTo>
                  <a:pt x="228769" y="919737"/>
                </a:lnTo>
                <a:lnTo>
                  <a:pt x="205268" y="958322"/>
                </a:lnTo>
                <a:lnTo>
                  <a:pt x="182553" y="997430"/>
                </a:lnTo>
                <a:lnTo>
                  <a:pt x="160637" y="1037052"/>
                </a:lnTo>
                <a:lnTo>
                  <a:pt x="139529" y="1077175"/>
                </a:lnTo>
                <a:lnTo>
                  <a:pt x="119242" y="1117789"/>
                </a:lnTo>
                <a:lnTo>
                  <a:pt x="99786" y="1158883"/>
                </a:lnTo>
                <a:lnTo>
                  <a:pt x="81171" y="1200446"/>
                </a:lnTo>
                <a:lnTo>
                  <a:pt x="63410" y="1242466"/>
                </a:lnTo>
                <a:lnTo>
                  <a:pt x="46512" y="1284934"/>
                </a:lnTo>
                <a:lnTo>
                  <a:pt x="30490" y="1327838"/>
                </a:lnTo>
                <a:lnTo>
                  <a:pt x="15353" y="1371166"/>
                </a:lnTo>
                <a:lnTo>
                  <a:pt x="1114" y="1414909"/>
                </a:lnTo>
                <a:lnTo>
                  <a:pt x="0" y="1418598"/>
                </a:lnTo>
                <a:lnTo>
                  <a:pt x="388767" y="1418598"/>
                </a:lnTo>
                <a:lnTo>
                  <a:pt x="401852" y="1385320"/>
                </a:lnTo>
                <a:lnTo>
                  <a:pt x="419460" y="1343672"/>
                </a:lnTo>
                <a:lnTo>
                  <a:pt x="438075" y="1302565"/>
                </a:lnTo>
                <a:lnTo>
                  <a:pt x="457683" y="1262017"/>
                </a:lnTo>
                <a:lnTo>
                  <a:pt x="478268" y="1222043"/>
                </a:lnTo>
                <a:lnTo>
                  <a:pt x="499813" y="1182658"/>
                </a:lnTo>
                <a:lnTo>
                  <a:pt x="522305" y="1143878"/>
                </a:lnTo>
                <a:lnTo>
                  <a:pt x="545727" y="1105718"/>
                </a:lnTo>
                <a:lnTo>
                  <a:pt x="570063" y="1068194"/>
                </a:lnTo>
                <a:lnTo>
                  <a:pt x="595299" y="1031321"/>
                </a:lnTo>
                <a:lnTo>
                  <a:pt x="621418" y="995115"/>
                </a:lnTo>
                <a:lnTo>
                  <a:pt x="648405" y="959591"/>
                </a:lnTo>
                <a:lnTo>
                  <a:pt x="676245" y="924766"/>
                </a:lnTo>
                <a:lnTo>
                  <a:pt x="704922" y="890653"/>
                </a:lnTo>
                <a:lnTo>
                  <a:pt x="734420" y="857270"/>
                </a:lnTo>
                <a:lnTo>
                  <a:pt x="764725" y="824630"/>
                </a:lnTo>
                <a:lnTo>
                  <a:pt x="795819" y="792751"/>
                </a:lnTo>
                <a:lnTo>
                  <a:pt x="827689" y="761647"/>
                </a:lnTo>
                <a:lnTo>
                  <a:pt x="860318" y="731335"/>
                </a:lnTo>
                <a:lnTo>
                  <a:pt x="893691" y="701828"/>
                </a:lnTo>
                <a:lnTo>
                  <a:pt x="927792" y="673144"/>
                </a:lnTo>
                <a:lnTo>
                  <a:pt x="962605" y="645297"/>
                </a:lnTo>
                <a:lnTo>
                  <a:pt x="998117" y="618303"/>
                </a:lnTo>
                <a:lnTo>
                  <a:pt x="1034309" y="592178"/>
                </a:lnTo>
                <a:lnTo>
                  <a:pt x="1071168" y="566937"/>
                </a:lnTo>
                <a:lnTo>
                  <a:pt x="1108678" y="542595"/>
                </a:lnTo>
                <a:lnTo>
                  <a:pt x="1146822" y="519168"/>
                </a:lnTo>
                <a:lnTo>
                  <a:pt x="1185586" y="496672"/>
                </a:lnTo>
                <a:lnTo>
                  <a:pt x="1224955" y="475122"/>
                </a:lnTo>
                <a:lnTo>
                  <a:pt x="1264911" y="454534"/>
                </a:lnTo>
                <a:lnTo>
                  <a:pt x="1305441" y="434923"/>
                </a:lnTo>
                <a:lnTo>
                  <a:pt x="1346528" y="416304"/>
                </a:lnTo>
                <a:lnTo>
                  <a:pt x="1388157" y="398694"/>
                </a:lnTo>
                <a:lnTo>
                  <a:pt x="1411279" y="389597"/>
                </a:lnTo>
                <a:lnTo>
                  <a:pt x="141127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635986" y="1106855"/>
            <a:ext cx="1426210" cy="1426845"/>
          </a:xfrm>
          <a:custGeom>
            <a:avLst/>
            <a:gdLst/>
            <a:ahLst/>
            <a:cxnLst/>
            <a:rect l="l" t="t" r="r" b="b"/>
            <a:pathLst>
              <a:path w="1426209" h="1426845">
                <a:moveTo>
                  <a:pt x="712724" y="0"/>
                </a:moveTo>
                <a:lnTo>
                  <a:pt x="663918" y="1643"/>
                </a:lnTo>
                <a:lnTo>
                  <a:pt x="615996" y="6503"/>
                </a:lnTo>
                <a:lnTo>
                  <a:pt x="569064" y="14473"/>
                </a:lnTo>
                <a:lnTo>
                  <a:pt x="523228" y="25448"/>
                </a:lnTo>
                <a:lnTo>
                  <a:pt x="478594" y="39321"/>
                </a:lnTo>
                <a:lnTo>
                  <a:pt x="435268" y="55986"/>
                </a:lnTo>
                <a:lnTo>
                  <a:pt x="393357" y="75339"/>
                </a:lnTo>
                <a:lnTo>
                  <a:pt x="352965" y="97272"/>
                </a:lnTo>
                <a:lnTo>
                  <a:pt x="314200" y="121680"/>
                </a:lnTo>
                <a:lnTo>
                  <a:pt x="277168" y="148457"/>
                </a:lnTo>
                <a:lnTo>
                  <a:pt x="241974" y="177497"/>
                </a:lnTo>
                <a:lnTo>
                  <a:pt x="208724" y="208694"/>
                </a:lnTo>
                <a:lnTo>
                  <a:pt x="177525" y="241942"/>
                </a:lnTo>
                <a:lnTo>
                  <a:pt x="148482" y="277135"/>
                </a:lnTo>
                <a:lnTo>
                  <a:pt x="121702" y="314168"/>
                </a:lnTo>
                <a:lnTo>
                  <a:pt x="97291" y="352933"/>
                </a:lnTo>
                <a:lnTo>
                  <a:pt x="75354" y="393327"/>
                </a:lnTo>
                <a:lnTo>
                  <a:pt x="55999" y="435241"/>
                </a:lnTo>
                <a:lnTo>
                  <a:pt x="39330" y="478572"/>
                </a:lnTo>
                <a:lnTo>
                  <a:pt x="25454" y="523212"/>
                </a:lnTo>
                <a:lnTo>
                  <a:pt x="14477" y="569055"/>
                </a:lnTo>
                <a:lnTo>
                  <a:pt x="6504" y="615997"/>
                </a:lnTo>
                <a:lnTo>
                  <a:pt x="1643" y="663930"/>
                </a:lnTo>
                <a:lnTo>
                  <a:pt x="0" y="712749"/>
                </a:lnTo>
                <a:lnTo>
                  <a:pt x="1643" y="761572"/>
                </a:lnTo>
                <a:lnTo>
                  <a:pt x="6504" y="809516"/>
                </a:lnTo>
                <a:lnTo>
                  <a:pt x="14477" y="856474"/>
                </a:lnTo>
                <a:lnTo>
                  <a:pt x="25454" y="902340"/>
                </a:lnTo>
                <a:lnTo>
                  <a:pt x="39330" y="947007"/>
                </a:lnTo>
                <a:lnTo>
                  <a:pt x="55999" y="990370"/>
                </a:lnTo>
                <a:lnTo>
                  <a:pt x="75354" y="1032320"/>
                </a:lnTo>
                <a:lnTo>
                  <a:pt x="97291" y="1072752"/>
                </a:lnTo>
                <a:lnTo>
                  <a:pt x="121702" y="1111559"/>
                </a:lnTo>
                <a:lnTo>
                  <a:pt x="148482" y="1148635"/>
                </a:lnTo>
                <a:lnTo>
                  <a:pt x="177525" y="1183873"/>
                </a:lnTo>
                <a:lnTo>
                  <a:pt x="208724" y="1217166"/>
                </a:lnTo>
                <a:lnTo>
                  <a:pt x="241974" y="1248408"/>
                </a:lnTo>
                <a:lnTo>
                  <a:pt x="277168" y="1277492"/>
                </a:lnTo>
                <a:lnTo>
                  <a:pt x="314200" y="1304313"/>
                </a:lnTo>
                <a:lnTo>
                  <a:pt x="352965" y="1328762"/>
                </a:lnTo>
                <a:lnTo>
                  <a:pt x="393357" y="1350734"/>
                </a:lnTo>
                <a:lnTo>
                  <a:pt x="435268" y="1370122"/>
                </a:lnTo>
                <a:lnTo>
                  <a:pt x="478594" y="1386820"/>
                </a:lnTo>
                <a:lnTo>
                  <a:pt x="523228" y="1400721"/>
                </a:lnTo>
                <a:lnTo>
                  <a:pt x="569064" y="1411718"/>
                </a:lnTo>
                <a:lnTo>
                  <a:pt x="615996" y="1419705"/>
                </a:lnTo>
                <a:lnTo>
                  <a:pt x="663918" y="1424575"/>
                </a:lnTo>
                <a:lnTo>
                  <a:pt x="712724" y="1426222"/>
                </a:lnTo>
                <a:lnTo>
                  <a:pt x="761548" y="1424575"/>
                </a:lnTo>
                <a:lnTo>
                  <a:pt x="809493" y="1419705"/>
                </a:lnTo>
                <a:lnTo>
                  <a:pt x="856453" y="1411718"/>
                </a:lnTo>
                <a:lnTo>
                  <a:pt x="902320" y="1400721"/>
                </a:lnTo>
                <a:lnTo>
                  <a:pt x="946988" y="1386820"/>
                </a:lnTo>
                <a:lnTo>
                  <a:pt x="990351" y="1370122"/>
                </a:lnTo>
                <a:lnTo>
                  <a:pt x="1032303" y="1350734"/>
                </a:lnTo>
                <a:lnTo>
                  <a:pt x="1072736" y="1328762"/>
                </a:lnTo>
                <a:lnTo>
                  <a:pt x="1111543" y="1304313"/>
                </a:lnTo>
                <a:lnTo>
                  <a:pt x="1148620" y="1277492"/>
                </a:lnTo>
                <a:lnTo>
                  <a:pt x="1183858" y="1248408"/>
                </a:lnTo>
                <a:lnTo>
                  <a:pt x="1217152" y="1217166"/>
                </a:lnTo>
                <a:lnTo>
                  <a:pt x="1248394" y="1183873"/>
                </a:lnTo>
                <a:lnTo>
                  <a:pt x="1277479" y="1148635"/>
                </a:lnTo>
                <a:lnTo>
                  <a:pt x="1304299" y="1111559"/>
                </a:lnTo>
                <a:lnTo>
                  <a:pt x="1328749" y="1072752"/>
                </a:lnTo>
                <a:lnTo>
                  <a:pt x="1350721" y="1032320"/>
                </a:lnTo>
                <a:lnTo>
                  <a:pt x="1370109" y="990370"/>
                </a:lnTo>
                <a:lnTo>
                  <a:pt x="1386807" y="947007"/>
                </a:lnTo>
                <a:lnTo>
                  <a:pt x="1400708" y="902340"/>
                </a:lnTo>
                <a:lnTo>
                  <a:pt x="1411705" y="856474"/>
                </a:lnTo>
                <a:lnTo>
                  <a:pt x="1419692" y="809516"/>
                </a:lnTo>
                <a:lnTo>
                  <a:pt x="1424562" y="761572"/>
                </a:lnTo>
                <a:lnTo>
                  <a:pt x="1426210" y="712749"/>
                </a:lnTo>
                <a:lnTo>
                  <a:pt x="1424562" y="663930"/>
                </a:lnTo>
                <a:lnTo>
                  <a:pt x="1419692" y="615997"/>
                </a:lnTo>
                <a:lnTo>
                  <a:pt x="1411705" y="569055"/>
                </a:lnTo>
                <a:lnTo>
                  <a:pt x="1400708" y="523212"/>
                </a:lnTo>
                <a:lnTo>
                  <a:pt x="1386807" y="478572"/>
                </a:lnTo>
                <a:lnTo>
                  <a:pt x="1370109" y="435241"/>
                </a:lnTo>
                <a:lnTo>
                  <a:pt x="1350721" y="393327"/>
                </a:lnTo>
                <a:lnTo>
                  <a:pt x="1328749" y="352933"/>
                </a:lnTo>
                <a:lnTo>
                  <a:pt x="1304299" y="314168"/>
                </a:lnTo>
                <a:lnTo>
                  <a:pt x="1277479" y="277135"/>
                </a:lnTo>
                <a:lnTo>
                  <a:pt x="1248394" y="241942"/>
                </a:lnTo>
                <a:lnTo>
                  <a:pt x="1217152" y="208694"/>
                </a:lnTo>
                <a:lnTo>
                  <a:pt x="1183858" y="177497"/>
                </a:lnTo>
                <a:lnTo>
                  <a:pt x="1148620" y="148457"/>
                </a:lnTo>
                <a:lnTo>
                  <a:pt x="1111543" y="121680"/>
                </a:lnTo>
                <a:lnTo>
                  <a:pt x="1072736" y="97272"/>
                </a:lnTo>
                <a:lnTo>
                  <a:pt x="1032303" y="75339"/>
                </a:lnTo>
                <a:lnTo>
                  <a:pt x="990351" y="55986"/>
                </a:lnTo>
                <a:lnTo>
                  <a:pt x="946988" y="39321"/>
                </a:lnTo>
                <a:lnTo>
                  <a:pt x="902320" y="25448"/>
                </a:lnTo>
                <a:lnTo>
                  <a:pt x="856453" y="14473"/>
                </a:lnTo>
                <a:lnTo>
                  <a:pt x="809493" y="6503"/>
                </a:lnTo>
                <a:lnTo>
                  <a:pt x="761548" y="1643"/>
                </a:lnTo>
                <a:lnTo>
                  <a:pt x="7127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23110" y="3243795"/>
            <a:ext cx="11014075" cy="338455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10"/>
              </a:spcBef>
            </a:pPr>
            <a:r>
              <a:rPr dirty="0" sz="7350" spc="150"/>
              <a:t>Enhancing</a:t>
            </a:r>
            <a:r>
              <a:rPr dirty="0" sz="7350" spc="135"/>
              <a:t> </a:t>
            </a:r>
            <a:r>
              <a:rPr dirty="0" sz="7350" spc="110"/>
              <a:t>Data</a:t>
            </a:r>
            <a:r>
              <a:rPr dirty="0" sz="7350" spc="140"/>
              <a:t> </a:t>
            </a:r>
            <a:r>
              <a:rPr dirty="0" sz="7350" spc="125"/>
              <a:t>Security: </a:t>
            </a:r>
            <a:r>
              <a:rPr dirty="0" sz="7350" spc="130"/>
              <a:t> </a:t>
            </a:r>
            <a:r>
              <a:rPr dirty="0" sz="7350" spc="160"/>
              <a:t>A </a:t>
            </a:r>
            <a:r>
              <a:rPr dirty="0" sz="7350" spc="100"/>
              <a:t>Capstone </a:t>
            </a:r>
            <a:r>
              <a:rPr dirty="0" sz="7350" spc="40"/>
              <a:t>Project </a:t>
            </a:r>
            <a:r>
              <a:rPr dirty="0" sz="7350" spc="130"/>
              <a:t>on </a:t>
            </a:r>
            <a:r>
              <a:rPr dirty="0" sz="7350" spc="135"/>
              <a:t> </a:t>
            </a:r>
            <a:r>
              <a:rPr dirty="0" sz="7350" spc="70"/>
              <a:t>Keylogger</a:t>
            </a:r>
            <a:r>
              <a:rPr dirty="0" sz="7350" spc="-20"/>
              <a:t> </a:t>
            </a:r>
            <a:r>
              <a:rPr dirty="0" sz="7350" spc="130"/>
              <a:t>Implementation</a:t>
            </a:r>
            <a:endParaRPr sz="7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967" y="9386861"/>
            <a:ext cx="1819275" cy="900430"/>
            <a:chOff x="302967" y="9386861"/>
            <a:chExt cx="1819275" cy="900430"/>
          </a:xfrm>
        </p:grpSpPr>
        <p:sp>
          <p:nvSpPr>
            <p:cNvPr id="3" name="object 3"/>
            <p:cNvSpPr/>
            <p:nvPr/>
          </p:nvSpPr>
          <p:spPr>
            <a:xfrm>
              <a:off x="302967" y="9386861"/>
              <a:ext cx="1819275" cy="900430"/>
            </a:xfrm>
            <a:custGeom>
              <a:avLst/>
              <a:gdLst/>
              <a:ahLst/>
              <a:cxnLst/>
              <a:rect l="l" t="t" r="r" b="b"/>
              <a:pathLst>
                <a:path w="1819275" h="900429">
                  <a:moveTo>
                    <a:pt x="910488" y="0"/>
                  </a:moveTo>
                  <a:lnTo>
                    <a:pt x="862094" y="1263"/>
                  </a:lnTo>
                  <a:lnTo>
                    <a:pt x="814361" y="5012"/>
                  </a:lnTo>
                  <a:lnTo>
                    <a:pt x="767352" y="11184"/>
                  </a:lnTo>
                  <a:lnTo>
                    <a:pt x="721129" y="19714"/>
                  </a:lnTo>
                  <a:lnTo>
                    <a:pt x="675755" y="30540"/>
                  </a:lnTo>
                  <a:lnTo>
                    <a:pt x="631293" y="43598"/>
                  </a:lnTo>
                  <a:lnTo>
                    <a:pt x="587805" y="58826"/>
                  </a:lnTo>
                  <a:lnTo>
                    <a:pt x="545355" y="76160"/>
                  </a:lnTo>
                  <a:lnTo>
                    <a:pt x="504005" y="95537"/>
                  </a:lnTo>
                  <a:lnTo>
                    <a:pt x="463818" y="116893"/>
                  </a:lnTo>
                  <a:lnTo>
                    <a:pt x="424856" y="140166"/>
                  </a:lnTo>
                  <a:lnTo>
                    <a:pt x="387183" y="165291"/>
                  </a:lnTo>
                  <a:lnTo>
                    <a:pt x="350862" y="192207"/>
                  </a:lnTo>
                  <a:lnTo>
                    <a:pt x="315954" y="220850"/>
                  </a:lnTo>
                  <a:lnTo>
                    <a:pt x="282524" y="251156"/>
                  </a:lnTo>
                  <a:lnTo>
                    <a:pt x="250633" y="283062"/>
                  </a:lnTo>
                  <a:lnTo>
                    <a:pt x="220345" y="316506"/>
                  </a:lnTo>
                  <a:lnTo>
                    <a:pt x="191721" y="351423"/>
                  </a:lnTo>
                  <a:lnTo>
                    <a:pt x="164826" y="387751"/>
                  </a:lnTo>
                  <a:lnTo>
                    <a:pt x="139722" y="425426"/>
                  </a:lnTo>
                  <a:lnTo>
                    <a:pt x="116471" y="464386"/>
                  </a:lnTo>
                  <a:lnTo>
                    <a:pt x="95137" y="504566"/>
                  </a:lnTo>
                  <a:lnTo>
                    <a:pt x="75781" y="545904"/>
                  </a:lnTo>
                  <a:lnTo>
                    <a:pt x="58468" y="588337"/>
                  </a:lnTo>
                  <a:lnTo>
                    <a:pt x="43260" y="631801"/>
                  </a:lnTo>
                  <a:lnTo>
                    <a:pt x="30218" y="676234"/>
                  </a:lnTo>
                  <a:lnTo>
                    <a:pt x="19408" y="721571"/>
                  </a:lnTo>
                  <a:lnTo>
                    <a:pt x="10890" y="767749"/>
                  </a:lnTo>
                  <a:lnTo>
                    <a:pt x="4728" y="814707"/>
                  </a:lnTo>
                  <a:lnTo>
                    <a:pt x="985" y="862379"/>
                  </a:lnTo>
                  <a:lnTo>
                    <a:pt x="0" y="900137"/>
                  </a:lnTo>
                  <a:lnTo>
                    <a:pt x="154124" y="900137"/>
                  </a:lnTo>
                  <a:lnTo>
                    <a:pt x="155285" y="862891"/>
                  </a:lnTo>
                  <a:lnTo>
                    <a:pt x="159696" y="815869"/>
                  </a:lnTo>
                  <a:lnTo>
                    <a:pt x="166939" y="769727"/>
                  </a:lnTo>
                  <a:lnTo>
                    <a:pt x="176925" y="724553"/>
                  </a:lnTo>
                  <a:lnTo>
                    <a:pt x="189564" y="680437"/>
                  </a:lnTo>
                  <a:lnTo>
                    <a:pt x="204769" y="637465"/>
                  </a:lnTo>
                  <a:lnTo>
                    <a:pt x="222450" y="595727"/>
                  </a:lnTo>
                  <a:lnTo>
                    <a:pt x="242518" y="555311"/>
                  </a:lnTo>
                  <a:lnTo>
                    <a:pt x="264884" y="516306"/>
                  </a:lnTo>
                  <a:lnTo>
                    <a:pt x="289458" y="478800"/>
                  </a:lnTo>
                  <a:lnTo>
                    <a:pt x="316153" y="442882"/>
                  </a:lnTo>
                  <a:lnTo>
                    <a:pt x="344880" y="408640"/>
                  </a:lnTo>
                  <a:lnTo>
                    <a:pt x="375548" y="376162"/>
                  </a:lnTo>
                  <a:lnTo>
                    <a:pt x="408069" y="345538"/>
                  </a:lnTo>
                  <a:lnTo>
                    <a:pt x="442355" y="316855"/>
                  </a:lnTo>
                  <a:lnTo>
                    <a:pt x="478316" y="290202"/>
                  </a:lnTo>
                  <a:lnTo>
                    <a:pt x="515863" y="265667"/>
                  </a:lnTo>
                  <a:lnTo>
                    <a:pt x="554907" y="243339"/>
                  </a:lnTo>
                  <a:lnTo>
                    <a:pt x="595360" y="223307"/>
                  </a:lnTo>
                  <a:lnTo>
                    <a:pt x="637132" y="205659"/>
                  </a:lnTo>
                  <a:lnTo>
                    <a:pt x="680135" y="190483"/>
                  </a:lnTo>
                  <a:lnTo>
                    <a:pt x="724278" y="177868"/>
                  </a:lnTo>
                  <a:lnTo>
                    <a:pt x="769475" y="167902"/>
                  </a:lnTo>
                  <a:lnTo>
                    <a:pt x="815634" y="160674"/>
                  </a:lnTo>
                  <a:lnTo>
                    <a:pt x="862668" y="156273"/>
                  </a:lnTo>
                  <a:lnTo>
                    <a:pt x="910488" y="154786"/>
                  </a:lnTo>
                  <a:lnTo>
                    <a:pt x="1418268" y="154786"/>
                  </a:lnTo>
                  <a:lnTo>
                    <a:pt x="1396328" y="140166"/>
                  </a:lnTo>
                  <a:lnTo>
                    <a:pt x="1357335" y="116893"/>
                  </a:lnTo>
                  <a:lnTo>
                    <a:pt x="1317119" y="95537"/>
                  </a:lnTo>
                  <a:lnTo>
                    <a:pt x="1275741" y="76160"/>
                  </a:lnTo>
                  <a:lnTo>
                    <a:pt x="1233265" y="58826"/>
                  </a:lnTo>
                  <a:lnTo>
                    <a:pt x="1189754" y="43598"/>
                  </a:lnTo>
                  <a:lnTo>
                    <a:pt x="1145272" y="30540"/>
                  </a:lnTo>
                  <a:lnTo>
                    <a:pt x="1099880" y="19714"/>
                  </a:lnTo>
                  <a:lnTo>
                    <a:pt x="1053643" y="11184"/>
                  </a:lnTo>
                  <a:lnTo>
                    <a:pt x="1006623" y="5012"/>
                  </a:lnTo>
                  <a:lnTo>
                    <a:pt x="958884" y="1263"/>
                  </a:lnTo>
                  <a:lnTo>
                    <a:pt x="910488" y="0"/>
                  </a:lnTo>
                  <a:close/>
                </a:path>
                <a:path w="1819275" h="900429">
                  <a:moveTo>
                    <a:pt x="1418268" y="154786"/>
                  </a:moveTo>
                  <a:lnTo>
                    <a:pt x="910488" y="154786"/>
                  </a:lnTo>
                  <a:lnTo>
                    <a:pt x="958308" y="156273"/>
                  </a:lnTo>
                  <a:lnTo>
                    <a:pt x="1005343" y="160674"/>
                  </a:lnTo>
                  <a:lnTo>
                    <a:pt x="1051504" y="167902"/>
                  </a:lnTo>
                  <a:lnTo>
                    <a:pt x="1096700" y="177868"/>
                  </a:lnTo>
                  <a:lnTo>
                    <a:pt x="1140845" y="190483"/>
                  </a:lnTo>
                  <a:lnTo>
                    <a:pt x="1183848" y="205659"/>
                  </a:lnTo>
                  <a:lnTo>
                    <a:pt x="1225620" y="223307"/>
                  </a:lnTo>
                  <a:lnTo>
                    <a:pt x="1266073" y="243339"/>
                  </a:lnTo>
                  <a:lnTo>
                    <a:pt x="1305117" y="265667"/>
                  </a:lnTo>
                  <a:lnTo>
                    <a:pt x="1342665" y="290202"/>
                  </a:lnTo>
                  <a:lnTo>
                    <a:pt x="1378626" y="316855"/>
                  </a:lnTo>
                  <a:lnTo>
                    <a:pt x="1412911" y="345538"/>
                  </a:lnTo>
                  <a:lnTo>
                    <a:pt x="1445432" y="376162"/>
                  </a:lnTo>
                  <a:lnTo>
                    <a:pt x="1476101" y="408640"/>
                  </a:lnTo>
                  <a:lnTo>
                    <a:pt x="1504826" y="442882"/>
                  </a:lnTo>
                  <a:lnTo>
                    <a:pt x="1531521" y="478800"/>
                  </a:lnTo>
                  <a:lnTo>
                    <a:pt x="1556096" y="516306"/>
                  </a:lnTo>
                  <a:lnTo>
                    <a:pt x="1578461" y="555311"/>
                  </a:lnTo>
                  <a:lnTo>
                    <a:pt x="1598529" y="595727"/>
                  </a:lnTo>
                  <a:lnTo>
                    <a:pt x="1616209" y="637465"/>
                  </a:lnTo>
                  <a:lnTo>
                    <a:pt x="1631414" y="680437"/>
                  </a:lnTo>
                  <a:lnTo>
                    <a:pt x="1644054" y="724553"/>
                  </a:lnTo>
                  <a:lnTo>
                    <a:pt x="1654039" y="769727"/>
                  </a:lnTo>
                  <a:lnTo>
                    <a:pt x="1661282" y="815869"/>
                  </a:lnTo>
                  <a:lnTo>
                    <a:pt x="1665693" y="862891"/>
                  </a:lnTo>
                  <a:lnTo>
                    <a:pt x="1666854" y="900137"/>
                  </a:lnTo>
                  <a:lnTo>
                    <a:pt x="1818999" y="900137"/>
                  </a:lnTo>
                  <a:lnTo>
                    <a:pt x="1818999" y="840661"/>
                  </a:lnTo>
                  <a:lnTo>
                    <a:pt x="1816957" y="814707"/>
                  </a:lnTo>
                  <a:lnTo>
                    <a:pt x="1810785" y="767749"/>
                  </a:lnTo>
                  <a:lnTo>
                    <a:pt x="1802254" y="721571"/>
                  </a:lnTo>
                  <a:lnTo>
                    <a:pt x="1791426" y="676234"/>
                  </a:lnTo>
                  <a:lnTo>
                    <a:pt x="1778365" y="631801"/>
                  </a:lnTo>
                  <a:lnTo>
                    <a:pt x="1763133" y="588337"/>
                  </a:lnTo>
                  <a:lnTo>
                    <a:pt x="1745794" y="545904"/>
                  </a:lnTo>
                  <a:lnTo>
                    <a:pt x="1726412" y="504566"/>
                  </a:lnTo>
                  <a:lnTo>
                    <a:pt x="1705048" y="464386"/>
                  </a:lnTo>
                  <a:lnTo>
                    <a:pt x="1681766" y="425426"/>
                  </a:lnTo>
                  <a:lnTo>
                    <a:pt x="1656629" y="387751"/>
                  </a:lnTo>
                  <a:lnTo>
                    <a:pt x="1629701" y="351423"/>
                  </a:lnTo>
                  <a:lnTo>
                    <a:pt x="1601043" y="316506"/>
                  </a:lnTo>
                  <a:lnTo>
                    <a:pt x="1570720" y="283062"/>
                  </a:lnTo>
                  <a:lnTo>
                    <a:pt x="1538795" y="251156"/>
                  </a:lnTo>
                  <a:lnTo>
                    <a:pt x="1505330" y="220850"/>
                  </a:lnTo>
                  <a:lnTo>
                    <a:pt x="1470388" y="192207"/>
                  </a:lnTo>
                  <a:lnTo>
                    <a:pt x="1434033" y="165291"/>
                  </a:lnTo>
                  <a:lnTo>
                    <a:pt x="1418268" y="154786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20059" y="9774180"/>
              <a:ext cx="1047750" cy="513080"/>
            </a:xfrm>
            <a:custGeom>
              <a:avLst/>
              <a:gdLst/>
              <a:ahLst/>
              <a:cxnLst/>
              <a:rect l="l" t="t" r="r" b="b"/>
              <a:pathLst>
                <a:path w="1047750" h="513079">
                  <a:moveTo>
                    <a:pt x="522913" y="0"/>
                  </a:moveTo>
                  <a:lnTo>
                    <a:pt x="475219" y="2142"/>
                  </a:lnTo>
                  <a:lnTo>
                    <a:pt x="428736" y="8445"/>
                  </a:lnTo>
                  <a:lnTo>
                    <a:pt x="383646" y="18724"/>
                  </a:lnTo>
                  <a:lnTo>
                    <a:pt x="340134" y="32794"/>
                  </a:lnTo>
                  <a:lnTo>
                    <a:pt x="298383" y="50470"/>
                  </a:lnTo>
                  <a:lnTo>
                    <a:pt x="258578" y="71566"/>
                  </a:lnTo>
                  <a:lnTo>
                    <a:pt x="220901" y="95897"/>
                  </a:lnTo>
                  <a:lnTo>
                    <a:pt x="185537" y="123278"/>
                  </a:lnTo>
                  <a:lnTo>
                    <a:pt x="152669" y="153524"/>
                  </a:lnTo>
                  <a:lnTo>
                    <a:pt x="122480" y="186450"/>
                  </a:lnTo>
                  <a:lnTo>
                    <a:pt x="95156" y="221870"/>
                  </a:lnTo>
                  <a:lnTo>
                    <a:pt x="70878" y="259599"/>
                  </a:lnTo>
                  <a:lnTo>
                    <a:pt x="49832" y="299453"/>
                  </a:lnTo>
                  <a:lnTo>
                    <a:pt x="32200" y="341246"/>
                  </a:lnTo>
                  <a:lnTo>
                    <a:pt x="18167" y="384792"/>
                  </a:lnTo>
                  <a:lnTo>
                    <a:pt x="7916" y="429908"/>
                  </a:lnTo>
                  <a:lnTo>
                    <a:pt x="1630" y="476406"/>
                  </a:lnTo>
                  <a:lnTo>
                    <a:pt x="0" y="512817"/>
                  </a:lnTo>
                  <a:lnTo>
                    <a:pt x="186728" y="512817"/>
                  </a:lnTo>
                  <a:lnTo>
                    <a:pt x="189048" y="478456"/>
                  </a:lnTo>
                  <a:lnTo>
                    <a:pt x="198025" y="434654"/>
                  </a:lnTo>
                  <a:lnTo>
                    <a:pt x="212492" y="393101"/>
                  </a:lnTo>
                  <a:lnTo>
                    <a:pt x="232044" y="354203"/>
                  </a:lnTo>
                  <a:lnTo>
                    <a:pt x="256276" y="318364"/>
                  </a:lnTo>
                  <a:lnTo>
                    <a:pt x="284782" y="285991"/>
                  </a:lnTo>
                  <a:lnTo>
                    <a:pt x="317158" y="257486"/>
                  </a:lnTo>
                  <a:lnTo>
                    <a:pt x="353000" y="233256"/>
                  </a:lnTo>
                  <a:lnTo>
                    <a:pt x="391901" y="213706"/>
                  </a:lnTo>
                  <a:lnTo>
                    <a:pt x="433457" y="199240"/>
                  </a:lnTo>
                  <a:lnTo>
                    <a:pt x="477262" y="190263"/>
                  </a:lnTo>
                  <a:lnTo>
                    <a:pt x="522913" y="187181"/>
                  </a:lnTo>
                  <a:lnTo>
                    <a:pt x="924993" y="187181"/>
                  </a:lnTo>
                  <a:lnTo>
                    <a:pt x="924427" y="186450"/>
                  </a:lnTo>
                  <a:lnTo>
                    <a:pt x="894151" y="153524"/>
                  </a:lnTo>
                  <a:lnTo>
                    <a:pt x="861189" y="123278"/>
                  </a:lnTo>
                  <a:lnTo>
                    <a:pt x="825725" y="95897"/>
                  </a:lnTo>
                  <a:lnTo>
                    <a:pt x="787943" y="71566"/>
                  </a:lnTo>
                  <a:lnTo>
                    <a:pt x="748028" y="50470"/>
                  </a:lnTo>
                  <a:lnTo>
                    <a:pt x="706165" y="32794"/>
                  </a:lnTo>
                  <a:lnTo>
                    <a:pt x="662537" y="18724"/>
                  </a:lnTo>
                  <a:lnTo>
                    <a:pt x="617330" y="8445"/>
                  </a:lnTo>
                  <a:lnTo>
                    <a:pt x="570727" y="2142"/>
                  </a:lnTo>
                  <a:lnTo>
                    <a:pt x="522913" y="0"/>
                  </a:lnTo>
                  <a:close/>
                </a:path>
                <a:path w="1047750" h="513079">
                  <a:moveTo>
                    <a:pt x="924993" y="187181"/>
                  </a:moveTo>
                  <a:lnTo>
                    <a:pt x="522913" y="187181"/>
                  </a:lnTo>
                  <a:lnTo>
                    <a:pt x="568730" y="190263"/>
                  </a:lnTo>
                  <a:lnTo>
                    <a:pt x="612674" y="199240"/>
                  </a:lnTo>
                  <a:lnTo>
                    <a:pt x="654343" y="213706"/>
                  </a:lnTo>
                  <a:lnTo>
                    <a:pt x="693335" y="233256"/>
                  </a:lnTo>
                  <a:lnTo>
                    <a:pt x="729247" y="257486"/>
                  </a:lnTo>
                  <a:lnTo>
                    <a:pt x="761676" y="285991"/>
                  </a:lnTo>
                  <a:lnTo>
                    <a:pt x="790220" y="318364"/>
                  </a:lnTo>
                  <a:lnTo>
                    <a:pt x="814477" y="354203"/>
                  </a:lnTo>
                  <a:lnTo>
                    <a:pt x="834044" y="393101"/>
                  </a:lnTo>
                  <a:lnTo>
                    <a:pt x="848519" y="434654"/>
                  </a:lnTo>
                  <a:lnTo>
                    <a:pt x="857499" y="478456"/>
                  </a:lnTo>
                  <a:lnTo>
                    <a:pt x="859820" y="512817"/>
                  </a:lnTo>
                  <a:lnTo>
                    <a:pt x="1047273" y="512817"/>
                  </a:lnTo>
                  <a:lnTo>
                    <a:pt x="1039333" y="429908"/>
                  </a:lnTo>
                  <a:lnTo>
                    <a:pt x="1029050" y="384792"/>
                  </a:lnTo>
                  <a:lnTo>
                    <a:pt x="1014974" y="341246"/>
                  </a:lnTo>
                  <a:lnTo>
                    <a:pt x="997289" y="299453"/>
                  </a:lnTo>
                  <a:lnTo>
                    <a:pt x="976180" y="259599"/>
                  </a:lnTo>
                  <a:lnTo>
                    <a:pt x="951831" y="221870"/>
                  </a:lnTo>
                  <a:lnTo>
                    <a:pt x="924993" y="187181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6671545" y="9233409"/>
            <a:ext cx="836930" cy="832485"/>
          </a:xfrm>
          <a:custGeom>
            <a:avLst/>
            <a:gdLst/>
            <a:ahLst/>
            <a:cxnLst/>
            <a:rect l="l" t="t" r="r" b="b"/>
            <a:pathLst>
              <a:path w="836930" h="832484">
                <a:moveTo>
                  <a:pt x="418211" y="0"/>
                </a:moveTo>
                <a:lnTo>
                  <a:pt x="369548" y="2813"/>
                </a:lnTo>
                <a:lnTo>
                  <a:pt x="322505" y="11043"/>
                </a:lnTo>
                <a:lnTo>
                  <a:pt x="277401" y="24377"/>
                </a:lnTo>
                <a:lnTo>
                  <a:pt x="234551" y="42502"/>
                </a:lnTo>
                <a:lnTo>
                  <a:pt x="194275" y="65104"/>
                </a:lnTo>
                <a:lnTo>
                  <a:pt x="156890" y="91870"/>
                </a:lnTo>
                <a:lnTo>
                  <a:pt x="122713" y="122487"/>
                </a:lnTo>
                <a:lnTo>
                  <a:pt x="92063" y="156642"/>
                </a:lnTo>
                <a:lnTo>
                  <a:pt x="65256" y="194021"/>
                </a:lnTo>
                <a:lnTo>
                  <a:pt x="42611" y="234311"/>
                </a:lnTo>
                <a:lnTo>
                  <a:pt x="24445" y="277199"/>
                </a:lnTo>
                <a:lnTo>
                  <a:pt x="11076" y="322371"/>
                </a:lnTo>
                <a:lnTo>
                  <a:pt x="2822" y="369515"/>
                </a:lnTo>
                <a:lnTo>
                  <a:pt x="0" y="418316"/>
                </a:lnTo>
                <a:lnTo>
                  <a:pt x="2822" y="466984"/>
                </a:lnTo>
                <a:lnTo>
                  <a:pt x="11076" y="514034"/>
                </a:lnTo>
                <a:lnTo>
                  <a:pt x="24445" y="559148"/>
                </a:lnTo>
                <a:lnTo>
                  <a:pt x="42611" y="602007"/>
                </a:lnTo>
                <a:lnTo>
                  <a:pt x="65256" y="642293"/>
                </a:lnTo>
                <a:lnTo>
                  <a:pt x="92063" y="679689"/>
                </a:lnTo>
                <a:lnTo>
                  <a:pt x="122713" y="713876"/>
                </a:lnTo>
                <a:lnTo>
                  <a:pt x="156890" y="744537"/>
                </a:lnTo>
                <a:lnTo>
                  <a:pt x="194275" y="771354"/>
                </a:lnTo>
                <a:lnTo>
                  <a:pt x="234551" y="794007"/>
                </a:lnTo>
                <a:lnTo>
                  <a:pt x="277401" y="812180"/>
                </a:lnTo>
                <a:lnTo>
                  <a:pt x="322505" y="825555"/>
                </a:lnTo>
                <a:lnTo>
                  <a:pt x="361048" y="832321"/>
                </a:lnTo>
                <a:lnTo>
                  <a:pt x="475535" y="832321"/>
                </a:lnTo>
                <a:lnTo>
                  <a:pt x="514163" y="825555"/>
                </a:lnTo>
                <a:lnTo>
                  <a:pt x="559338" y="812180"/>
                </a:lnTo>
                <a:lnTo>
                  <a:pt x="602228" y="794007"/>
                </a:lnTo>
                <a:lnTo>
                  <a:pt x="642520" y="771354"/>
                </a:lnTo>
                <a:lnTo>
                  <a:pt x="679901" y="744537"/>
                </a:lnTo>
                <a:lnTo>
                  <a:pt x="714057" y="713876"/>
                </a:lnTo>
                <a:lnTo>
                  <a:pt x="737594" y="687595"/>
                </a:lnTo>
                <a:lnTo>
                  <a:pt x="418211" y="687595"/>
                </a:lnTo>
                <a:lnTo>
                  <a:pt x="369909" y="683244"/>
                </a:lnTo>
                <a:lnTo>
                  <a:pt x="324410" y="670703"/>
                </a:lnTo>
                <a:lnTo>
                  <a:pt x="282480" y="650743"/>
                </a:lnTo>
                <a:lnTo>
                  <a:pt x="244891" y="624134"/>
                </a:lnTo>
                <a:lnTo>
                  <a:pt x="212411" y="591646"/>
                </a:lnTo>
                <a:lnTo>
                  <a:pt x="185810" y="554050"/>
                </a:lnTo>
                <a:lnTo>
                  <a:pt x="165856" y="512116"/>
                </a:lnTo>
                <a:lnTo>
                  <a:pt x="153320" y="466615"/>
                </a:lnTo>
                <a:lnTo>
                  <a:pt x="148971" y="418316"/>
                </a:lnTo>
                <a:lnTo>
                  <a:pt x="153320" y="369804"/>
                </a:lnTo>
                <a:lnTo>
                  <a:pt x="165856" y="324136"/>
                </a:lnTo>
                <a:lnTo>
                  <a:pt x="185810" y="282077"/>
                </a:lnTo>
                <a:lnTo>
                  <a:pt x="212411" y="244391"/>
                </a:lnTo>
                <a:lnTo>
                  <a:pt x="244891" y="211843"/>
                </a:lnTo>
                <a:lnTo>
                  <a:pt x="282480" y="185197"/>
                </a:lnTo>
                <a:lnTo>
                  <a:pt x="324410" y="165217"/>
                </a:lnTo>
                <a:lnTo>
                  <a:pt x="369909" y="152669"/>
                </a:lnTo>
                <a:lnTo>
                  <a:pt x="418211" y="148316"/>
                </a:lnTo>
                <a:lnTo>
                  <a:pt x="737212" y="148316"/>
                </a:lnTo>
                <a:lnTo>
                  <a:pt x="714057" y="122487"/>
                </a:lnTo>
                <a:lnTo>
                  <a:pt x="679901" y="91870"/>
                </a:lnTo>
                <a:lnTo>
                  <a:pt x="642520" y="65104"/>
                </a:lnTo>
                <a:lnTo>
                  <a:pt x="602228" y="42502"/>
                </a:lnTo>
                <a:lnTo>
                  <a:pt x="559338" y="24377"/>
                </a:lnTo>
                <a:lnTo>
                  <a:pt x="514163" y="11043"/>
                </a:lnTo>
                <a:lnTo>
                  <a:pt x="467016" y="2813"/>
                </a:lnTo>
                <a:lnTo>
                  <a:pt x="418211" y="0"/>
                </a:lnTo>
                <a:close/>
              </a:path>
              <a:path w="836930" h="832484">
                <a:moveTo>
                  <a:pt x="737212" y="148316"/>
                </a:moveTo>
                <a:lnTo>
                  <a:pt x="418211" y="148316"/>
                </a:lnTo>
                <a:lnTo>
                  <a:pt x="466738" y="152669"/>
                </a:lnTo>
                <a:lnTo>
                  <a:pt x="512415" y="165217"/>
                </a:lnTo>
                <a:lnTo>
                  <a:pt x="554477" y="185197"/>
                </a:lnTo>
                <a:lnTo>
                  <a:pt x="592161" y="211843"/>
                </a:lnTo>
                <a:lnTo>
                  <a:pt x="624705" y="244391"/>
                </a:lnTo>
                <a:lnTo>
                  <a:pt x="651345" y="282077"/>
                </a:lnTo>
                <a:lnTo>
                  <a:pt x="671318" y="324136"/>
                </a:lnTo>
                <a:lnTo>
                  <a:pt x="683862" y="369804"/>
                </a:lnTo>
                <a:lnTo>
                  <a:pt x="688213" y="418316"/>
                </a:lnTo>
                <a:lnTo>
                  <a:pt x="683862" y="466615"/>
                </a:lnTo>
                <a:lnTo>
                  <a:pt x="671318" y="512116"/>
                </a:lnTo>
                <a:lnTo>
                  <a:pt x="651345" y="554050"/>
                </a:lnTo>
                <a:lnTo>
                  <a:pt x="624705" y="591646"/>
                </a:lnTo>
                <a:lnTo>
                  <a:pt x="592161" y="624134"/>
                </a:lnTo>
                <a:lnTo>
                  <a:pt x="554477" y="650743"/>
                </a:lnTo>
                <a:lnTo>
                  <a:pt x="512415" y="670703"/>
                </a:lnTo>
                <a:lnTo>
                  <a:pt x="466738" y="683244"/>
                </a:lnTo>
                <a:lnTo>
                  <a:pt x="418211" y="687595"/>
                </a:lnTo>
                <a:lnTo>
                  <a:pt x="737594" y="687595"/>
                </a:lnTo>
                <a:lnTo>
                  <a:pt x="771443" y="642293"/>
                </a:lnTo>
                <a:lnTo>
                  <a:pt x="794045" y="602007"/>
                </a:lnTo>
                <a:lnTo>
                  <a:pt x="812171" y="559148"/>
                </a:lnTo>
                <a:lnTo>
                  <a:pt x="825505" y="514034"/>
                </a:lnTo>
                <a:lnTo>
                  <a:pt x="833735" y="466984"/>
                </a:lnTo>
                <a:lnTo>
                  <a:pt x="836549" y="418316"/>
                </a:lnTo>
                <a:lnTo>
                  <a:pt x="833735" y="369515"/>
                </a:lnTo>
                <a:lnTo>
                  <a:pt x="825505" y="322371"/>
                </a:lnTo>
                <a:lnTo>
                  <a:pt x="812171" y="277199"/>
                </a:lnTo>
                <a:lnTo>
                  <a:pt x="794045" y="234311"/>
                </a:lnTo>
                <a:lnTo>
                  <a:pt x="771443" y="194021"/>
                </a:lnTo>
                <a:lnTo>
                  <a:pt x="744675" y="156642"/>
                </a:lnTo>
                <a:lnTo>
                  <a:pt x="737212" y="1483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9360" y="637362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85120" y="0"/>
                </a:moveTo>
                <a:lnTo>
                  <a:pt x="213841" y="0"/>
                </a:lnTo>
                <a:lnTo>
                  <a:pt x="213841" y="162712"/>
                </a:lnTo>
                <a:lnTo>
                  <a:pt x="98638" y="47523"/>
                </a:lnTo>
                <a:lnTo>
                  <a:pt x="48239" y="97917"/>
                </a:lnTo>
                <a:lnTo>
                  <a:pt x="163437" y="213118"/>
                </a:lnTo>
                <a:lnTo>
                  <a:pt x="0" y="213118"/>
                </a:lnTo>
                <a:lnTo>
                  <a:pt x="0" y="284391"/>
                </a:lnTo>
                <a:lnTo>
                  <a:pt x="163437" y="284391"/>
                </a:lnTo>
                <a:lnTo>
                  <a:pt x="48239" y="399592"/>
                </a:lnTo>
                <a:lnTo>
                  <a:pt x="98638" y="449999"/>
                </a:lnTo>
                <a:lnTo>
                  <a:pt x="213841" y="334797"/>
                </a:lnTo>
                <a:lnTo>
                  <a:pt x="213841" y="498233"/>
                </a:lnTo>
                <a:lnTo>
                  <a:pt x="285120" y="498233"/>
                </a:lnTo>
                <a:lnTo>
                  <a:pt x="285120" y="334797"/>
                </a:lnTo>
                <a:lnTo>
                  <a:pt x="400317" y="449999"/>
                </a:lnTo>
                <a:lnTo>
                  <a:pt x="450715" y="399592"/>
                </a:lnTo>
                <a:lnTo>
                  <a:pt x="335517" y="284391"/>
                </a:lnTo>
                <a:lnTo>
                  <a:pt x="498236" y="284391"/>
                </a:lnTo>
                <a:lnTo>
                  <a:pt x="498236" y="213118"/>
                </a:lnTo>
                <a:lnTo>
                  <a:pt x="335517" y="213118"/>
                </a:lnTo>
                <a:lnTo>
                  <a:pt x="450715" y="97917"/>
                </a:lnTo>
                <a:lnTo>
                  <a:pt x="400317" y="47523"/>
                </a:lnTo>
                <a:lnTo>
                  <a:pt x="285120" y="162712"/>
                </a:lnTo>
                <a:lnTo>
                  <a:pt x="2851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09618" y="8735174"/>
            <a:ext cx="495934" cy="499109"/>
          </a:xfrm>
          <a:custGeom>
            <a:avLst/>
            <a:gdLst/>
            <a:ahLst/>
            <a:cxnLst/>
            <a:rect l="l" t="t" r="r" b="b"/>
            <a:pathLst>
              <a:path w="495934" h="499109">
                <a:moveTo>
                  <a:pt x="495757" y="213829"/>
                </a:moveTo>
                <a:lnTo>
                  <a:pt x="285115" y="213829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829"/>
                </a:lnTo>
                <a:lnTo>
                  <a:pt x="0" y="213829"/>
                </a:lnTo>
                <a:lnTo>
                  <a:pt x="0" y="284391"/>
                </a:lnTo>
                <a:lnTo>
                  <a:pt x="213741" y="284391"/>
                </a:lnTo>
                <a:lnTo>
                  <a:pt x="213741" y="498957"/>
                </a:lnTo>
                <a:lnTo>
                  <a:pt x="285115" y="498957"/>
                </a:lnTo>
                <a:lnTo>
                  <a:pt x="285115" y="284391"/>
                </a:lnTo>
                <a:lnTo>
                  <a:pt x="495757" y="284391"/>
                </a:lnTo>
                <a:lnTo>
                  <a:pt x="495757" y="21382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4159" y="216878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154796" y="0"/>
                </a:moveTo>
                <a:lnTo>
                  <a:pt x="106074" y="7874"/>
                </a:lnTo>
                <a:lnTo>
                  <a:pt x="63606" y="29815"/>
                </a:lnTo>
                <a:lnTo>
                  <a:pt x="30020" y="63299"/>
                </a:lnTo>
                <a:lnTo>
                  <a:pt x="7942" y="105802"/>
                </a:lnTo>
                <a:lnTo>
                  <a:pt x="0" y="154800"/>
                </a:lnTo>
                <a:lnTo>
                  <a:pt x="7942" y="203525"/>
                </a:lnTo>
                <a:lnTo>
                  <a:pt x="30020" y="245994"/>
                </a:lnTo>
                <a:lnTo>
                  <a:pt x="63606" y="279580"/>
                </a:lnTo>
                <a:lnTo>
                  <a:pt x="106074" y="301657"/>
                </a:lnTo>
                <a:lnTo>
                  <a:pt x="154796" y="309600"/>
                </a:lnTo>
                <a:lnTo>
                  <a:pt x="203796" y="301657"/>
                </a:lnTo>
                <a:lnTo>
                  <a:pt x="246299" y="279580"/>
                </a:lnTo>
                <a:lnTo>
                  <a:pt x="279782" y="245994"/>
                </a:lnTo>
                <a:lnTo>
                  <a:pt x="301722" y="203525"/>
                </a:lnTo>
                <a:lnTo>
                  <a:pt x="309596" y="154800"/>
                </a:lnTo>
                <a:lnTo>
                  <a:pt x="301722" y="105802"/>
                </a:lnTo>
                <a:lnTo>
                  <a:pt x="279782" y="63299"/>
                </a:lnTo>
                <a:lnTo>
                  <a:pt x="246299" y="29815"/>
                </a:lnTo>
                <a:lnTo>
                  <a:pt x="203796" y="7874"/>
                </a:lnTo>
                <a:lnTo>
                  <a:pt x="1547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36254" y="1282934"/>
            <a:ext cx="4845050" cy="2539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250" spc="45"/>
              <a:t>Problem </a:t>
            </a:r>
            <a:r>
              <a:rPr dirty="0" sz="8250" spc="50"/>
              <a:t> </a:t>
            </a:r>
            <a:r>
              <a:rPr dirty="0" sz="8250" spc="335"/>
              <a:t>S</a:t>
            </a:r>
            <a:r>
              <a:rPr dirty="0" sz="8250" spc="270"/>
              <a:t>t</a:t>
            </a:r>
            <a:r>
              <a:rPr dirty="0" sz="8250" spc="185"/>
              <a:t>a</a:t>
            </a:r>
            <a:r>
              <a:rPr dirty="0" sz="8250" spc="270"/>
              <a:t>t</a:t>
            </a:r>
            <a:r>
              <a:rPr dirty="0" sz="8250" spc="-50"/>
              <a:t>e</a:t>
            </a:r>
            <a:r>
              <a:rPr dirty="0" sz="8250" spc="350"/>
              <a:t>m</a:t>
            </a:r>
            <a:r>
              <a:rPr dirty="0" sz="8250" spc="-50"/>
              <a:t>e</a:t>
            </a:r>
            <a:r>
              <a:rPr dirty="0" sz="8250" spc="295"/>
              <a:t>n</a:t>
            </a:r>
            <a:r>
              <a:rPr dirty="0" sz="8250" spc="275"/>
              <a:t>t</a:t>
            </a:r>
            <a:endParaRPr sz="8250"/>
          </a:p>
        </p:txBody>
      </p:sp>
      <p:sp>
        <p:nvSpPr>
          <p:cNvPr id="10" name="object 10"/>
          <p:cNvSpPr txBox="1"/>
          <p:nvPr/>
        </p:nvSpPr>
        <p:spPr>
          <a:xfrm>
            <a:off x="8634933" y="4245064"/>
            <a:ext cx="9306560" cy="4342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dirty="0" sz="2550" spc="-39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550" spc="-11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550" spc="-13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7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550" spc="-114">
                <a:solidFill>
                  <a:srgbClr val="882E06"/>
                </a:solidFill>
                <a:latin typeface="Verdana"/>
                <a:cs typeface="Verdana"/>
              </a:rPr>
              <a:t>'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550" spc="-7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21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5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dirty="0" sz="2550" spc="-9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550" spc="-7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3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11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550" spc="-12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550" spc="-13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550" spc="-7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7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4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9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10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550" spc="-15">
                <a:solidFill>
                  <a:srgbClr val="882E06"/>
                </a:solidFill>
                <a:latin typeface="Verdana"/>
                <a:cs typeface="Verdana"/>
              </a:rPr>
              <a:t>oo</a:t>
            </a:r>
            <a:r>
              <a:rPr dirty="0" sz="2550" spc="-140">
                <a:solidFill>
                  <a:srgbClr val="882E06"/>
                </a:solidFill>
                <a:latin typeface="Verdana"/>
                <a:cs typeface="Verdana"/>
              </a:rPr>
              <a:t>m  </a:t>
            </a:r>
            <a:r>
              <a:rPr dirty="0" sz="2550" spc="-100">
                <a:solidFill>
                  <a:srgbClr val="882E06"/>
                </a:solidFill>
                <a:latin typeface="Verdana"/>
                <a:cs typeface="Verdana"/>
              </a:rPr>
              <a:t>large, </a:t>
            </a:r>
            <a:r>
              <a:rPr dirty="0" sz="2550" spc="-45">
                <a:solidFill>
                  <a:srgbClr val="882E06"/>
                </a:solidFill>
                <a:latin typeface="Verdana"/>
                <a:cs typeface="Verdana"/>
              </a:rPr>
              <a:t>one 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dirty="0" sz="2550" spc="-55">
                <a:solidFill>
                  <a:srgbClr val="882E06"/>
                </a:solidFill>
                <a:latin typeface="Verdana"/>
                <a:cs typeface="Verdana"/>
              </a:rPr>
              <a:t>the </a:t>
            </a:r>
            <a:r>
              <a:rPr dirty="0" sz="2550" spc="-45">
                <a:solidFill>
                  <a:srgbClr val="882E06"/>
                </a:solidFill>
                <a:latin typeface="Verdana"/>
                <a:cs typeface="Verdana"/>
              </a:rPr>
              <a:t>significant 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concerns </a:t>
            </a:r>
            <a:r>
              <a:rPr dirty="0" sz="2550" spc="-35">
                <a:solidFill>
                  <a:srgbClr val="882E06"/>
                </a:solidFill>
                <a:latin typeface="Verdana"/>
                <a:cs typeface="Verdana"/>
              </a:rPr>
              <a:t>is </a:t>
            </a:r>
            <a:r>
              <a:rPr dirty="0" sz="2550" spc="-55">
                <a:solidFill>
                  <a:srgbClr val="882E06"/>
                </a:solidFill>
                <a:latin typeface="Verdana"/>
                <a:cs typeface="Verdana"/>
              </a:rPr>
              <a:t>the </a:t>
            </a:r>
            <a:r>
              <a:rPr dirty="0" sz="2550" spc="-70">
                <a:solidFill>
                  <a:srgbClr val="882E06"/>
                </a:solidFill>
                <a:latin typeface="Verdana"/>
                <a:cs typeface="Verdana"/>
              </a:rPr>
              <a:t>proliferation 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dirty="0" sz="2550" spc="-8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75">
                <a:solidFill>
                  <a:srgbClr val="882E06"/>
                </a:solidFill>
                <a:latin typeface="Verdana"/>
                <a:cs typeface="Verdana"/>
              </a:rPr>
              <a:t>keyloggers,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882E06"/>
                </a:solidFill>
                <a:latin typeface="Verdana"/>
                <a:cs typeface="Verdana"/>
              </a:rPr>
              <a:t>stealthy</a:t>
            </a:r>
            <a:r>
              <a:rPr dirty="0" sz="255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40">
                <a:solidFill>
                  <a:srgbClr val="882E06"/>
                </a:solidFill>
                <a:latin typeface="Verdana"/>
                <a:cs typeface="Verdana"/>
              </a:rPr>
              <a:t>software</a:t>
            </a:r>
            <a:r>
              <a:rPr dirty="0" sz="255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882E06"/>
                </a:solidFill>
                <a:latin typeface="Verdana"/>
                <a:cs typeface="Verdana"/>
              </a:rPr>
              <a:t>tools</a:t>
            </a:r>
            <a:r>
              <a:rPr dirty="0" sz="255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882E06"/>
                </a:solidFill>
                <a:latin typeface="Verdana"/>
                <a:cs typeface="Verdana"/>
              </a:rPr>
              <a:t>designed</a:t>
            </a:r>
            <a:r>
              <a:rPr dirty="0" sz="255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5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dirty="0" sz="255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882E06"/>
                </a:solidFill>
                <a:latin typeface="Verdana"/>
                <a:cs typeface="Verdana"/>
              </a:rPr>
              <a:t>monitor</a:t>
            </a:r>
            <a:r>
              <a:rPr dirty="0" sz="255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882E06"/>
                </a:solidFill>
                <a:latin typeface="Verdana"/>
                <a:cs typeface="Verdana"/>
              </a:rPr>
              <a:t>and </a:t>
            </a:r>
            <a:r>
              <a:rPr dirty="0" sz="2550" spc="-88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45">
                <a:solidFill>
                  <a:srgbClr val="882E06"/>
                </a:solidFill>
                <a:latin typeface="Verdana"/>
                <a:cs typeface="Verdana"/>
              </a:rPr>
              <a:t>record </a:t>
            </a:r>
            <a:r>
              <a:rPr dirty="0" sz="2550" spc="-75">
                <a:solidFill>
                  <a:srgbClr val="882E06"/>
                </a:solidFill>
                <a:latin typeface="Verdana"/>
                <a:cs typeface="Verdana"/>
              </a:rPr>
              <a:t>keystrokes </a:t>
            </a:r>
            <a:r>
              <a:rPr dirty="0" sz="2550" spc="-60">
                <a:solidFill>
                  <a:srgbClr val="882E06"/>
                </a:solidFill>
                <a:latin typeface="Verdana"/>
                <a:cs typeface="Verdana"/>
              </a:rPr>
              <a:t>on 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 </a:t>
            </a:r>
            <a:r>
              <a:rPr dirty="0" sz="2550" spc="-60">
                <a:solidFill>
                  <a:srgbClr val="882E06"/>
                </a:solidFill>
                <a:latin typeface="Verdana"/>
                <a:cs typeface="Verdana"/>
              </a:rPr>
              <a:t>user's </a:t>
            </a:r>
            <a:r>
              <a:rPr dirty="0" sz="2550" spc="-65">
                <a:solidFill>
                  <a:srgbClr val="882E06"/>
                </a:solidFill>
                <a:latin typeface="Verdana"/>
                <a:cs typeface="Verdana"/>
              </a:rPr>
              <a:t>computer </a:t>
            </a:r>
            <a:r>
              <a:rPr dirty="0" sz="2550" spc="-60">
                <a:solidFill>
                  <a:srgbClr val="882E06"/>
                </a:solidFill>
                <a:latin typeface="Verdana"/>
                <a:cs typeface="Verdana"/>
              </a:rPr>
              <a:t>without </a:t>
            </a:r>
            <a:r>
              <a:rPr dirty="0" sz="2550" spc="-75">
                <a:solidFill>
                  <a:srgbClr val="882E06"/>
                </a:solidFill>
                <a:latin typeface="Verdana"/>
                <a:cs typeface="Verdana"/>
              </a:rPr>
              <a:t>their </a:t>
            </a:r>
            <a:r>
              <a:rPr dirty="0" sz="2550" spc="-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882E06"/>
                </a:solidFill>
                <a:latin typeface="Verdana"/>
                <a:cs typeface="Verdana"/>
              </a:rPr>
              <a:t>knowledge.</a:t>
            </a:r>
            <a:endParaRPr sz="2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550" spc="-19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550" spc="-6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7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5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gg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3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5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6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3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4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9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7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550" spc="-11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550" spc="-75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550" spc="-12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endParaRPr sz="2550">
              <a:latin typeface="Verdana"/>
              <a:cs typeface="Verdana"/>
            </a:endParaRPr>
          </a:p>
          <a:p>
            <a:pPr marL="12700" marR="86360">
              <a:lnSpc>
                <a:spcPct val="100499"/>
              </a:lnSpc>
            </a:pPr>
            <a:r>
              <a:rPr dirty="0" sz="2550" spc="-60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882E06"/>
                </a:solidFill>
                <a:latin typeface="Verdana"/>
                <a:cs typeface="Verdana"/>
              </a:rPr>
              <a:t>organizations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882E06"/>
                </a:solidFill>
                <a:latin typeface="Verdana"/>
                <a:cs typeface="Verdana"/>
              </a:rPr>
              <a:t>as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70">
                <a:solidFill>
                  <a:srgbClr val="882E06"/>
                </a:solidFill>
                <a:latin typeface="Verdana"/>
                <a:cs typeface="Verdana"/>
              </a:rPr>
              <a:t>they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882E06"/>
                </a:solidFill>
                <a:latin typeface="Verdana"/>
                <a:cs typeface="Verdana"/>
              </a:rPr>
              <a:t>can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55">
                <a:solidFill>
                  <a:srgbClr val="882E06"/>
                </a:solidFill>
                <a:latin typeface="Verdana"/>
                <a:cs typeface="Verdana"/>
              </a:rPr>
              <a:t>capture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55">
                <a:solidFill>
                  <a:srgbClr val="882E06"/>
                </a:solidFill>
                <a:latin typeface="Verdana"/>
                <a:cs typeface="Verdana"/>
              </a:rPr>
              <a:t>sensitive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information </a:t>
            </a:r>
            <a:r>
              <a:rPr dirty="0" sz="2550" spc="-88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12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550" spc="11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550" spc="-9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dirty="0" sz="2550" spc="-45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dirty="0" sz="25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21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550" spc="-7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7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il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21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11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550" spc="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550" spc="-4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550" spc="-9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3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550" spc="-2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550" spc="-13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5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5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550" spc="-11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550" spc="-8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550" spc="-9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endParaRPr sz="2550">
              <a:latin typeface="Verdana"/>
              <a:cs typeface="Verdana"/>
            </a:endParaRPr>
          </a:p>
          <a:p>
            <a:pPr marL="12700" marR="636270">
              <a:lnSpc>
                <a:spcPct val="100499"/>
              </a:lnSpc>
              <a:spcBef>
                <a:spcPts val="75"/>
              </a:spcBef>
            </a:pPr>
            <a:r>
              <a:rPr dirty="0" sz="2550" spc="-85">
                <a:solidFill>
                  <a:srgbClr val="882E06"/>
                </a:solidFill>
                <a:latin typeface="Verdana"/>
                <a:cs typeface="Verdana"/>
              </a:rPr>
              <a:t>data,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882E06"/>
                </a:solidFill>
                <a:latin typeface="Verdana"/>
                <a:cs typeface="Verdana"/>
              </a:rPr>
              <a:t>leading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5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882E06"/>
                </a:solidFill>
                <a:latin typeface="Verdana"/>
                <a:cs typeface="Verdana"/>
              </a:rPr>
              <a:t>identity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70">
                <a:solidFill>
                  <a:srgbClr val="882E06"/>
                </a:solidFill>
                <a:latin typeface="Verdana"/>
                <a:cs typeface="Verdana"/>
              </a:rPr>
              <a:t>theft,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55">
                <a:solidFill>
                  <a:srgbClr val="882E06"/>
                </a:solidFill>
                <a:latin typeface="Verdana"/>
                <a:cs typeface="Verdana"/>
              </a:rPr>
              <a:t>financial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55">
                <a:solidFill>
                  <a:srgbClr val="882E06"/>
                </a:solidFill>
                <a:latin typeface="Verdana"/>
                <a:cs typeface="Verdana"/>
              </a:rPr>
              <a:t>loss,</a:t>
            </a:r>
            <a:r>
              <a:rPr dirty="0" sz="255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dirty="0" sz="255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882E06"/>
                </a:solidFill>
                <a:latin typeface="Verdana"/>
                <a:cs typeface="Verdana"/>
              </a:rPr>
              <a:t>privacy </a:t>
            </a:r>
            <a:r>
              <a:rPr dirty="0" sz="2550" spc="-88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50" spc="-55">
                <a:solidFill>
                  <a:srgbClr val="882E06"/>
                </a:solidFill>
                <a:latin typeface="Verdana"/>
                <a:cs typeface="Verdana"/>
              </a:rPr>
              <a:t>breaches.</a:t>
            </a:r>
            <a:endParaRPr sz="25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194" y="1566862"/>
            <a:ext cx="7153274" cy="715326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5953613" y="946696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4">
                <a:moveTo>
                  <a:pt x="432803" y="0"/>
                </a:moveTo>
                <a:lnTo>
                  <a:pt x="364236" y="4068"/>
                </a:lnTo>
                <a:lnTo>
                  <a:pt x="305397" y="15037"/>
                </a:lnTo>
                <a:lnTo>
                  <a:pt x="255095" y="31045"/>
                </a:lnTo>
                <a:lnTo>
                  <a:pt x="212127" y="50234"/>
                </a:lnTo>
                <a:lnTo>
                  <a:pt x="175291" y="70744"/>
                </a:lnTo>
                <a:lnTo>
                  <a:pt x="110245" y="111314"/>
                </a:lnTo>
                <a:lnTo>
                  <a:pt x="79263" y="126443"/>
                </a:lnTo>
                <a:lnTo>
                  <a:pt x="44495" y="135767"/>
                </a:lnTo>
                <a:lnTo>
                  <a:pt x="0" y="138949"/>
                </a:lnTo>
                <a:lnTo>
                  <a:pt x="0" y="406780"/>
                </a:lnTo>
                <a:lnTo>
                  <a:pt x="68523" y="402657"/>
                </a:lnTo>
                <a:lnTo>
                  <a:pt x="127225" y="391554"/>
                </a:lnTo>
                <a:lnTo>
                  <a:pt x="177355" y="375371"/>
                </a:lnTo>
                <a:lnTo>
                  <a:pt x="220161" y="356008"/>
                </a:lnTo>
                <a:lnTo>
                  <a:pt x="256892" y="335364"/>
                </a:lnTo>
                <a:lnTo>
                  <a:pt x="321927" y="294746"/>
                </a:lnTo>
                <a:lnTo>
                  <a:pt x="352948" y="279616"/>
                </a:lnTo>
                <a:lnTo>
                  <a:pt x="387899" y="270289"/>
                </a:lnTo>
                <a:lnTo>
                  <a:pt x="432816" y="267105"/>
                </a:lnTo>
                <a:lnTo>
                  <a:pt x="2334334" y="267105"/>
                </a:lnTo>
                <a:lnTo>
                  <a:pt x="2334334" y="138949"/>
                </a:lnTo>
                <a:lnTo>
                  <a:pt x="865505" y="138949"/>
                </a:lnTo>
                <a:lnTo>
                  <a:pt x="820642" y="135767"/>
                </a:lnTo>
                <a:lnTo>
                  <a:pt x="785685" y="126443"/>
                </a:lnTo>
                <a:lnTo>
                  <a:pt x="754634" y="111314"/>
                </a:lnTo>
                <a:lnTo>
                  <a:pt x="689582" y="70744"/>
                </a:lnTo>
                <a:lnTo>
                  <a:pt x="652855" y="50234"/>
                </a:lnTo>
                <a:lnTo>
                  <a:pt x="610060" y="31045"/>
                </a:lnTo>
                <a:lnTo>
                  <a:pt x="559952" y="15037"/>
                </a:lnTo>
                <a:lnTo>
                  <a:pt x="501286" y="4068"/>
                </a:lnTo>
                <a:lnTo>
                  <a:pt x="432803" y="0"/>
                </a:lnTo>
                <a:close/>
              </a:path>
              <a:path w="2334894" h="407034">
                <a:moveTo>
                  <a:pt x="1298194" y="267105"/>
                </a:moveTo>
                <a:lnTo>
                  <a:pt x="432816" y="267105"/>
                </a:lnTo>
                <a:lnTo>
                  <a:pt x="477250" y="270289"/>
                </a:lnTo>
                <a:lnTo>
                  <a:pt x="512064" y="279616"/>
                </a:lnTo>
                <a:lnTo>
                  <a:pt x="543258" y="294746"/>
                </a:lnTo>
                <a:lnTo>
                  <a:pt x="576834" y="315340"/>
                </a:lnTo>
                <a:lnTo>
                  <a:pt x="608694" y="335364"/>
                </a:lnTo>
                <a:lnTo>
                  <a:pt x="645409" y="356008"/>
                </a:lnTo>
                <a:lnTo>
                  <a:pt x="688213" y="375371"/>
                </a:lnTo>
                <a:lnTo>
                  <a:pt x="738340" y="391554"/>
                </a:lnTo>
                <a:lnTo>
                  <a:pt x="797026" y="402657"/>
                </a:lnTo>
                <a:lnTo>
                  <a:pt x="865505" y="406780"/>
                </a:lnTo>
                <a:lnTo>
                  <a:pt x="933983" y="402657"/>
                </a:lnTo>
                <a:lnTo>
                  <a:pt x="992669" y="391554"/>
                </a:lnTo>
                <a:lnTo>
                  <a:pt x="1042797" y="375371"/>
                </a:lnTo>
                <a:lnTo>
                  <a:pt x="1085600" y="356008"/>
                </a:lnTo>
                <a:lnTo>
                  <a:pt x="1122315" y="335364"/>
                </a:lnTo>
                <a:lnTo>
                  <a:pt x="1187323" y="294746"/>
                </a:lnTo>
                <a:lnTo>
                  <a:pt x="1218374" y="279616"/>
                </a:lnTo>
                <a:lnTo>
                  <a:pt x="1253331" y="270289"/>
                </a:lnTo>
                <a:lnTo>
                  <a:pt x="1298194" y="267105"/>
                </a:lnTo>
                <a:close/>
              </a:path>
              <a:path w="2334894" h="407034">
                <a:moveTo>
                  <a:pt x="2163699" y="267105"/>
                </a:moveTo>
                <a:lnTo>
                  <a:pt x="1298194" y="267105"/>
                </a:lnTo>
                <a:lnTo>
                  <a:pt x="1342681" y="270289"/>
                </a:lnTo>
                <a:lnTo>
                  <a:pt x="1377489" y="279616"/>
                </a:lnTo>
                <a:lnTo>
                  <a:pt x="1408654" y="294746"/>
                </a:lnTo>
                <a:lnTo>
                  <a:pt x="1442212" y="315340"/>
                </a:lnTo>
                <a:lnTo>
                  <a:pt x="1473852" y="335364"/>
                </a:lnTo>
                <a:lnTo>
                  <a:pt x="1510505" y="356008"/>
                </a:lnTo>
                <a:lnTo>
                  <a:pt x="1553352" y="375371"/>
                </a:lnTo>
                <a:lnTo>
                  <a:pt x="1603577" y="391554"/>
                </a:lnTo>
                <a:lnTo>
                  <a:pt x="1662360" y="402657"/>
                </a:lnTo>
                <a:lnTo>
                  <a:pt x="1730883" y="406780"/>
                </a:lnTo>
                <a:lnTo>
                  <a:pt x="1799406" y="402657"/>
                </a:lnTo>
                <a:lnTo>
                  <a:pt x="1858108" y="391554"/>
                </a:lnTo>
                <a:lnTo>
                  <a:pt x="1908238" y="375371"/>
                </a:lnTo>
                <a:lnTo>
                  <a:pt x="1951044" y="356008"/>
                </a:lnTo>
                <a:lnTo>
                  <a:pt x="1987775" y="335364"/>
                </a:lnTo>
                <a:lnTo>
                  <a:pt x="2052810" y="294746"/>
                </a:lnTo>
                <a:lnTo>
                  <a:pt x="2083831" y="279616"/>
                </a:lnTo>
                <a:lnTo>
                  <a:pt x="2118782" y="270289"/>
                </a:lnTo>
                <a:lnTo>
                  <a:pt x="2163699" y="267105"/>
                </a:lnTo>
                <a:close/>
              </a:path>
              <a:path w="2334894" h="407034">
                <a:moveTo>
                  <a:pt x="2334334" y="267105"/>
                </a:moveTo>
                <a:lnTo>
                  <a:pt x="2163699" y="267105"/>
                </a:lnTo>
                <a:lnTo>
                  <a:pt x="2208121" y="270289"/>
                </a:lnTo>
                <a:lnTo>
                  <a:pt x="2242851" y="279616"/>
                </a:lnTo>
                <a:lnTo>
                  <a:pt x="2273819" y="294746"/>
                </a:lnTo>
                <a:lnTo>
                  <a:pt x="2334334" y="332518"/>
                </a:lnTo>
                <a:lnTo>
                  <a:pt x="2334334" y="267105"/>
                </a:lnTo>
                <a:close/>
              </a:path>
              <a:path w="2334894" h="407034">
                <a:moveTo>
                  <a:pt x="1298181" y="0"/>
                </a:moveTo>
                <a:lnTo>
                  <a:pt x="1229671" y="4068"/>
                </a:lnTo>
                <a:lnTo>
                  <a:pt x="1170888" y="15037"/>
                </a:lnTo>
                <a:lnTo>
                  <a:pt x="1120663" y="31045"/>
                </a:lnTo>
                <a:lnTo>
                  <a:pt x="1077816" y="50234"/>
                </a:lnTo>
                <a:lnTo>
                  <a:pt x="1041163" y="70744"/>
                </a:lnTo>
                <a:lnTo>
                  <a:pt x="1009523" y="90715"/>
                </a:lnTo>
                <a:lnTo>
                  <a:pt x="976054" y="111314"/>
                </a:lnTo>
                <a:lnTo>
                  <a:pt x="945038" y="126443"/>
                </a:lnTo>
                <a:lnTo>
                  <a:pt x="910260" y="135767"/>
                </a:lnTo>
                <a:lnTo>
                  <a:pt x="865505" y="138949"/>
                </a:lnTo>
                <a:lnTo>
                  <a:pt x="1730883" y="138949"/>
                </a:lnTo>
                <a:lnTo>
                  <a:pt x="1686020" y="135767"/>
                </a:lnTo>
                <a:lnTo>
                  <a:pt x="1651063" y="126443"/>
                </a:lnTo>
                <a:lnTo>
                  <a:pt x="1620012" y="111314"/>
                </a:lnTo>
                <a:lnTo>
                  <a:pt x="1555004" y="70744"/>
                </a:lnTo>
                <a:lnTo>
                  <a:pt x="1518289" y="50234"/>
                </a:lnTo>
                <a:lnTo>
                  <a:pt x="1475486" y="31045"/>
                </a:lnTo>
                <a:lnTo>
                  <a:pt x="1425358" y="15037"/>
                </a:lnTo>
                <a:lnTo>
                  <a:pt x="1366672" y="4068"/>
                </a:lnTo>
                <a:lnTo>
                  <a:pt x="1298181" y="0"/>
                </a:lnTo>
                <a:close/>
              </a:path>
              <a:path w="2334894" h="407034">
                <a:moveTo>
                  <a:pt x="2163686" y="0"/>
                </a:moveTo>
                <a:lnTo>
                  <a:pt x="2095122" y="4068"/>
                </a:lnTo>
                <a:lnTo>
                  <a:pt x="2036303" y="15037"/>
                </a:lnTo>
                <a:lnTo>
                  <a:pt x="1986057" y="31045"/>
                </a:lnTo>
                <a:lnTo>
                  <a:pt x="1943198" y="50234"/>
                </a:lnTo>
                <a:lnTo>
                  <a:pt x="1906541" y="70744"/>
                </a:lnTo>
                <a:lnTo>
                  <a:pt x="1874901" y="90715"/>
                </a:lnTo>
                <a:lnTo>
                  <a:pt x="1841396" y="111314"/>
                </a:lnTo>
                <a:lnTo>
                  <a:pt x="1810226" y="126443"/>
                </a:lnTo>
                <a:lnTo>
                  <a:pt x="1775388" y="135767"/>
                </a:lnTo>
                <a:lnTo>
                  <a:pt x="1730883" y="138949"/>
                </a:lnTo>
                <a:lnTo>
                  <a:pt x="2334334" y="138949"/>
                </a:lnTo>
                <a:lnTo>
                  <a:pt x="2334334" y="29028"/>
                </a:lnTo>
                <a:lnTo>
                  <a:pt x="2290496" y="15037"/>
                </a:lnTo>
                <a:lnTo>
                  <a:pt x="2231904" y="4068"/>
                </a:lnTo>
                <a:lnTo>
                  <a:pt x="216368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953613" y="1510423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5">
                <a:moveTo>
                  <a:pt x="432816" y="0"/>
                </a:moveTo>
                <a:lnTo>
                  <a:pt x="364236" y="4070"/>
                </a:lnTo>
                <a:lnTo>
                  <a:pt x="305397" y="15041"/>
                </a:lnTo>
                <a:lnTo>
                  <a:pt x="255095" y="31051"/>
                </a:lnTo>
                <a:lnTo>
                  <a:pt x="212127" y="50241"/>
                </a:lnTo>
                <a:lnTo>
                  <a:pt x="175291" y="70749"/>
                </a:lnTo>
                <a:lnTo>
                  <a:pt x="110245" y="111315"/>
                </a:lnTo>
                <a:lnTo>
                  <a:pt x="79263" y="126444"/>
                </a:lnTo>
                <a:lnTo>
                  <a:pt x="44495" y="135768"/>
                </a:lnTo>
                <a:lnTo>
                  <a:pt x="0" y="138950"/>
                </a:lnTo>
                <a:lnTo>
                  <a:pt x="0" y="406781"/>
                </a:lnTo>
                <a:lnTo>
                  <a:pt x="68523" y="402657"/>
                </a:lnTo>
                <a:lnTo>
                  <a:pt x="127225" y="391555"/>
                </a:lnTo>
                <a:lnTo>
                  <a:pt x="177355" y="375373"/>
                </a:lnTo>
                <a:lnTo>
                  <a:pt x="220161" y="356012"/>
                </a:lnTo>
                <a:lnTo>
                  <a:pt x="256892" y="335372"/>
                </a:lnTo>
                <a:lnTo>
                  <a:pt x="321927" y="294752"/>
                </a:lnTo>
                <a:lnTo>
                  <a:pt x="352948" y="279619"/>
                </a:lnTo>
                <a:lnTo>
                  <a:pt x="387899" y="270290"/>
                </a:lnTo>
                <a:lnTo>
                  <a:pt x="432816" y="267106"/>
                </a:lnTo>
                <a:lnTo>
                  <a:pt x="2334334" y="267106"/>
                </a:lnTo>
                <a:lnTo>
                  <a:pt x="2334334" y="138950"/>
                </a:lnTo>
                <a:lnTo>
                  <a:pt x="865505" y="138950"/>
                </a:lnTo>
                <a:lnTo>
                  <a:pt x="820642" y="135768"/>
                </a:lnTo>
                <a:lnTo>
                  <a:pt x="785685" y="126444"/>
                </a:lnTo>
                <a:lnTo>
                  <a:pt x="754634" y="111315"/>
                </a:lnTo>
                <a:lnTo>
                  <a:pt x="689582" y="70749"/>
                </a:lnTo>
                <a:lnTo>
                  <a:pt x="652855" y="50241"/>
                </a:lnTo>
                <a:lnTo>
                  <a:pt x="610060" y="31051"/>
                </a:lnTo>
                <a:lnTo>
                  <a:pt x="559952" y="15041"/>
                </a:lnTo>
                <a:lnTo>
                  <a:pt x="501286" y="4070"/>
                </a:lnTo>
                <a:lnTo>
                  <a:pt x="432816" y="0"/>
                </a:lnTo>
                <a:close/>
              </a:path>
              <a:path w="2334894" h="407035">
                <a:moveTo>
                  <a:pt x="1298194" y="267106"/>
                </a:moveTo>
                <a:lnTo>
                  <a:pt x="432816" y="267106"/>
                </a:lnTo>
                <a:lnTo>
                  <a:pt x="477250" y="270290"/>
                </a:lnTo>
                <a:lnTo>
                  <a:pt x="512064" y="279619"/>
                </a:lnTo>
                <a:lnTo>
                  <a:pt x="543258" y="294752"/>
                </a:lnTo>
                <a:lnTo>
                  <a:pt x="576834" y="315353"/>
                </a:lnTo>
                <a:lnTo>
                  <a:pt x="608694" y="335372"/>
                </a:lnTo>
                <a:lnTo>
                  <a:pt x="645409" y="356012"/>
                </a:lnTo>
                <a:lnTo>
                  <a:pt x="688213" y="375373"/>
                </a:lnTo>
                <a:lnTo>
                  <a:pt x="738340" y="391555"/>
                </a:lnTo>
                <a:lnTo>
                  <a:pt x="797026" y="402657"/>
                </a:lnTo>
                <a:lnTo>
                  <a:pt x="865505" y="406781"/>
                </a:lnTo>
                <a:lnTo>
                  <a:pt x="933983" y="402657"/>
                </a:lnTo>
                <a:lnTo>
                  <a:pt x="992669" y="391555"/>
                </a:lnTo>
                <a:lnTo>
                  <a:pt x="1042797" y="375373"/>
                </a:lnTo>
                <a:lnTo>
                  <a:pt x="1085600" y="356012"/>
                </a:lnTo>
                <a:lnTo>
                  <a:pt x="1122315" y="335372"/>
                </a:lnTo>
                <a:lnTo>
                  <a:pt x="1187323" y="294752"/>
                </a:lnTo>
                <a:lnTo>
                  <a:pt x="1218374" y="279619"/>
                </a:lnTo>
                <a:lnTo>
                  <a:pt x="1253331" y="270290"/>
                </a:lnTo>
                <a:lnTo>
                  <a:pt x="1298194" y="267106"/>
                </a:lnTo>
                <a:close/>
              </a:path>
              <a:path w="2334894" h="407035">
                <a:moveTo>
                  <a:pt x="2163699" y="267106"/>
                </a:moveTo>
                <a:lnTo>
                  <a:pt x="1298194" y="267106"/>
                </a:lnTo>
                <a:lnTo>
                  <a:pt x="1342681" y="270290"/>
                </a:lnTo>
                <a:lnTo>
                  <a:pt x="1377489" y="279619"/>
                </a:lnTo>
                <a:lnTo>
                  <a:pt x="1408654" y="294752"/>
                </a:lnTo>
                <a:lnTo>
                  <a:pt x="1442212" y="315353"/>
                </a:lnTo>
                <a:lnTo>
                  <a:pt x="1473852" y="335372"/>
                </a:lnTo>
                <a:lnTo>
                  <a:pt x="1510505" y="356012"/>
                </a:lnTo>
                <a:lnTo>
                  <a:pt x="1553352" y="375373"/>
                </a:lnTo>
                <a:lnTo>
                  <a:pt x="1603577" y="391555"/>
                </a:lnTo>
                <a:lnTo>
                  <a:pt x="1662360" y="402657"/>
                </a:lnTo>
                <a:lnTo>
                  <a:pt x="1730883" y="406781"/>
                </a:lnTo>
                <a:lnTo>
                  <a:pt x="1799406" y="402657"/>
                </a:lnTo>
                <a:lnTo>
                  <a:pt x="1858108" y="391555"/>
                </a:lnTo>
                <a:lnTo>
                  <a:pt x="1908238" y="375373"/>
                </a:lnTo>
                <a:lnTo>
                  <a:pt x="1951044" y="356012"/>
                </a:lnTo>
                <a:lnTo>
                  <a:pt x="1987775" y="335372"/>
                </a:lnTo>
                <a:lnTo>
                  <a:pt x="2052810" y="294752"/>
                </a:lnTo>
                <a:lnTo>
                  <a:pt x="2083831" y="279619"/>
                </a:lnTo>
                <a:lnTo>
                  <a:pt x="2118782" y="270290"/>
                </a:lnTo>
                <a:lnTo>
                  <a:pt x="2163699" y="267106"/>
                </a:lnTo>
                <a:close/>
              </a:path>
              <a:path w="2334894" h="407035">
                <a:moveTo>
                  <a:pt x="2334334" y="267106"/>
                </a:moveTo>
                <a:lnTo>
                  <a:pt x="2163699" y="267106"/>
                </a:lnTo>
                <a:lnTo>
                  <a:pt x="2208121" y="270290"/>
                </a:lnTo>
                <a:lnTo>
                  <a:pt x="2242851" y="279619"/>
                </a:lnTo>
                <a:lnTo>
                  <a:pt x="2273819" y="294752"/>
                </a:lnTo>
                <a:lnTo>
                  <a:pt x="2334334" y="332527"/>
                </a:lnTo>
                <a:lnTo>
                  <a:pt x="2334334" y="267106"/>
                </a:lnTo>
                <a:close/>
              </a:path>
              <a:path w="2334894" h="407035">
                <a:moveTo>
                  <a:pt x="1298194" y="0"/>
                </a:moveTo>
                <a:lnTo>
                  <a:pt x="1229671" y="4070"/>
                </a:lnTo>
                <a:lnTo>
                  <a:pt x="1170888" y="15041"/>
                </a:lnTo>
                <a:lnTo>
                  <a:pt x="1120663" y="31051"/>
                </a:lnTo>
                <a:lnTo>
                  <a:pt x="1077816" y="50241"/>
                </a:lnTo>
                <a:lnTo>
                  <a:pt x="1041163" y="70749"/>
                </a:lnTo>
                <a:lnTo>
                  <a:pt x="1009523" y="90716"/>
                </a:lnTo>
                <a:lnTo>
                  <a:pt x="976054" y="111315"/>
                </a:lnTo>
                <a:lnTo>
                  <a:pt x="945038" y="126444"/>
                </a:lnTo>
                <a:lnTo>
                  <a:pt x="910260" y="135768"/>
                </a:lnTo>
                <a:lnTo>
                  <a:pt x="865505" y="138950"/>
                </a:lnTo>
                <a:lnTo>
                  <a:pt x="1730883" y="138950"/>
                </a:lnTo>
                <a:lnTo>
                  <a:pt x="1686020" y="135768"/>
                </a:lnTo>
                <a:lnTo>
                  <a:pt x="1651063" y="126444"/>
                </a:lnTo>
                <a:lnTo>
                  <a:pt x="1620012" y="111315"/>
                </a:lnTo>
                <a:lnTo>
                  <a:pt x="1555004" y="70749"/>
                </a:lnTo>
                <a:lnTo>
                  <a:pt x="1518289" y="50241"/>
                </a:lnTo>
                <a:lnTo>
                  <a:pt x="1475486" y="31051"/>
                </a:lnTo>
                <a:lnTo>
                  <a:pt x="1425358" y="15041"/>
                </a:lnTo>
                <a:lnTo>
                  <a:pt x="1366672" y="4070"/>
                </a:lnTo>
                <a:lnTo>
                  <a:pt x="1298194" y="0"/>
                </a:lnTo>
                <a:close/>
              </a:path>
              <a:path w="2334894" h="407035">
                <a:moveTo>
                  <a:pt x="2163699" y="0"/>
                </a:moveTo>
                <a:lnTo>
                  <a:pt x="2095122" y="4070"/>
                </a:lnTo>
                <a:lnTo>
                  <a:pt x="2036303" y="15041"/>
                </a:lnTo>
                <a:lnTo>
                  <a:pt x="1986057" y="31051"/>
                </a:lnTo>
                <a:lnTo>
                  <a:pt x="1943198" y="50241"/>
                </a:lnTo>
                <a:lnTo>
                  <a:pt x="1906541" y="70749"/>
                </a:lnTo>
                <a:lnTo>
                  <a:pt x="1874901" y="90716"/>
                </a:lnTo>
                <a:lnTo>
                  <a:pt x="1841396" y="111315"/>
                </a:lnTo>
                <a:lnTo>
                  <a:pt x="1810226" y="126444"/>
                </a:lnTo>
                <a:lnTo>
                  <a:pt x="1775388" y="135768"/>
                </a:lnTo>
                <a:lnTo>
                  <a:pt x="1730883" y="138950"/>
                </a:lnTo>
                <a:lnTo>
                  <a:pt x="2334334" y="138950"/>
                </a:lnTo>
                <a:lnTo>
                  <a:pt x="2334334" y="29033"/>
                </a:lnTo>
                <a:lnTo>
                  <a:pt x="2290496" y="15041"/>
                </a:lnTo>
                <a:lnTo>
                  <a:pt x="2231904" y="4070"/>
                </a:lnTo>
                <a:lnTo>
                  <a:pt x="216369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71" y="870553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67"/>
                </a:moveTo>
                <a:lnTo>
                  <a:pt x="192227" y="143967"/>
                </a:lnTo>
                <a:lnTo>
                  <a:pt x="192227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27" y="333375"/>
                </a:lnTo>
                <a:lnTo>
                  <a:pt x="192227" y="192201"/>
                </a:lnTo>
                <a:lnTo>
                  <a:pt x="333375" y="192201"/>
                </a:lnTo>
                <a:lnTo>
                  <a:pt x="333375" y="143967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5199" y="9524879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2334" y="0"/>
                </a:moveTo>
                <a:lnTo>
                  <a:pt x="253286" y="3936"/>
                </a:lnTo>
                <a:lnTo>
                  <a:pt x="206761" y="15335"/>
                </a:lnTo>
                <a:lnTo>
                  <a:pt x="163380" y="33584"/>
                </a:lnTo>
                <a:lnTo>
                  <a:pt x="123766" y="58070"/>
                </a:lnTo>
                <a:lnTo>
                  <a:pt x="88539" y="88180"/>
                </a:lnTo>
                <a:lnTo>
                  <a:pt x="58324" y="123300"/>
                </a:lnTo>
                <a:lnTo>
                  <a:pt x="33740" y="162816"/>
                </a:lnTo>
                <a:lnTo>
                  <a:pt x="15410" y="206116"/>
                </a:lnTo>
                <a:lnTo>
                  <a:pt x="3956" y="252587"/>
                </a:lnTo>
                <a:lnTo>
                  <a:pt x="0" y="301614"/>
                </a:lnTo>
                <a:lnTo>
                  <a:pt x="3956" y="350661"/>
                </a:lnTo>
                <a:lnTo>
                  <a:pt x="15410" y="397185"/>
                </a:lnTo>
                <a:lnTo>
                  <a:pt x="33740" y="440565"/>
                </a:lnTo>
                <a:lnTo>
                  <a:pt x="58324" y="480178"/>
                </a:lnTo>
                <a:lnTo>
                  <a:pt x="88539" y="515404"/>
                </a:lnTo>
                <a:lnTo>
                  <a:pt x="123766" y="545620"/>
                </a:lnTo>
                <a:lnTo>
                  <a:pt x="163380" y="570204"/>
                </a:lnTo>
                <a:lnTo>
                  <a:pt x="206761" y="588534"/>
                </a:lnTo>
                <a:lnTo>
                  <a:pt x="253286" y="599988"/>
                </a:lnTo>
                <a:lnTo>
                  <a:pt x="254359" y="600074"/>
                </a:lnTo>
                <a:lnTo>
                  <a:pt x="350286" y="600074"/>
                </a:lnTo>
                <a:lnTo>
                  <a:pt x="397828" y="588534"/>
                </a:lnTo>
                <a:lnTo>
                  <a:pt x="441126" y="570204"/>
                </a:lnTo>
                <a:lnTo>
                  <a:pt x="480642" y="545620"/>
                </a:lnTo>
                <a:lnTo>
                  <a:pt x="515761" y="515404"/>
                </a:lnTo>
                <a:lnTo>
                  <a:pt x="545869" y="480178"/>
                </a:lnTo>
                <a:lnTo>
                  <a:pt x="570355" y="440565"/>
                </a:lnTo>
                <a:lnTo>
                  <a:pt x="588604" y="397185"/>
                </a:lnTo>
                <a:lnTo>
                  <a:pt x="600003" y="350661"/>
                </a:lnTo>
                <a:lnTo>
                  <a:pt x="600003" y="252587"/>
                </a:lnTo>
                <a:lnTo>
                  <a:pt x="588604" y="206116"/>
                </a:lnTo>
                <a:lnTo>
                  <a:pt x="570355" y="162816"/>
                </a:lnTo>
                <a:lnTo>
                  <a:pt x="545869" y="123300"/>
                </a:lnTo>
                <a:lnTo>
                  <a:pt x="515761" y="88180"/>
                </a:lnTo>
                <a:lnTo>
                  <a:pt x="480642" y="58070"/>
                </a:lnTo>
                <a:lnTo>
                  <a:pt x="441126" y="33584"/>
                </a:lnTo>
                <a:lnTo>
                  <a:pt x="397828" y="15335"/>
                </a:lnTo>
                <a:lnTo>
                  <a:pt x="351359" y="3936"/>
                </a:lnTo>
                <a:lnTo>
                  <a:pt x="30233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7360" y="927935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8463" y="0"/>
                </a:moveTo>
                <a:lnTo>
                  <a:pt x="123736" y="5976"/>
                </a:lnTo>
                <a:lnTo>
                  <a:pt x="83510" y="22851"/>
                </a:lnTo>
                <a:lnTo>
                  <a:pt x="49403" y="49046"/>
                </a:lnTo>
                <a:lnTo>
                  <a:pt x="23036" y="82979"/>
                </a:lnTo>
                <a:lnTo>
                  <a:pt x="6029" y="123072"/>
                </a:lnTo>
                <a:lnTo>
                  <a:pt x="0" y="167744"/>
                </a:lnTo>
                <a:lnTo>
                  <a:pt x="6029" y="212468"/>
                </a:lnTo>
                <a:lnTo>
                  <a:pt x="23036" y="252693"/>
                </a:lnTo>
                <a:lnTo>
                  <a:pt x="49403" y="286799"/>
                </a:lnTo>
                <a:lnTo>
                  <a:pt x="83510" y="313166"/>
                </a:lnTo>
                <a:lnTo>
                  <a:pt x="123736" y="330173"/>
                </a:lnTo>
                <a:lnTo>
                  <a:pt x="147482" y="333374"/>
                </a:lnTo>
                <a:lnTo>
                  <a:pt x="189417" y="333374"/>
                </a:lnTo>
                <a:lnTo>
                  <a:pt x="213134" y="330173"/>
                </a:lnTo>
                <a:lnTo>
                  <a:pt x="253225" y="313166"/>
                </a:lnTo>
                <a:lnTo>
                  <a:pt x="287158" y="286799"/>
                </a:lnTo>
                <a:lnTo>
                  <a:pt x="311692" y="254853"/>
                </a:lnTo>
                <a:lnTo>
                  <a:pt x="168462" y="254853"/>
                </a:lnTo>
                <a:lnTo>
                  <a:pt x="134502" y="248025"/>
                </a:lnTo>
                <a:lnTo>
                  <a:pt x="106818" y="229387"/>
                </a:lnTo>
                <a:lnTo>
                  <a:pt x="88178" y="201704"/>
                </a:lnTo>
                <a:lnTo>
                  <a:pt x="81349" y="167744"/>
                </a:lnTo>
                <a:lnTo>
                  <a:pt x="88178" y="133784"/>
                </a:lnTo>
                <a:lnTo>
                  <a:pt x="106818" y="106102"/>
                </a:lnTo>
                <a:lnTo>
                  <a:pt x="134502" y="87463"/>
                </a:lnTo>
                <a:lnTo>
                  <a:pt x="168462" y="80636"/>
                </a:lnTo>
                <a:lnTo>
                  <a:pt x="259164" y="80636"/>
                </a:lnTo>
                <a:lnTo>
                  <a:pt x="168463" y="0"/>
                </a:lnTo>
                <a:close/>
              </a:path>
              <a:path w="333375" h="333375">
                <a:moveTo>
                  <a:pt x="259164" y="80636"/>
                </a:moveTo>
                <a:lnTo>
                  <a:pt x="168462" y="80636"/>
                </a:lnTo>
                <a:lnTo>
                  <a:pt x="202421" y="87463"/>
                </a:lnTo>
                <a:lnTo>
                  <a:pt x="230104" y="106102"/>
                </a:lnTo>
                <a:lnTo>
                  <a:pt x="248743" y="133784"/>
                </a:lnTo>
                <a:lnTo>
                  <a:pt x="255572" y="167744"/>
                </a:lnTo>
                <a:lnTo>
                  <a:pt x="248743" y="201704"/>
                </a:lnTo>
                <a:lnTo>
                  <a:pt x="230104" y="229387"/>
                </a:lnTo>
                <a:lnTo>
                  <a:pt x="202421" y="248025"/>
                </a:lnTo>
                <a:lnTo>
                  <a:pt x="168462" y="254853"/>
                </a:lnTo>
                <a:lnTo>
                  <a:pt x="311692" y="254853"/>
                </a:lnTo>
                <a:lnTo>
                  <a:pt x="313351" y="252693"/>
                </a:lnTo>
                <a:lnTo>
                  <a:pt x="330226" y="212468"/>
                </a:lnTo>
                <a:lnTo>
                  <a:pt x="333374" y="188902"/>
                </a:lnTo>
                <a:lnTo>
                  <a:pt x="333374" y="146610"/>
                </a:lnTo>
                <a:lnTo>
                  <a:pt x="259164" y="80636"/>
                </a:lnTo>
                <a:close/>
              </a:path>
              <a:path w="333375" h="333375">
                <a:moveTo>
                  <a:pt x="168463" y="0"/>
                </a:moveTo>
                <a:lnTo>
                  <a:pt x="333374" y="146610"/>
                </a:lnTo>
                <a:lnTo>
                  <a:pt x="330226" y="123072"/>
                </a:lnTo>
                <a:lnTo>
                  <a:pt x="313351" y="82979"/>
                </a:lnTo>
                <a:lnTo>
                  <a:pt x="287158" y="49046"/>
                </a:lnTo>
                <a:lnTo>
                  <a:pt x="253225" y="22851"/>
                </a:lnTo>
                <a:lnTo>
                  <a:pt x="213134" y="5976"/>
                </a:lnTo>
                <a:lnTo>
                  <a:pt x="168463" y="0"/>
                </a:lnTo>
                <a:close/>
              </a:path>
              <a:path w="333375" h="333375">
                <a:moveTo>
                  <a:pt x="333374" y="0"/>
                </a:moveTo>
                <a:lnTo>
                  <a:pt x="168463" y="0"/>
                </a:lnTo>
                <a:lnTo>
                  <a:pt x="213134" y="5976"/>
                </a:lnTo>
                <a:lnTo>
                  <a:pt x="253225" y="22851"/>
                </a:lnTo>
                <a:lnTo>
                  <a:pt x="287158" y="49046"/>
                </a:lnTo>
                <a:lnTo>
                  <a:pt x="313351" y="82979"/>
                </a:lnTo>
                <a:lnTo>
                  <a:pt x="330226" y="123072"/>
                </a:lnTo>
                <a:lnTo>
                  <a:pt x="333374" y="146610"/>
                </a:lnTo>
                <a:lnTo>
                  <a:pt x="33337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857373" y="2"/>
            <a:ext cx="2268220" cy="949325"/>
            <a:chOff x="15857373" y="2"/>
            <a:chExt cx="2268220" cy="949325"/>
          </a:xfrm>
        </p:grpSpPr>
        <p:sp>
          <p:nvSpPr>
            <p:cNvPr id="6" name="object 6"/>
            <p:cNvSpPr/>
            <p:nvPr/>
          </p:nvSpPr>
          <p:spPr>
            <a:xfrm>
              <a:off x="15857373" y="2"/>
              <a:ext cx="2268220" cy="949325"/>
            </a:xfrm>
            <a:custGeom>
              <a:avLst/>
              <a:gdLst/>
              <a:ahLst/>
              <a:cxnLst/>
              <a:rect l="l" t="t" r="r" b="b"/>
              <a:pathLst>
                <a:path w="2268219" h="949325">
                  <a:moveTo>
                    <a:pt x="199678" y="0"/>
                  </a:moveTo>
                  <a:lnTo>
                    <a:pt x="0" y="0"/>
                  </a:lnTo>
                  <a:lnTo>
                    <a:pt x="6557" y="34730"/>
                  </a:lnTo>
                  <a:lnTo>
                    <a:pt x="17148" y="80430"/>
                  </a:lnTo>
                  <a:lnTo>
                    <a:pt x="29534" y="125418"/>
                  </a:lnTo>
                  <a:lnTo>
                    <a:pt x="43677" y="169653"/>
                  </a:lnTo>
                  <a:lnTo>
                    <a:pt x="59535" y="213096"/>
                  </a:lnTo>
                  <a:lnTo>
                    <a:pt x="77070" y="255707"/>
                  </a:lnTo>
                  <a:lnTo>
                    <a:pt x="96239" y="297445"/>
                  </a:lnTo>
                  <a:lnTo>
                    <a:pt x="117005" y="338270"/>
                  </a:lnTo>
                  <a:lnTo>
                    <a:pt x="139326" y="378142"/>
                  </a:lnTo>
                  <a:lnTo>
                    <a:pt x="163163" y="417021"/>
                  </a:lnTo>
                  <a:lnTo>
                    <a:pt x="188476" y="454866"/>
                  </a:lnTo>
                  <a:lnTo>
                    <a:pt x="215224" y="491639"/>
                  </a:lnTo>
                  <a:lnTo>
                    <a:pt x="243368" y="527298"/>
                  </a:lnTo>
                  <a:lnTo>
                    <a:pt x="272867" y="561803"/>
                  </a:lnTo>
                  <a:lnTo>
                    <a:pt x="303682" y="595115"/>
                  </a:lnTo>
                  <a:lnTo>
                    <a:pt x="335772" y="627192"/>
                  </a:lnTo>
                  <a:lnTo>
                    <a:pt x="369098" y="657996"/>
                  </a:lnTo>
                  <a:lnTo>
                    <a:pt x="403619" y="687486"/>
                  </a:lnTo>
                  <a:lnTo>
                    <a:pt x="439295" y="715622"/>
                  </a:lnTo>
                  <a:lnTo>
                    <a:pt x="476087" y="742363"/>
                  </a:lnTo>
                  <a:lnTo>
                    <a:pt x="513955" y="767670"/>
                  </a:lnTo>
                  <a:lnTo>
                    <a:pt x="552857" y="791502"/>
                  </a:lnTo>
                  <a:lnTo>
                    <a:pt x="592755" y="813819"/>
                  </a:lnTo>
                  <a:lnTo>
                    <a:pt x="633608" y="834582"/>
                  </a:lnTo>
                  <a:lnTo>
                    <a:pt x="675377" y="853750"/>
                  </a:lnTo>
                  <a:lnTo>
                    <a:pt x="718020" y="871282"/>
                  </a:lnTo>
                  <a:lnTo>
                    <a:pt x="761499" y="887140"/>
                  </a:lnTo>
                  <a:lnTo>
                    <a:pt x="805773" y="901282"/>
                  </a:lnTo>
                  <a:lnTo>
                    <a:pt x="850802" y="913669"/>
                  </a:lnTo>
                  <a:lnTo>
                    <a:pt x="896546" y="924260"/>
                  </a:lnTo>
                  <a:lnTo>
                    <a:pt x="942965" y="933015"/>
                  </a:lnTo>
                  <a:lnTo>
                    <a:pt x="990020" y="939895"/>
                  </a:lnTo>
                  <a:lnTo>
                    <a:pt x="1037669" y="944859"/>
                  </a:lnTo>
                  <a:lnTo>
                    <a:pt x="1085873" y="947866"/>
                  </a:lnTo>
                  <a:lnTo>
                    <a:pt x="1134592" y="948878"/>
                  </a:lnTo>
                  <a:lnTo>
                    <a:pt x="1183244" y="947866"/>
                  </a:lnTo>
                  <a:lnTo>
                    <a:pt x="1231381" y="944859"/>
                  </a:lnTo>
                  <a:lnTo>
                    <a:pt x="1278965" y="939895"/>
                  </a:lnTo>
                  <a:lnTo>
                    <a:pt x="1325954" y="933015"/>
                  </a:lnTo>
                  <a:lnTo>
                    <a:pt x="1372310" y="924260"/>
                  </a:lnTo>
                  <a:lnTo>
                    <a:pt x="1417992" y="913669"/>
                  </a:lnTo>
                  <a:lnTo>
                    <a:pt x="1462960" y="901282"/>
                  </a:lnTo>
                  <a:lnTo>
                    <a:pt x="1507174" y="887140"/>
                  </a:lnTo>
                  <a:lnTo>
                    <a:pt x="1550594" y="871282"/>
                  </a:lnTo>
                  <a:lnTo>
                    <a:pt x="1593181" y="853750"/>
                  </a:lnTo>
                  <a:lnTo>
                    <a:pt x="1634894" y="834582"/>
                  </a:lnTo>
                  <a:lnTo>
                    <a:pt x="1675692" y="813819"/>
                  </a:lnTo>
                  <a:lnTo>
                    <a:pt x="1715537" y="791502"/>
                  </a:lnTo>
                  <a:lnTo>
                    <a:pt x="1754389" y="767670"/>
                  </a:lnTo>
                  <a:lnTo>
                    <a:pt x="1776226" y="753057"/>
                  </a:lnTo>
                  <a:lnTo>
                    <a:pt x="1134592" y="753057"/>
                  </a:lnTo>
                  <a:lnTo>
                    <a:pt x="1086837" y="751886"/>
                  </a:lnTo>
                  <a:lnTo>
                    <a:pt x="1039687" y="748410"/>
                  </a:lnTo>
                  <a:lnTo>
                    <a:pt x="993198" y="742683"/>
                  </a:lnTo>
                  <a:lnTo>
                    <a:pt x="947426" y="734761"/>
                  </a:lnTo>
                  <a:lnTo>
                    <a:pt x="902423" y="724699"/>
                  </a:lnTo>
                  <a:lnTo>
                    <a:pt x="858247" y="712551"/>
                  </a:lnTo>
                  <a:lnTo>
                    <a:pt x="814950" y="698373"/>
                  </a:lnTo>
                  <a:lnTo>
                    <a:pt x="772589" y="682219"/>
                  </a:lnTo>
                  <a:lnTo>
                    <a:pt x="731217" y="664144"/>
                  </a:lnTo>
                  <a:lnTo>
                    <a:pt x="690890" y="644203"/>
                  </a:lnTo>
                  <a:lnTo>
                    <a:pt x="651663" y="622452"/>
                  </a:lnTo>
                  <a:lnTo>
                    <a:pt x="613590" y="598944"/>
                  </a:lnTo>
                  <a:lnTo>
                    <a:pt x="576726" y="573736"/>
                  </a:lnTo>
                  <a:lnTo>
                    <a:pt x="541126" y="546881"/>
                  </a:lnTo>
                  <a:lnTo>
                    <a:pt x="506845" y="518436"/>
                  </a:lnTo>
                  <a:lnTo>
                    <a:pt x="473937" y="488454"/>
                  </a:lnTo>
                  <a:lnTo>
                    <a:pt x="442458" y="456991"/>
                  </a:lnTo>
                  <a:lnTo>
                    <a:pt x="412462" y="424101"/>
                  </a:lnTo>
                  <a:lnTo>
                    <a:pt x="384004" y="389840"/>
                  </a:lnTo>
                  <a:lnTo>
                    <a:pt x="357139" y="354263"/>
                  </a:lnTo>
                  <a:lnTo>
                    <a:pt x="331921" y="317424"/>
                  </a:lnTo>
                  <a:lnTo>
                    <a:pt x="308406" y="279379"/>
                  </a:lnTo>
                  <a:lnTo>
                    <a:pt x="286648" y="240181"/>
                  </a:lnTo>
                  <a:lnTo>
                    <a:pt x="266702" y="199887"/>
                  </a:lnTo>
                  <a:lnTo>
                    <a:pt x="248623" y="158551"/>
                  </a:lnTo>
                  <a:lnTo>
                    <a:pt x="232465" y="116229"/>
                  </a:lnTo>
                  <a:lnTo>
                    <a:pt x="218284" y="72974"/>
                  </a:lnTo>
                  <a:lnTo>
                    <a:pt x="206135" y="28842"/>
                  </a:lnTo>
                  <a:lnTo>
                    <a:pt x="199678" y="0"/>
                  </a:lnTo>
                  <a:close/>
                </a:path>
                <a:path w="2268219" h="949325">
                  <a:moveTo>
                    <a:pt x="2267684" y="0"/>
                  </a:moveTo>
                  <a:lnTo>
                    <a:pt x="2068747" y="0"/>
                  </a:lnTo>
                  <a:lnTo>
                    <a:pt x="2062291" y="28842"/>
                  </a:lnTo>
                  <a:lnTo>
                    <a:pt x="2050143" y="72974"/>
                  </a:lnTo>
                  <a:lnTo>
                    <a:pt x="2035965" y="116229"/>
                  </a:lnTo>
                  <a:lnTo>
                    <a:pt x="2019811" y="158551"/>
                  </a:lnTo>
                  <a:lnTo>
                    <a:pt x="2001737" y="199887"/>
                  </a:lnTo>
                  <a:lnTo>
                    <a:pt x="1981796" y="240181"/>
                  </a:lnTo>
                  <a:lnTo>
                    <a:pt x="1960045" y="279379"/>
                  </a:lnTo>
                  <a:lnTo>
                    <a:pt x="1936539" y="317424"/>
                  </a:lnTo>
                  <a:lnTo>
                    <a:pt x="1911331" y="354263"/>
                  </a:lnTo>
                  <a:lnTo>
                    <a:pt x="1884477" y="389840"/>
                  </a:lnTo>
                  <a:lnTo>
                    <a:pt x="1856032" y="424101"/>
                  </a:lnTo>
                  <a:lnTo>
                    <a:pt x="1826052" y="456991"/>
                  </a:lnTo>
                  <a:lnTo>
                    <a:pt x="1794590" y="488454"/>
                  </a:lnTo>
                  <a:lnTo>
                    <a:pt x="1761701" y="518436"/>
                  </a:lnTo>
                  <a:lnTo>
                    <a:pt x="1727442" y="546881"/>
                  </a:lnTo>
                  <a:lnTo>
                    <a:pt x="1691866" y="573736"/>
                  </a:lnTo>
                  <a:lnTo>
                    <a:pt x="1655029" y="598944"/>
                  </a:lnTo>
                  <a:lnTo>
                    <a:pt x="1616985" y="622452"/>
                  </a:lnTo>
                  <a:lnTo>
                    <a:pt x="1577790" y="644203"/>
                  </a:lnTo>
                  <a:lnTo>
                    <a:pt x="1537499" y="664144"/>
                  </a:lnTo>
                  <a:lnTo>
                    <a:pt x="1496165" y="682219"/>
                  </a:lnTo>
                  <a:lnTo>
                    <a:pt x="1453845" y="698373"/>
                  </a:lnTo>
                  <a:lnTo>
                    <a:pt x="1410593" y="712551"/>
                  </a:lnTo>
                  <a:lnTo>
                    <a:pt x="1366465" y="724699"/>
                  </a:lnTo>
                  <a:lnTo>
                    <a:pt x="1321514" y="734761"/>
                  </a:lnTo>
                  <a:lnTo>
                    <a:pt x="1275797" y="742683"/>
                  </a:lnTo>
                  <a:lnTo>
                    <a:pt x="1229367" y="748410"/>
                  </a:lnTo>
                  <a:lnTo>
                    <a:pt x="1182281" y="751886"/>
                  </a:lnTo>
                  <a:lnTo>
                    <a:pt x="1134592" y="753057"/>
                  </a:lnTo>
                  <a:lnTo>
                    <a:pt x="1776226" y="753057"/>
                  </a:lnTo>
                  <a:lnTo>
                    <a:pt x="1828950" y="715622"/>
                  </a:lnTo>
                  <a:lnTo>
                    <a:pt x="1864580" y="687486"/>
                  </a:lnTo>
                  <a:lnTo>
                    <a:pt x="1899056" y="657996"/>
                  </a:lnTo>
                  <a:lnTo>
                    <a:pt x="1932338" y="627192"/>
                  </a:lnTo>
                  <a:lnTo>
                    <a:pt x="1964387" y="595115"/>
                  </a:lnTo>
                  <a:lnTo>
                    <a:pt x="1995162" y="561803"/>
                  </a:lnTo>
                  <a:lnTo>
                    <a:pt x="2024624" y="527298"/>
                  </a:lnTo>
                  <a:lnTo>
                    <a:pt x="2052731" y="491639"/>
                  </a:lnTo>
                  <a:lnTo>
                    <a:pt x="2079445" y="454866"/>
                  </a:lnTo>
                  <a:lnTo>
                    <a:pt x="2104725" y="417021"/>
                  </a:lnTo>
                  <a:lnTo>
                    <a:pt x="2128532" y="378142"/>
                  </a:lnTo>
                  <a:lnTo>
                    <a:pt x="2150825" y="338270"/>
                  </a:lnTo>
                  <a:lnTo>
                    <a:pt x="2171564" y="297445"/>
                  </a:lnTo>
                  <a:lnTo>
                    <a:pt x="2190710" y="255707"/>
                  </a:lnTo>
                  <a:lnTo>
                    <a:pt x="2208222" y="213096"/>
                  </a:lnTo>
                  <a:lnTo>
                    <a:pt x="2224061" y="169653"/>
                  </a:lnTo>
                  <a:lnTo>
                    <a:pt x="2238186" y="125418"/>
                  </a:lnTo>
                  <a:lnTo>
                    <a:pt x="2250557" y="80430"/>
                  </a:lnTo>
                  <a:lnTo>
                    <a:pt x="2261135" y="34730"/>
                  </a:lnTo>
                  <a:lnTo>
                    <a:pt x="226768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21466" y="2"/>
              <a:ext cx="1261110" cy="459740"/>
            </a:xfrm>
            <a:custGeom>
              <a:avLst/>
              <a:gdLst/>
              <a:ahLst/>
              <a:cxnLst/>
              <a:rect l="l" t="t" r="r" b="b"/>
              <a:pathLst>
                <a:path w="1261109" h="459740">
                  <a:moveTo>
                    <a:pt x="255992" y="0"/>
                  </a:moveTo>
                  <a:lnTo>
                    <a:pt x="0" y="0"/>
                  </a:lnTo>
                  <a:lnTo>
                    <a:pt x="7608" y="23343"/>
                  </a:lnTo>
                  <a:lnTo>
                    <a:pt x="24443" y="65035"/>
                  </a:lnTo>
                  <a:lnTo>
                    <a:pt x="43973" y="105271"/>
                  </a:lnTo>
                  <a:lnTo>
                    <a:pt x="66085" y="143937"/>
                  </a:lnTo>
                  <a:lnTo>
                    <a:pt x="90666" y="180921"/>
                  </a:lnTo>
                  <a:lnTo>
                    <a:pt x="117603" y="216112"/>
                  </a:lnTo>
                  <a:lnTo>
                    <a:pt x="146785" y="249397"/>
                  </a:lnTo>
                  <a:lnTo>
                    <a:pt x="178096" y="280663"/>
                  </a:lnTo>
                  <a:lnTo>
                    <a:pt x="211426" y="309800"/>
                  </a:lnTo>
                  <a:lnTo>
                    <a:pt x="246661" y="336694"/>
                  </a:lnTo>
                  <a:lnTo>
                    <a:pt x="283687" y="361233"/>
                  </a:lnTo>
                  <a:lnTo>
                    <a:pt x="322393" y="383306"/>
                  </a:lnTo>
                  <a:lnTo>
                    <a:pt x="362666" y="402799"/>
                  </a:lnTo>
                  <a:lnTo>
                    <a:pt x="404392" y="419601"/>
                  </a:lnTo>
                  <a:lnTo>
                    <a:pt x="447458" y="433600"/>
                  </a:lnTo>
                  <a:lnTo>
                    <a:pt x="491753" y="444684"/>
                  </a:lnTo>
                  <a:lnTo>
                    <a:pt x="537162" y="452739"/>
                  </a:lnTo>
                  <a:lnTo>
                    <a:pt x="583574" y="457655"/>
                  </a:lnTo>
                  <a:lnTo>
                    <a:pt x="630875" y="459318"/>
                  </a:lnTo>
                  <a:lnTo>
                    <a:pt x="678171" y="457655"/>
                  </a:lnTo>
                  <a:lnTo>
                    <a:pt x="724571" y="452739"/>
                  </a:lnTo>
                  <a:lnTo>
                    <a:pt x="769961" y="444684"/>
                  </a:lnTo>
                  <a:lnTo>
                    <a:pt x="814230" y="433600"/>
                  </a:lnTo>
                  <a:lnTo>
                    <a:pt x="857265" y="419601"/>
                  </a:lnTo>
                  <a:lnTo>
                    <a:pt x="898955" y="402799"/>
                  </a:lnTo>
                  <a:lnTo>
                    <a:pt x="939187" y="383306"/>
                  </a:lnTo>
                  <a:lnTo>
                    <a:pt x="977850" y="361233"/>
                  </a:lnTo>
                  <a:lnTo>
                    <a:pt x="1014830" y="336694"/>
                  </a:lnTo>
                  <a:lnTo>
                    <a:pt x="1050016" y="309800"/>
                  </a:lnTo>
                  <a:lnTo>
                    <a:pt x="1083297" y="280663"/>
                  </a:lnTo>
                  <a:lnTo>
                    <a:pt x="1114559" y="249397"/>
                  </a:lnTo>
                  <a:lnTo>
                    <a:pt x="1137521" y="223162"/>
                  </a:lnTo>
                  <a:lnTo>
                    <a:pt x="630875" y="223162"/>
                  </a:lnTo>
                  <a:lnTo>
                    <a:pt x="584413" y="220661"/>
                  </a:lnTo>
                  <a:lnTo>
                    <a:pt x="539385" y="213333"/>
                  </a:lnTo>
                  <a:lnTo>
                    <a:pt x="496054" y="201437"/>
                  </a:lnTo>
                  <a:lnTo>
                    <a:pt x="454681" y="185233"/>
                  </a:lnTo>
                  <a:lnTo>
                    <a:pt x="415530" y="164981"/>
                  </a:lnTo>
                  <a:lnTo>
                    <a:pt x="378862" y="140940"/>
                  </a:lnTo>
                  <a:lnTo>
                    <a:pt x="344940" y="113370"/>
                  </a:lnTo>
                  <a:lnTo>
                    <a:pt x="314027" y="82531"/>
                  </a:lnTo>
                  <a:lnTo>
                    <a:pt x="286384" y="48683"/>
                  </a:lnTo>
                  <a:lnTo>
                    <a:pt x="262274" y="12086"/>
                  </a:lnTo>
                  <a:lnTo>
                    <a:pt x="255992" y="0"/>
                  </a:lnTo>
                  <a:close/>
                </a:path>
                <a:path w="1261109" h="459740">
                  <a:moveTo>
                    <a:pt x="1261063" y="0"/>
                  </a:moveTo>
                  <a:lnTo>
                    <a:pt x="1005757" y="0"/>
                  </a:lnTo>
                  <a:lnTo>
                    <a:pt x="999476" y="12086"/>
                  </a:lnTo>
                  <a:lnTo>
                    <a:pt x="975366" y="48683"/>
                  </a:lnTo>
                  <a:lnTo>
                    <a:pt x="947723" y="82531"/>
                  </a:lnTo>
                  <a:lnTo>
                    <a:pt x="916809" y="113370"/>
                  </a:lnTo>
                  <a:lnTo>
                    <a:pt x="882887" y="140940"/>
                  </a:lnTo>
                  <a:lnTo>
                    <a:pt x="846220" y="164981"/>
                  </a:lnTo>
                  <a:lnTo>
                    <a:pt x="807068" y="185233"/>
                  </a:lnTo>
                  <a:lnTo>
                    <a:pt x="765696" y="201437"/>
                  </a:lnTo>
                  <a:lnTo>
                    <a:pt x="722365" y="213333"/>
                  </a:lnTo>
                  <a:lnTo>
                    <a:pt x="677337" y="220661"/>
                  </a:lnTo>
                  <a:lnTo>
                    <a:pt x="630875" y="223162"/>
                  </a:lnTo>
                  <a:lnTo>
                    <a:pt x="1137521" y="223162"/>
                  </a:lnTo>
                  <a:lnTo>
                    <a:pt x="1170580" y="180921"/>
                  </a:lnTo>
                  <a:lnTo>
                    <a:pt x="1195115" y="143937"/>
                  </a:lnTo>
                  <a:lnTo>
                    <a:pt x="1217184" y="105271"/>
                  </a:lnTo>
                  <a:lnTo>
                    <a:pt x="1236673" y="65035"/>
                  </a:lnTo>
                  <a:lnTo>
                    <a:pt x="1253472" y="23343"/>
                  </a:lnTo>
                  <a:lnTo>
                    <a:pt x="126106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26463" y="552049"/>
            <a:ext cx="3007360" cy="986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300" spc="260"/>
              <a:t>S</a:t>
            </a:r>
            <a:r>
              <a:rPr dirty="0" sz="6300" spc="-10"/>
              <a:t>o</a:t>
            </a:r>
            <a:r>
              <a:rPr dirty="0" sz="6300" spc="40"/>
              <a:t>l</a:t>
            </a:r>
            <a:r>
              <a:rPr dirty="0" sz="6300" spc="220"/>
              <a:t>u</a:t>
            </a:r>
            <a:r>
              <a:rPr dirty="0" sz="6300" spc="204"/>
              <a:t>t</a:t>
            </a:r>
            <a:r>
              <a:rPr dirty="0" sz="6300" spc="85"/>
              <a:t>i</a:t>
            </a:r>
            <a:r>
              <a:rPr dirty="0" sz="6300" spc="-10"/>
              <a:t>o</a:t>
            </a:r>
            <a:r>
              <a:rPr dirty="0" sz="6300" spc="235"/>
              <a:t>n</a:t>
            </a:r>
            <a:endParaRPr sz="6300"/>
          </a:p>
        </p:txBody>
      </p:sp>
      <p:sp>
        <p:nvSpPr>
          <p:cNvPr id="9" name="object 9"/>
          <p:cNvSpPr txBox="1"/>
          <p:nvPr/>
        </p:nvSpPr>
        <p:spPr>
          <a:xfrm>
            <a:off x="1425206" y="2162721"/>
            <a:ext cx="7630159" cy="52990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89535">
              <a:lnSpc>
                <a:spcPct val="101000"/>
              </a:lnSpc>
              <a:spcBef>
                <a:spcPts val="85"/>
              </a:spcBef>
            </a:pPr>
            <a:r>
              <a:rPr dirty="0" sz="2150" spc="6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8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150" spc="-15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-6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114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14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gg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 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security</a:t>
            </a:r>
            <a:r>
              <a:rPr dirty="0" sz="2150" spc="-14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through</a:t>
            </a:r>
            <a:r>
              <a:rPr dirty="0" sz="2150" spc="-14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5">
                <a:solidFill>
                  <a:srgbClr val="882E06"/>
                </a:solidFill>
                <a:latin typeface="Verdana"/>
                <a:cs typeface="Verdana"/>
              </a:rPr>
              <a:t>error</a:t>
            </a:r>
            <a:r>
              <a:rPr dirty="0" sz="2150" spc="-14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handling,</a:t>
            </a:r>
            <a:r>
              <a:rPr dirty="0" sz="2150" spc="-14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modularization,</a:t>
            </a:r>
            <a:r>
              <a:rPr dirty="0" sz="2150" spc="-14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882E06"/>
                </a:solidFill>
                <a:latin typeface="Verdana"/>
                <a:cs typeface="Verdana"/>
              </a:rPr>
              <a:t>optimized </a:t>
            </a:r>
            <a:r>
              <a:rPr dirty="0" sz="2150" spc="-74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882E06"/>
                </a:solidFill>
                <a:latin typeface="Verdana"/>
                <a:cs typeface="Verdana"/>
              </a:rPr>
              <a:t>file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writing, </a:t>
            </a: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refined </a:t>
            </a:r>
            <a:r>
              <a:rPr dirty="0" sz="2150" spc="20">
                <a:solidFill>
                  <a:srgbClr val="882E06"/>
                </a:solidFill>
                <a:latin typeface="Verdana"/>
                <a:cs typeface="Verdana"/>
              </a:rPr>
              <a:t>JSON 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usage, </a:t>
            </a:r>
            <a:r>
              <a:rPr dirty="0" sz="2150" spc="-40">
                <a:solidFill>
                  <a:srgbClr val="882E06"/>
                </a:solidFill>
                <a:latin typeface="Verdana"/>
                <a:cs typeface="Verdana"/>
              </a:rPr>
              <a:t>enhanced </a:t>
            </a:r>
            <a:r>
              <a:rPr dirty="0" sz="2150" spc="-60">
                <a:solidFill>
                  <a:srgbClr val="882E06"/>
                </a:solidFill>
                <a:latin typeface="Verdana"/>
                <a:cs typeface="Verdana"/>
              </a:rPr>
              <a:t>user </a:t>
            </a:r>
            <a:r>
              <a:rPr dirty="0" sz="2150" spc="-40">
                <a:solidFill>
                  <a:srgbClr val="882E06"/>
                </a:solidFill>
                <a:latin typeface="Verdana"/>
                <a:cs typeface="Verdana"/>
              </a:rPr>
              <a:t>interface </a:t>
            </a:r>
            <a:r>
              <a:rPr dirty="0" sz="2150" spc="-74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882E06"/>
                </a:solidFill>
                <a:latin typeface="Verdana"/>
                <a:cs typeface="Verdana"/>
              </a:rPr>
              <a:t>and </a:t>
            </a:r>
            <a:r>
              <a:rPr dirty="0" sz="2150" spc="-135">
                <a:solidFill>
                  <a:srgbClr val="882E06"/>
                </a:solidFill>
                <a:latin typeface="Verdana"/>
                <a:cs typeface="Verdana"/>
              </a:rPr>
              <a:t>GUI,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customizable 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logging, </a:t>
            </a:r>
            <a:r>
              <a:rPr dirty="0" sz="2150" spc="-40">
                <a:solidFill>
                  <a:srgbClr val="882E06"/>
                </a:solidFill>
                <a:latin typeface="Verdana"/>
                <a:cs typeface="Verdana"/>
              </a:rPr>
              <a:t>ethical </a:t>
            </a: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considerations,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8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ili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150" spc="-18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8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15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150" spc="-8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8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00499"/>
              </a:lnSpc>
            </a:pP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Ethical</a:t>
            </a:r>
            <a:r>
              <a:rPr dirty="0" sz="2150" spc="-13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882E06"/>
                </a:solidFill>
                <a:latin typeface="Verdana"/>
                <a:cs typeface="Verdana"/>
              </a:rPr>
              <a:t>considerations</a:t>
            </a:r>
            <a:r>
              <a:rPr dirty="0" sz="2150" spc="-13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5">
                <a:solidFill>
                  <a:srgbClr val="882E06"/>
                </a:solidFill>
                <a:latin typeface="Verdana"/>
                <a:cs typeface="Verdana"/>
              </a:rPr>
              <a:t>are</a:t>
            </a:r>
            <a:r>
              <a:rPr dirty="0" sz="2150" spc="-13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882E06"/>
                </a:solidFill>
                <a:latin typeface="Verdana"/>
                <a:cs typeface="Verdana"/>
              </a:rPr>
              <a:t>prioritized</a:t>
            </a:r>
            <a:r>
              <a:rPr dirty="0" sz="2150" spc="-13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dirty="0" sz="2150" spc="-13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ensure</a:t>
            </a:r>
            <a:r>
              <a:rPr dirty="0" sz="2150" spc="-13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responsible </a:t>
            </a:r>
            <a:r>
              <a:rPr dirty="0" sz="2150" spc="-74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18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8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150" spc="-114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11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8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114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8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114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114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5">
                <a:solidFill>
                  <a:srgbClr val="882E06"/>
                </a:solidFill>
                <a:latin typeface="Verdana"/>
                <a:cs typeface="Verdana"/>
              </a:rPr>
              <a:t>s  </a:t>
            </a: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about </a:t>
            </a:r>
            <a:r>
              <a:rPr dirty="0" sz="2150" spc="-60">
                <a:solidFill>
                  <a:srgbClr val="882E06"/>
                </a:solidFill>
                <a:latin typeface="Verdana"/>
                <a:cs typeface="Verdana"/>
              </a:rPr>
              <a:t>potential 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risks. </a:t>
            </a:r>
            <a:r>
              <a:rPr dirty="0" sz="2150" spc="-60">
                <a:solidFill>
                  <a:srgbClr val="882E06"/>
                </a:solidFill>
                <a:latin typeface="Verdana"/>
                <a:cs typeface="Verdana"/>
              </a:rPr>
              <a:t>Compatibility </a:t>
            </a: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testing </a:t>
            </a:r>
            <a:r>
              <a:rPr dirty="0" sz="2150" spc="-35">
                <a:solidFill>
                  <a:srgbClr val="882E06"/>
                </a:solidFill>
                <a:latin typeface="Verdana"/>
                <a:cs typeface="Verdana"/>
              </a:rPr>
              <a:t>is 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conducted </a:t>
            </a:r>
            <a:r>
              <a:rPr dirty="0" sz="2150" spc="-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across 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various </a:t>
            </a:r>
            <a:r>
              <a:rPr dirty="0" sz="2150" spc="-55">
                <a:solidFill>
                  <a:srgbClr val="882E06"/>
                </a:solidFill>
                <a:latin typeface="Verdana"/>
                <a:cs typeface="Verdana"/>
              </a:rPr>
              <a:t>operating </a:t>
            </a: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systems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to 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guarantee </a:t>
            </a: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seamless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882E06"/>
                </a:solidFill>
                <a:latin typeface="Verdana"/>
                <a:cs typeface="Verdana"/>
              </a:rPr>
              <a:t>functionality 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across </a:t>
            </a: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different </a:t>
            </a:r>
            <a:r>
              <a:rPr dirty="0" sz="2150" spc="-90">
                <a:solidFill>
                  <a:srgbClr val="882E06"/>
                </a:solidFill>
                <a:latin typeface="Verdana"/>
                <a:cs typeface="Verdana"/>
              </a:rPr>
              <a:t>environments. </a:t>
            </a:r>
            <a:r>
              <a:rPr dirty="0" sz="2150" spc="-55">
                <a:solidFill>
                  <a:srgbClr val="882E06"/>
                </a:solidFill>
                <a:latin typeface="Verdana"/>
                <a:cs typeface="Verdana"/>
              </a:rPr>
              <a:t>Thorough </a:t>
            </a: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8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18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8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il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8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mm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9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  </a:t>
            </a:r>
            <a:r>
              <a:rPr dirty="0" sz="2150" spc="-6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x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18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150" spc="-15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-6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8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ili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114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  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ease </a:t>
            </a:r>
            <a:r>
              <a:rPr dirty="0" sz="2150" spc="5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dirty="0" sz="2150" spc="-40">
                <a:solidFill>
                  <a:srgbClr val="882E06"/>
                </a:solidFill>
                <a:latin typeface="Verdana"/>
                <a:cs typeface="Verdana"/>
              </a:rPr>
              <a:t>use </a:t>
            </a:r>
            <a:r>
              <a:rPr dirty="0" sz="2150" spc="-55">
                <a:solidFill>
                  <a:srgbClr val="882E06"/>
                </a:solidFill>
                <a:latin typeface="Verdana"/>
                <a:cs typeface="Verdana"/>
              </a:rPr>
              <a:t>for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developers </a:t>
            </a:r>
            <a:r>
              <a:rPr dirty="0" sz="2150" spc="-55">
                <a:solidFill>
                  <a:srgbClr val="882E06"/>
                </a:solidFill>
                <a:latin typeface="Verdana"/>
                <a:cs typeface="Verdana"/>
              </a:rPr>
              <a:t>and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users </a:t>
            </a:r>
            <a:r>
              <a:rPr dirty="0" sz="2150" spc="-100">
                <a:solidFill>
                  <a:srgbClr val="882E06"/>
                </a:solidFill>
                <a:latin typeface="Verdana"/>
                <a:cs typeface="Verdana"/>
              </a:rPr>
              <a:t>alike. </a:t>
            </a:r>
            <a:r>
              <a:rPr dirty="0" sz="2150" spc="-10">
                <a:solidFill>
                  <a:srgbClr val="882E06"/>
                </a:solidFill>
                <a:latin typeface="Verdana"/>
                <a:cs typeface="Verdana"/>
              </a:rPr>
              <a:t>These </a:t>
            </a:r>
            <a:r>
              <a:rPr dirty="0" sz="2150" spc="-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882E06"/>
                </a:solidFill>
                <a:latin typeface="Verdana"/>
                <a:cs typeface="Verdana"/>
              </a:rPr>
              <a:t>enhancements </a:t>
            </a:r>
            <a:r>
              <a:rPr dirty="0" sz="2150" spc="-40">
                <a:solidFill>
                  <a:srgbClr val="882E06"/>
                </a:solidFill>
                <a:latin typeface="Verdana"/>
                <a:cs typeface="Verdana"/>
              </a:rPr>
              <a:t>collectively </a:t>
            </a:r>
            <a:r>
              <a:rPr dirty="0" sz="2150" spc="-50">
                <a:solidFill>
                  <a:srgbClr val="882E06"/>
                </a:solidFill>
                <a:latin typeface="Verdana"/>
                <a:cs typeface="Verdana"/>
              </a:rPr>
              <a:t>contribute </a:t>
            </a:r>
            <a:r>
              <a:rPr dirty="0" sz="2150" spc="-45">
                <a:solidFill>
                  <a:srgbClr val="882E06"/>
                </a:solidFill>
                <a:latin typeface="Verdana"/>
                <a:cs typeface="Verdana"/>
              </a:rPr>
              <a:t>to 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 </a:t>
            </a:r>
            <a:r>
              <a:rPr dirty="0" sz="2150" spc="-100">
                <a:solidFill>
                  <a:srgbClr val="882E06"/>
                </a:solidFill>
                <a:latin typeface="Verdana"/>
                <a:cs typeface="Verdana"/>
              </a:rPr>
              <a:t>more 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robust, 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204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15">
                <a:solidFill>
                  <a:srgbClr val="882E06"/>
                </a:solidFill>
                <a:latin typeface="Verdana"/>
                <a:cs typeface="Verdana"/>
              </a:rPr>
              <a:t>-</a:t>
            </a:r>
            <a:r>
              <a:rPr dirty="0" sz="2150" spc="25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2150" spc="-114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150" spc="-14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150" spc="-180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7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8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150" spc="-10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150" spc="-15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-14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150" spc="-6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150" spc="-1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gg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150" spc="-9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150" spc="-15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7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150" spc="1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150" spc="-8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150" spc="-2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150" spc="-210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150" spc="-19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594" y="1827022"/>
            <a:ext cx="7153274" cy="673417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887893" y="7988478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4" h="572134">
                <a:moveTo>
                  <a:pt x="327520" y="0"/>
                </a:moveTo>
                <a:lnTo>
                  <a:pt x="246176" y="0"/>
                </a:lnTo>
                <a:lnTo>
                  <a:pt x="246176" y="187185"/>
                </a:lnTo>
                <a:lnTo>
                  <a:pt x="113017" y="54711"/>
                </a:lnTo>
                <a:lnTo>
                  <a:pt x="55422" y="112318"/>
                </a:lnTo>
                <a:lnTo>
                  <a:pt x="187871" y="244792"/>
                </a:lnTo>
                <a:lnTo>
                  <a:pt x="0" y="244792"/>
                </a:lnTo>
                <a:lnTo>
                  <a:pt x="0" y="326148"/>
                </a:lnTo>
                <a:lnTo>
                  <a:pt x="187871" y="326148"/>
                </a:lnTo>
                <a:lnTo>
                  <a:pt x="55422" y="458622"/>
                </a:lnTo>
                <a:lnTo>
                  <a:pt x="113017" y="516216"/>
                </a:lnTo>
                <a:lnTo>
                  <a:pt x="246176" y="383743"/>
                </a:lnTo>
                <a:lnTo>
                  <a:pt x="246176" y="571652"/>
                </a:lnTo>
                <a:lnTo>
                  <a:pt x="327520" y="571652"/>
                </a:lnTo>
                <a:lnTo>
                  <a:pt x="327520" y="383743"/>
                </a:lnTo>
                <a:lnTo>
                  <a:pt x="460692" y="516216"/>
                </a:lnTo>
                <a:lnTo>
                  <a:pt x="518274" y="458622"/>
                </a:lnTo>
                <a:lnTo>
                  <a:pt x="385826" y="326148"/>
                </a:lnTo>
                <a:lnTo>
                  <a:pt x="572985" y="326148"/>
                </a:lnTo>
                <a:lnTo>
                  <a:pt x="572985" y="244792"/>
                </a:lnTo>
                <a:lnTo>
                  <a:pt x="385826" y="244792"/>
                </a:lnTo>
                <a:lnTo>
                  <a:pt x="518274" y="112318"/>
                </a:lnTo>
                <a:lnTo>
                  <a:pt x="460692" y="54711"/>
                </a:lnTo>
                <a:lnTo>
                  <a:pt x="327520" y="187185"/>
                </a:lnTo>
                <a:lnTo>
                  <a:pt x="3275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21383" y="8969540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3"/>
                </a:lnTo>
                <a:lnTo>
                  <a:pt x="1249184" y="60479"/>
                </a:lnTo>
                <a:lnTo>
                  <a:pt x="1226915" y="74348"/>
                </a:lnTo>
                <a:lnTo>
                  <a:pt x="1206068" y="84506"/>
                </a:lnTo>
                <a:lnTo>
                  <a:pt x="1182658" y="90749"/>
                </a:lnTo>
                <a:lnTo>
                  <a:pt x="1152702" y="92875"/>
                </a:lnTo>
                <a:lnTo>
                  <a:pt x="1123158" y="90749"/>
                </a:lnTo>
                <a:lnTo>
                  <a:pt x="1099961" y="84506"/>
                </a:lnTo>
                <a:lnTo>
                  <a:pt x="1079195" y="74348"/>
                </a:lnTo>
                <a:lnTo>
                  <a:pt x="1056944" y="60479"/>
                </a:lnTo>
                <a:lnTo>
                  <a:pt x="1023971" y="40093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3"/>
                </a:lnTo>
                <a:lnTo>
                  <a:pt x="672465" y="60479"/>
                </a:lnTo>
                <a:lnTo>
                  <a:pt x="650203" y="74348"/>
                </a:lnTo>
                <a:lnTo>
                  <a:pt x="629359" y="84506"/>
                </a:lnTo>
                <a:lnTo>
                  <a:pt x="605951" y="90749"/>
                </a:lnTo>
                <a:lnTo>
                  <a:pt x="575995" y="92875"/>
                </a:lnTo>
                <a:lnTo>
                  <a:pt x="546451" y="90749"/>
                </a:lnTo>
                <a:lnTo>
                  <a:pt x="523254" y="84506"/>
                </a:lnTo>
                <a:lnTo>
                  <a:pt x="502488" y="74348"/>
                </a:lnTo>
                <a:lnTo>
                  <a:pt x="480237" y="60479"/>
                </a:lnTo>
                <a:lnTo>
                  <a:pt x="447264" y="40093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3"/>
                </a:lnTo>
                <a:lnTo>
                  <a:pt x="95758" y="60479"/>
                </a:lnTo>
                <a:lnTo>
                  <a:pt x="73507" y="74348"/>
                </a:lnTo>
                <a:lnTo>
                  <a:pt x="52741" y="84506"/>
                </a:lnTo>
                <a:lnTo>
                  <a:pt x="29544" y="90749"/>
                </a:lnTo>
                <a:lnTo>
                  <a:pt x="0" y="92875"/>
                </a:lnTo>
                <a:lnTo>
                  <a:pt x="0" y="271424"/>
                </a:lnTo>
                <a:lnTo>
                  <a:pt x="65783" y="265507"/>
                </a:lnTo>
                <a:lnTo>
                  <a:pt x="117994" y="250545"/>
                </a:lnTo>
                <a:lnTo>
                  <a:pt x="159268" y="230723"/>
                </a:lnTo>
                <a:lnTo>
                  <a:pt x="192239" y="210225"/>
                </a:lnTo>
                <a:lnTo>
                  <a:pt x="214390" y="196357"/>
                </a:lnTo>
                <a:lnTo>
                  <a:pt x="234989" y="186200"/>
                </a:lnTo>
                <a:lnTo>
                  <a:pt x="258153" y="179957"/>
                </a:lnTo>
                <a:lnTo>
                  <a:pt x="287997" y="177831"/>
                </a:lnTo>
                <a:lnTo>
                  <a:pt x="317847" y="179957"/>
                </a:lnTo>
                <a:lnTo>
                  <a:pt x="341010" y="186200"/>
                </a:lnTo>
                <a:lnTo>
                  <a:pt x="361607" y="196357"/>
                </a:lnTo>
                <a:lnTo>
                  <a:pt x="383755" y="210225"/>
                </a:lnTo>
                <a:lnTo>
                  <a:pt x="416729" y="230723"/>
                </a:lnTo>
                <a:lnTo>
                  <a:pt x="458006" y="250545"/>
                </a:lnTo>
                <a:lnTo>
                  <a:pt x="510218" y="265507"/>
                </a:lnTo>
                <a:lnTo>
                  <a:pt x="575995" y="271424"/>
                </a:lnTo>
                <a:lnTo>
                  <a:pt x="642088" y="265507"/>
                </a:lnTo>
                <a:lnTo>
                  <a:pt x="694340" y="250545"/>
                </a:lnTo>
                <a:lnTo>
                  <a:pt x="735658" y="230723"/>
                </a:lnTo>
                <a:lnTo>
                  <a:pt x="768946" y="210225"/>
                </a:lnTo>
                <a:lnTo>
                  <a:pt x="790797" y="196357"/>
                </a:lnTo>
                <a:lnTo>
                  <a:pt x="811429" y="186200"/>
                </a:lnTo>
                <a:lnTo>
                  <a:pt x="834760" y="179957"/>
                </a:lnTo>
                <a:lnTo>
                  <a:pt x="864704" y="177831"/>
                </a:lnTo>
                <a:lnTo>
                  <a:pt x="894249" y="179957"/>
                </a:lnTo>
                <a:lnTo>
                  <a:pt x="917446" y="186200"/>
                </a:lnTo>
                <a:lnTo>
                  <a:pt x="938212" y="196357"/>
                </a:lnTo>
                <a:lnTo>
                  <a:pt x="960462" y="210225"/>
                </a:lnTo>
                <a:lnTo>
                  <a:pt x="993436" y="230723"/>
                </a:lnTo>
                <a:lnTo>
                  <a:pt x="1034713" y="250545"/>
                </a:lnTo>
                <a:lnTo>
                  <a:pt x="1086925" y="265507"/>
                </a:lnTo>
                <a:lnTo>
                  <a:pt x="1152702" y="271424"/>
                </a:lnTo>
                <a:lnTo>
                  <a:pt x="1218797" y="265507"/>
                </a:lnTo>
                <a:lnTo>
                  <a:pt x="1271054" y="250545"/>
                </a:lnTo>
                <a:lnTo>
                  <a:pt x="1312376" y="230723"/>
                </a:lnTo>
                <a:lnTo>
                  <a:pt x="1345666" y="210225"/>
                </a:lnTo>
                <a:lnTo>
                  <a:pt x="1367509" y="196357"/>
                </a:lnTo>
                <a:lnTo>
                  <a:pt x="1388138" y="186200"/>
                </a:lnTo>
                <a:lnTo>
                  <a:pt x="1411467" y="179957"/>
                </a:lnTo>
                <a:lnTo>
                  <a:pt x="1441411" y="177831"/>
                </a:lnTo>
                <a:lnTo>
                  <a:pt x="1471261" y="179957"/>
                </a:lnTo>
                <a:lnTo>
                  <a:pt x="1494426" y="186200"/>
                </a:lnTo>
                <a:lnTo>
                  <a:pt x="1515026" y="196357"/>
                </a:lnTo>
                <a:lnTo>
                  <a:pt x="1537182" y="210225"/>
                </a:lnTo>
                <a:lnTo>
                  <a:pt x="1570165" y="230723"/>
                </a:lnTo>
                <a:lnTo>
                  <a:pt x="1611517" y="250545"/>
                </a:lnTo>
                <a:lnTo>
                  <a:pt x="1663939" y="265507"/>
                </a:lnTo>
                <a:lnTo>
                  <a:pt x="1730133" y="271424"/>
                </a:lnTo>
                <a:lnTo>
                  <a:pt x="1730133" y="92875"/>
                </a:lnTo>
                <a:lnTo>
                  <a:pt x="1700170" y="90749"/>
                </a:lnTo>
                <a:lnTo>
                  <a:pt x="1676758" y="84506"/>
                </a:lnTo>
                <a:lnTo>
                  <a:pt x="1655913" y="74348"/>
                </a:lnTo>
                <a:lnTo>
                  <a:pt x="1633651" y="60479"/>
                </a:lnTo>
                <a:lnTo>
                  <a:pt x="1600680" y="40093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21383" y="9344633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1"/>
                </a:lnTo>
                <a:lnTo>
                  <a:pt x="1249184" y="60473"/>
                </a:lnTo>
                <a:lnTo>
                  <a:pt x="1226915" y="74344"/>
                </a:lnTo>
                <a:lnTo>
                  <a:pt x="1206068" y="84503"/>
                </a:lnTo>
                <a:lnTo>
                  <a:pt x="1182658" y="90747"/>
                </a:lnTo>
                <a:lnTo>
                  <a:pt x="1152702" y="92873"/>
                </a:lnTo>
                <a:lnTo>
                  <a:pt x="1123158" y="90747"/>
                </a:lnTo>
                <a:lnTo>
                  <a:pt x="1099961" y="84503"/>
                </a:lnTo>
                <a:lnTo>
                  <a:pt x="1079195" y="74344"/>
                </a:lnTo>
                <a:lnTo>
                  <a:pt x="1056944" y="60473"/>
                </a:lnTo>
                <a:lnTo>
                  <a:pt x="1023971" y="40091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1"/>
                </a:lnTo>
                <a:lnTo>
                  <a:pt x="672465" y="60473"/>
                </a:lnTo>
                <a:lnTo>
                  <a:pt x="650203" y="74344"/>
                </a:lnTo>
                <a:lnTo>
                  <a:pt x="629359" y="84503"/>
                </a:lnTo>
                <a:lnTo>
                  <a:pt x="605951" y="90747"/>
                </a:lnTo>
                <a:lnTo>
                  <a:pt x="575995" y="92873"/>
                </a:lnTo>
                <a:lnTo>
                  <a:pt x="546451" y="90747"/>
                </a:lnTo>
                <a:lnTo>
                  <a:pt x="523254" y="84503"/>
                </a:lnTo>
                <a:lnTo>
                  <a:pt x="502488" y="74344"/>
                </a:lnTo>
                <a:lnTo>
                  <a:pt x="480237" y="60473"/>
                </a:lnTo>
                <a:lnTo>
                  <a:pt x="447264" y="40091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1"/>
                </a:lnTo>
                <a:lnTo>
                  <a:pt x="95758" y="60473"/>
                </a:lnTo>
                <a:lnTo>
                  <a:pt x="73507" y="74344"/>
                </a:lnTo>
                <a:lnTo>
                  <a:pt x="52741" y="84503"/>
                </a:lnTo>
                <a:lnTo>
                  <a:pt x="29544" y="90747"/>
                </a:lnTo>
                <a:lnTo>
                  <a:pt x="0" y="92873"/>
                </a:lnTo>
                <a:lnTo>
                  <a:pt x="0" y="271418"/>
                </a:lnTo>
                <a:lnTo>
                  <a:pt x="65783" y="265500"/>
                </a:lnTo>
                <a:lnTo>
                  <a:pt x="117994" y="250539"/>
                </a:lnTo>
                <a:lnTo>
                  <a:pt x="159268" y="230719"/>
                </a:lnTo>
                <a:lnTo>
                  <a:pt x="192239" y="210224"/>
                </a:lnTo>
                <a:lnTo>
                  <a:pt x="214390" y="196353"/>
                </a:lnTo>
                <a:lnTo>
                  <a:pt x="234989" y="186194"/>
                </a:lnTo>
                <a:lnTo>
                  <a:pt x="258153" y="179950"/>
                </a:lnTo>
                <a:lnTo>
                  <a:pt x="287997" y="177824"/>
                </a:lnTo>
                <a:lnTo>
                  <a:pt x="317847" y="179950"/>
                </a:lnTo>
                <a:lnTo>
                  <a:pt x="341010" y="186194"/>
                </a:lnTo>
                <a:lnTo>
                  <a:pt x="361607" y="196353"/>
                </a:lnTo>
                <a:lnTo>
                  <a:pt x="383755" y="210224"/>
                </a:lnTo>
                <a:lnTo>
                  <a:pt x="416729" y="230719"/>
                </a:lnTo>
                <a:lnTo>
                  <a:pt x="458006" y="250539"/>
                </a:lnTo>
                <a:lnTo>
                  <a:pt x="510218" y="265500"/>
                </a:lnTo>
                <a:lnTo>
                  <a:pt x="575995" y="271418"/>
                </a:lnTo>
                <a:lnTo>
                  <a:pt x="642088" y="265500"/>
                </a:lnTo>
                <a:lnTo>
                  <a:pt x="694340" y="250539"/>
                </a:lnTo>
                <a:lnTo>
                  <a:pt x="735658" y="230719"/>
                </a:lnTo>
                <a:lnTo>
                  <a:pt x="768946" y="210224"/>
                </a:lnTo>
                <a:lnTo>
                  <a:pt x="790797" y="196353"/>
                </a:lnTo>
                <a:lnTo>
                  <a:pt x="811429" y="186194"/>
                </a:lnTo>
                <a:lnTo>
                  <a:pt x="834760" y="179950"/>
                </a:lnTo>
                <a:lnTo>
                  <a:pt x="864704" y="177824"/>
                </a:lnTo>
                <a:lnTo>
                  <a:pt x="894249" y="179950"/>
                </a:lnTo>
                <a:lnTo>
                  <a:pt x="917446" y="186194"/>
                </a:lnTo>
                <a:lnTo>
                  <a:pt x="938212" y="196353"/>
                </a:lnTo>
                <a:lnTo>
                  <a:pt x="960462" y="210224"/>
                </a:lnTo>
                <a:lnTo>
                  <a:pt x="993436" y="230719"/>
                </a:lnTo>
                <a:lnTo>
                  <a:pt x="1034713" y="250539"/>
                </a:lnTo>
                <a:lnTo>
                  <a:pt x="1086925" y="265500"/>
                </a:lnTo>
                <a:lnTo>
                  <a:pt x="1152702" y="271418"/>
                </a:lnTo>
                <a:lnTo>
                  <a:pt x="1218797" y="265500"/>
                </a:lnTo>
                <a:lnTo>
                  <a:pt x="1271054" y="250539"/>
                </a:lnTo>
                <a:lnTo>
                  <a:pt x="1312376" y="230719"/>
                </a:lnTo>
                <a:lnTo>
                  <a:pt x="1345666" y="210224"/>
                </a:lnTo>
                <a:lnTo>
                  <a:pt x="1367509" y="196353"/>
                </a:lnTo>
                <a:lnTo>
                  <a:pt x="1388138" y="186194"/>
                </a:lnTo>
                <a:lnTo>
                  <a:pt x="1411467" y="179950"/>
                </a:lnTo>
                <a:lnTo>
                  <a:pt x="1441411" y="177824"/>
                </a:lnTo>
                <a:lnTo>
                  <a:pt x="1471261" y="179950"/>
                </a:lnTo>
                <a:lnTo>
                  <a:pt x="1494426" y="186194"/>
                </a:lnTo>
                <a:lnTo>
                  <a:pt x="1515026" y="196353"/>
                </a:lnTo>
                <a:lnTo>
                  <a:pt x="1537182" y="210224"/>
                </a:lnTo>
                <a:lnTo>
                  <a:pt x="1570165" y="230719"/>
                </a:lnTo>
                <a:lnTo>
                  <a:pt x="1611517" y="250539"/>
                </a:lnTo>
                <a:lnTo>
                  <a:pt x="1663939" y="265500"/>
                </a:lnTo>
                <a:lnTo>
                  <a:pt x="1730133" y="271418"/>
                </a:lnTo>
                <a:lnTo>
                  <a:pt x="1730133" y="92873"/>
                </a:lnTo>
                <a:lnTo>
                  <a:pt x="1700170" y="90747"/>
                </a:lnTo>
                <a:lnTo>
                  <a:pt x="1676758" y="84503"/>
                </a:lnTo>
                <a:lnTo>
                  <a:pt x="1655913" y="74344"/>
                </a:lnTo>
                <a:lnTo>
                  <a:pt x="1633651" y="60473"/>
                </a:lnTo>
                <a:lnTo>
                  <a:pt x="1600680" y="40091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64" y="895858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21" y="0"/>
                </a:moveTo>
                <a:lnTo>
                  <a:pt x="246181" y="0"/>
                </a:lnTo>
                <a:lnTo>
                  <a:pt x="246181" y="187194"/>
                </a:lnTo>
                <a:lnTo>
                  <a:pt x="113010" y="54724"/>
                </a:lnTo>
                <a:lnTo>
                  <a:pt x="55424" y="112318"/>
                </a:lnTo>
                <a:lnTo>
                  <a:pt x="187876" y="244789"/>
                </a:lnTo>
                <a:lnTo>
                  <a:pt x="0" y="244789"/>
                </a:lnTo>
                <a:lnTo>
                  <a:pt x="0" y="326144"/>
                </a:lnTo>
                <a:lnTo>
                  <a:pt x="187876" y="326144"/>
                </a:lnTo>
                <a:lnTo>
                  <a:pt x="55424" y="458617"/>
                </a:lnTo>
                <a:lnTo>
                  <a:pt x="113010" y="516213"/>
                </a:lnTo>
                <a:lnTo>
                  <a:pt x="246181" y="383741"/>
                </a:lnTo>
                <a:lnTo>
                  <a:pt x="246181" y="571652"/>
                </a:lnTo>
                <a:lnTo>
                  <a:pt x="327521" y="571652"/>
                </a:lnTo>
                <a:lnTo>
                  <a:pt x="327521" y="383741"/>
                </a:lnTo>
                <a:lnTo>
                  <a:pt x="460696" y="516213"/>
                </a:lnTo>
                <a:lnTo>
                  <a:pt x="518278" y="458617"/>
                </a:lnTo>
                <a:lnTo>
                  <a:pt x="385832" y="326144"/>
                </a:lnTo>
                <a:lnTo>
                  <a:pt x="572989" y="326144"/>
                </a:lnTo>
                <a:lnTo>
                  <a:pt x="572989" y="244789"/>
                </a:lnTo>
                <a:lnTo>
                  <a:pt x="385832" y="244789"/>
                </a:lnTo>
                <a:lnTo>
                  <a:pt x="518278" y="112318"/>
                </a:lnTo>
                <a:lnTo>
                  <a:pt x="460696" y="54724"/>
                </a:lnTo>
                <a:lnTo>
                  <a:pt x="327521" y="187194"/>
                </a:lnTo>
                <a:lnTo>
                  <a:pt x="32752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99308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5"/>
                </a:lnTo>
                <a:lnTo>
                  <a:pt x="84505" y="53363"/>
                </a:lnTo>
                <a:lnTo>
                  <a:pt x="74347" y="74207"/>
                </a:lnTo>
                <a:lnTo>
                  <a:pt x="60477" y="96469"/>
                </a:lnTo>
                <a:lnTo>
                  <a:pt x="40092" y="129442"/>
                </a:lnTo>
                <a:lnTo>
                  <a:pt x="20518" y="170719"/>
                </a:lnTo>
                <a:lnTo>
                  <a:pt x="5804" y="222931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0"/>
                </a:lnTo>
                <a:lnTo>
                  <a:pt x="84505" y="524055"/>
                </a:lnTo>
                <a:lnTo>
                  <a:pt x="90749" y="547468"/>
                </a:lnTo>
                <a:lnTo>
                  <a:pt x="92875" y="577430"/>
                </a:lnTo>
                <a:lnTo>
                  <a:pt x="90749" y="606968"/>
                </a:lnTo>
                <a:lnTo>
                  <a:pt x="84505" y="630162"/>
                </a:lnTo>
                <a:lnTo>
                  <a:pt x="74347" y="650931"/>
                </a:lnTo>
                <a:lnTo>
                  <a:pt x="60477" y="673188"/>
                </a:lnTo>
                <a:lnTo>
                  <a:pt x="40092" y="706155"/>
                </a:lnTo>
                <a:lnTo>
                  <a:pt x="20518" y="747428"/>
                </a:lnTo>
                <a:lnTo>
                  <a:pt x="5804" y="799638"/>
                </a:lnTo>
                <a:lnTo>
                  <a:pt x="0" y="865416"/>
                </a:lnTo>
                <a:lnTo>
                  <a:pt x="5804" y="931499"/>
                </a:lnTo>
                <a:lnTo>
                  <a:pt x="20518" y="983676"/>
                </a:lnTo>
                <a:lnTo>
                  <a:pt x="40092" y="1024784"/>
                </a:lnTo>
                <a:lnTo>
                  <a:pt x="60477" y="1057656"/>
                </a:lnTo>
                <a:lnTo>
                  <a:pt x="74347" y="1079918"/>
                </a:lnTo>
                <a:lnTo>
                  <a:pt x="84505" y="1100764"/>
                </a:lnTo>
                <a:lnTo>
                  <a:pt x="90749" y="1124175"/>
                </a:lnTo>
                <a:lnTo>
                  <a:pt x="92875" y="1154135"/>
                </a:lnTo>
                <a:lnTo>
                  <a:pt x="90749" y="1183676"/>
                </a:lnTo>
                <a:lnTo>
                  <a:pt x="84505" y="1206872"/>
                </a:lnTo>
                <a:lnTo>
                  <a:pt x="74347" y="1227639"/>
                </a:lnTo>
                <a:lnTo>
                  <a:pt x="60477" y="1249892"/>
                </a:lnTo>
                <a:lnTo>
                  <a:pt x="40092" y="1282864"/>
                </a:lnTo>
                <a:lnTo>
                  <a:pt x="20518" y="1324139"/>
                </a:lnTo>
                <a:lnTo>
                  <a:pt x="5804" y="1376350"/>
                </a:lnTo>
                <a:lnTo>
                  <a:pt x="0" y="1442128"/>
                </a:lnTo>
                <a:lnTo>
                  <a:pt x="5804" y="1508209"/>
                </a:lnTo>
                <a:lnTo>
                  <a:pt x="20518" y="1560386"/>
                </a:lnTo>
                <a:lnTo>
                  <a:pt x="40092" y="1601493"/>
                </a:lnTo>
                <a:lnTo>
                  <a:pt x="60477" y="1634364"/>
                </a:lnTo>
                <a:lnTo>
                  <a:pt x="74347" y="1656616"/>
                </a:lnTo>
                <a:lnTo>
                  <a:pt x="84505" y="1677384"/>
                </a:lnTo>
                <a:lnTo>
                  <a:pt x="90749" y="1700582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39"/>
                </a:lnTo>
                <a:lnTo>
                  <a:pt x="179951" y="1471975"/>
                </a:lnTo>
                <a:lnTo>
                  <a:pt x="177825" y="1442128"/>
                </a:lnTo>
                <a:lnTo>
                  <a:pt x="179951" y="1412283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1"/>
                </a:lnTo>
                <a:lnTo>
                  <a:pt x="179951" y="895367"/>
                </a:lnTo>
                <a:lnTo>
                  <a:pt x="177825" y="865416"/>
                </a:lnTo>
                <a:lnTo>
                  <a:pt x="179951" y="835878"/>
                </a:lnTo>
                <a:lnTo>
                  <a:pt x="186194" y="812684"/>
                </a:lnTo>
                <a:lnTo>
                  <a:pt x="196352" y="791915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74403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5"/>
                </a:lnTo>
                <a:lnTo>
                  <a:pt x="84505" y="53363"/>
                </a:lnTo>
                <a:lnTo>
                  <a:pt x="74347" y="74207"/>
                </a:lnTo>
                <a:lnTo>
                  <a:pt x="60477" y="96469"/>
                </a:lnTo>
                <a:lnTo>
                  <a:pt x="40092" y="129442"/>
                </a:lnTo>
                <a:lnTo>
                  <a:pt x="20518" y="170719"/>
                </a:lnTo>
                <a:lnTo>
                  <a:pt x="5804" y="222931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0"/>
                </a:lnTo>
                <a:lnTo>
                  <a:pt x="84505" y="524055"/>
                </a:lnTo>
                <a:lnTo>
                  <a:pt x="90749" y="547468"/>
                </a:lnTo>
                <a:lnTo>
                  <a:pt x="92875" y="577430"/>
                </a:lnTo>
                <a:lnTo>
                  <a:pt x="90749" y="606968"/>
                </a:lnTo>
                <a:lnTo>
                  <a:pt x="84505" y="630162"/>
                </a:lnTo>
                <a:lnTo>
                  <a:pt x="74347" y="650931"/>
                </a:lnTo>
                <a:lnTo>
                  <a:pt x="60477" y="673188"/>
                </a:lnTo>
                <a:lnTo>
                  <a:pt x="40092" y="706155"/>
                </a:lnTo>
                <a:lnTo>
                  <a:pt x="20518" y="747428"/>
                </a:lnTo>
                <a:lnTo>
                  <a:pt x="5804" y="799638"/>
                </a:lnTo>
                <a:lnTo>
                  <a:pt x="0" y="865416"/>
                </a:lnTo>
                <a:lnTo>
                  <a:pt x="5804" y="931499"/>
                </a:lnTo>
                <a:lnTo>
                  <a:pt x="20518" y="983676"/>
                </a:lnTo>
                <a:lnTo>
                  <a:pt x="40092" y="1024784"/>
                </a:lnTo>
                <a:lnTo>
                  <a:pt x="60477" y="1057656"/>
                </a:lnTo>
                <a:lnTo>
                  <a:pt x="74347" y="1079918"/>
                </a:lnTo>
                <a:lnTo>
                  <a:pt x="84505" y="1100764"/>
                </a:lnTo>
                <a:lnTo>
                  <a:pt x="90749" y="1124175"/>
                </a:lnTo>
                <a:lnTo>
                  <a:pt x="92875" y="1154135"/>
                </a:lnTo>
                <a:lnTo>
                  <a:pt x="90749" y="1183676"/>
                </a:lnTo>
                <a:lnTo>
                  <a:pt x="84505" y="1206872"/>
                </a:lnTo>
                <a:lnTo>
                  <a:pt x="74347" y="1227639"/>
                </a:lnTo>
                <a:lnTo>
                  <a:pt x="60477" y="1249892"/>
                </a:lnTo>
                <a:lnTo>
                  <a:pt x="40092" y="1282864"/>
                </a:lnTo>
                <a:lnTo>
                  <a:pt x="20518" y="1324139"/>
                </a:lnTo>
                <a:lnTo>
                  <a:pt x="5804" y="1376350"/>
                </a:lnTo>
                <a:lnTo>
                  <a:pt x="0" y="1442128"/>
                </a:lnTo>
                <a:lnTo>
                  <a:pt x="5804" y="1508209"/>
                </a:lnTo>
                <a:lnTo>
                  <a:pt x="20518" y="1560386"/>
                </a:lnTo>
                <a:lnTo>
                  <a:pt x="40092" y="1601493"/>
                </a:lnTo>
                <a:lnTo>
                  <a:pt x="60477" y="1634364"/>
                </a:lnTo>
                <a:lnTo>
                  <a:pt x="74347" y="1656616"/>
                </a:lnTo>
                <a:lnTo>
                  <a:pt x="84505" y="1677384"/>
                </a:lnTo>
                <a:lnTo>
                  <a:pt x="90749" y="1700582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39"/>
                </a:lnTo>
                <a:lnTo>
                  <a:pt x="179951" y="1471975"/>
                </a:lnTo>
                <a:lnTo>
                  <a:pt x="177825" y="1442128"/>
                </a:lnTo>
                <a:lnTo>
                  <a:pt x="179951" y="1412283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1"/>
                </a:lnTo>
                <a:lnTo>
                  <a:pt x="179951" y="895367"/>
                </a:lnTo>
                <a:lnTo>
                  <a:pt x="177825" y="865416"/>
                </a:lnTo>
                <a:lnTo>
                  <a:pt x="179951" y="835878"/>
                </a:lnTo>
                <a:lnTo>
                  <a:pt x="186194" y="812684"/>
                </a:lnTo>
                <a:lnTo>
                  <a:pt x="196352" y="791915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6210" y="148589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34" y="0"/>
                </a:moveTo>
                <a:lnTo>
                  <a:pt x="336200" y="2994"/>
                </a:lnTo>
                <a:lnTo>
                  <a:pt x="289757" y="11737"/>
                </a:lnTo>
                <a:lnTo>
                  <a:pt x="245466" y="25869"/>
                </a:lnTo>
                <a:lnTo>
                  <a:pt x="203684" y="45031"/>
                </a:lnTo>
                <a:lnTo>
                  <a:pt x="164774" y="68862"/>
                </a:lnTo>
                <a:lnTo>
                  <a:pt x="129093" y="97003"/>
                </a:lnTo>
                <a:lnTo>
                  <a:pt x="97003" y="129094"/>
                </a:lnTo>
                <a:lnTo>
                  <a:pt x="68862" y="164775"/>
                </a:lnTo>
                <a:lnTo>
                  <a:pt x="45031" y="203686"/>
                </a:lnTo>
                <a:lnTo>
                  <a:pt x="25869" y="245468"/>
                </a:lnTo>
                <a:lnTo>
                  <a:pt x="11737" y="289762"/>
                </a:lnTo>
                <a:lnTo>
                  <a:pt x="2994" y="336206"/>
                </a:lnTo>
                <a:lnTo>
                  <a:pt x="0" y="384441"/>
                </a:lnTo>
                <a:lnTo>
                  <a:pt x="2994" y="432686"/>
                </a:lnTo>
                <a:lnTo>
                  <a:pt x="11737" y="479161"/>
                </a:lnTo>
                <a:lnTo>
                  <a:pt x="25869" y="523503"/>
                </a:lnTo>
                <a:lnTo>
                  <a:pt x="45031" y="565348"/>
                </a:lnTo>
                <a:lnTo>
                  <a:pt x="68862" y="604333"/>
                </a:lnTo>
                <a:lnTo>
                  <a:pt x="97003" y="640093"/>
                </a:lnTo>
                <a:lnTo>
                  <a:pt x="129093" y="672265"/>
                </a:lnTo>
                <a:lnTo>
                  <a:pt x="164774" y="700485"/>
                </a:lnTo>
                <a:lnTo>
                  <a:pt x="203684" y="724390"/>
                </a:lnTo>
                <a:lnTo>
                  <a:pt x="245466" y="743616"/>
                </a:lnTo>
                <a:lnTo>
                  <a:pt x="289757" y="757799"/>
                </a:lnTo>
                <a:lnTo>
                  <a:pt x="336200" y="766575"/>
                </a:lnTo>
                <a:lnTo>
                  <a:pt x="384434" y="769581"/>
                </a:lnTo>
                <a:lnTo>
                  <a:pt x="432680" y="766575"/>
                </a:lnTo>
                <a:lnTo>
                  <a:pt x="479157" y="757799"/>
                </a:lnTo>
                <a:lnTo>
                  <a:pt x="523501" y="743616"/>
                </a:lnTo>
                <a:lnTo>
                  <a:pt x="565348" y="724390"/>
                </a:lnTo>
                <a:lnTo>
                  <a:pt x="604334" y="700485"/>
                </a:lnTo>
                <a:lnTo>
                  <a:pt x="640095" y="672265"/>
                </a:lnTo>
                <a:lnTo>
                  <a:pt x="672269" y="640093"/>
                </a:lnTo>
                <a:lnTo>
                  <a:pt x="678583" y="632091"/>
                </a:lnTo>
                <a:lnTo>
                  <a:pt x="384434" y="632091"/>
                </a:lnTo>
                <a:lnTo>
                  <a:pt x="334520" y="627060"/>
                </a:lnTo>
                <a:lnTo>
                  <a:pt x="288032" y="612630"/>
                </a:lnTo>
                <a:lnTo>
                  <a:pt x="245965" y="589798"/>
                </a:lnTo>
                <a:lnTo>
                  <a:pt x="209315" y="559558"/>
                </a:lnTo>
                <a:lnTo>
                  <a:pt x="179075" y="522907"/>
                </a:lnTo>
                <a:lnTo>
                  <a:pt x="156244" y="480840"/>
                </a:lnTo>
                <a:lnTo>
                  <a:pt x="141815" y="434353"/>
                </a:lnTo>
                <a:lnTo>
                  <a:pt x="136784" y="384441"/>
                </a:lnTo>
                <a:lnTo>
                  <a:pt x="141815" y="334525"/>
                </a:lnTo>
                <a:lnTo>
                  <a:pt x="156244" y="288035"/>
                </a:lnTo>
                <a:lnTo>
                  <a:pt x="179075" y="245966"/>
                </a:lnTo>
                <a:lnTo>
                  <a:pt x="209315" y="209313"/>
                </a:lnTo>
                <a:lnTo>
                  <a:pt x="245965" y="179072"/>
                </a:lnTo>
                <a:lnTo>
                  <a:pt x="288032" y="156239"/>
                </a:lnTo>
                <a:lnTo>
                  <a:pt x="334520" y="141810"/>
                </a:lnTo>
                <a:lnTo>
                  <a:pt x="384434" y="136779"/>
                </a:lnTo>
                <a:lnTo>
                  <a:pt x="678347" y="136779"/>
                </a:lnTo>
                <a:lnTo>
                  <a:pt x="672269" y="129094"/>
                </a:lnTo>
                <a:lnTo>
                  <a:pt x="640095" y="97003"/>
                </a:lnTo>
                <a:lnTo>
                  <a:pt x="604334" y="68862"/>
                </a:lnTo>
                <a:lnTo>
                  <a:pt x="565348" y="45031"/>
                </a:lnTo>
                <a:lnTo>
                  <a:pt x="523501" y="25869"/>
                </a:lnTo>
                <a:lnTo>
                  <a:pt x="479157" y="11737"/>
                </a:lnTo>
                <a:lnTo>
                  <a:pt x="432680" y="2994"/>
                </a:lnTo>
                <a:lnTo>
                  <a:pt x="384434" y="0"/>
                </a:lnTo>
                <a:close/>
              </a:path>
              <a:path w="769619" h="769619">
                <a:moveTo>
                  <a:pt x="678347" y="136779"/>
                </a:moveTo>
                <a:lnTo>
                  <a:pt x="384434" y="136779"/>
                </a:lnTo>
                <a:lnTo>
                  <a:pt x="434348" y="141810"/>
                </a:lnTo>
                <a:lnTo>
                  <a:pt x="480837" y="156239"/>
                </a:lnTo>
                <a:lnTo>
                  <a:pt x="522905" y="179072"/>
                </a:lnTo>
                <a:lnTo>
                  <a:pt x="559557" y="209313"/>
                </a:lnTo>
                <a:lnTo>
                  <a:pt x="589796" y="245966"/>
                </a:lnTo>
                <a:lnTo>
                  <a:pt x="612628" y="288035"/>
                </a:lnTo>
                <a:lnTo>
                  <a:pt x="627058" y="334525"/>
                </a:lnTo>
                <a:lnTo>
                  <a:pt x="632089" y="384441"/>
                </a:lnTo>
                <a:lnTo>
                  <a:pt x="627058" y="434353"/>
                </a:lnTo>
                <a:lnTo>
                  <a:pt x="612628" y="480840"/>
                </a:lnTo>
                <a:lnTo>
                  <a:pt x="589796" y="522907"/>
                </a:lnTo>
                <a:lnTo>
                  <a:pt x="559557" y="559558"/>
                </a:lnTo>
                <a:lnTo>
                  <a:pt x="522905" y="589798"/>
                </a:lnTo>
                <a:lnTo>
                  <a:pt x="480837" y="612630"/>
                </a:lnTo>
                <a:lnTo>
                  <a:pt x="434348" y="627060"/>
                </a:lnTo>
                <a:lnTo>
                  <a:pt x="384434" y="632091"/>
                </a:lnTo>
                <a:lnTo>
                  <a:pt x="678583" y="632091"/>
                </a:lnTo>
                <a:lnTo>
                  <a:pt x="724396" y="565348"/>
                </a:lnTo>
                <a:lnTo>
                  <a:pt x="743623" y="523503"/>
                </a:lnTo>
                <a:lnTo>
                  <a:pt x="757807" y="479161"/>
                </a:lnTo>
                <a:lnTo>
                  <a:pt x="766584" y="432686"/>
                </a:lnTo>
                <a:lnTo>
                  <a:pt x="769590" y="384441"/>
                </a:lnTo>
                <a:lnTo>
                  <a:pt x="766584" y="336206"/>
                </a:lnTo>
                <a:lnTo>
                  <a:pt x="757807" y="289762"/>
                </a:lnTo>
                <a:lnTo>
                  <a:pt x="743623" y="245468"/>
                </a:lnTo>
                <a:lnTo>
                  <a:pt x="724396" y="203686"/>
                </a:lnTo>
                <a:lnTo>
                  <a:pt x="700490" y="164775"/>
                </a:lnTo>
                <a:lnTo>
                  <a:pt x="678347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11524" y="58088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214" y="143967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443195" y="1225080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5">
                <a:moveTo>
                  <a:pt x="0" y="189343"/>
                </a:moveTo>
                <a:lnTo>
                  <a:pt x="844744" y="189343"/>
                </a:lnTo>
                <a:lnTo>
                  <a:pt x="844744" y="0"/>
                </a:lnTo>
                <a:lnTo>
                  <a:pt x="0" y="0"/>
                </a:lnTo>
                <a:lnTo>
                  <a:pt x="0" y="189343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443195" y="162178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443195" y="2018482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443195" y="241517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54"/>
                </a:moveTo>
                <a:lnTo>
                  <a:pt x="844744" y="189354"/>
                </a:lnTo>
                <a:lnTo>
                  <a:pt x="844744" y="0"/>
                </a:lnTo>
                <a:lnTo>
                  <a:pt x="0" y="0"/>
                </a:lnTo>
                <a:lnTo>
                  <a:pt x="0" y="18935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443195" y="2811876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443195" y="3207138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212691" y="7960156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70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94611" y="1330318"/>
            <a:ext cx="7186930" cy="11404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300" spc="215"/>
              <a:t>System</a:t>
            </a:r>
            <a:r>
              <a:rPr dirty="0" sz="7300" spc="-20"/>
              <a:t> </a:t>
            </a:r>
            <a:r>
              <a:rPr dirty="0" sz="7300" spc="55"/>
              <a:t>Approach</a:t>
            </a:r>
            <a:endParaRPr sz="7300"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67" y="3169234"/>
            <a:ext cx="133350" cy="1333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67" y="3655009"/>
            <a:ext cx="133350" cy="1333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8767" y="5121859"/>
            <a:ext cx="133350" cy="1333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67" y="5607634"/>
            <a:ext cx="133350" cy="1333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8767" y="6093409"/>
            <a:ext cx="133350" cy="13335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084082" y="2940602"/>
            <a:ext cx="7342505" cy="39204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dirty="0" sz="3050" spc="11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305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050" spc="12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3050" spc="-13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305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5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050" spc="-114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12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3050" spc="-2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050" spc="5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35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3050" spc="-2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050" spc="-16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3200" spc="-12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320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3200" spc="-10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200" spc="-18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3200" spc="-12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3200" spc="-15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dirty="0" sz="3200" spc="-17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3200" spc="-10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200" spc="-12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3200" spc="-4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200" spc="-16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200" spc="-280">
                <a:solidFill>
                  <a:srgbClr val="882E06"/>
                </a:solidFill>
                <a:latin typeface="Verdana"/>
                <a:cs typeface="Verdana"/>
              </a:rPr>
              <a:t>.  </a:t>
            </a:r>
            <a:r>
              <a:rPr dirty="0" sz="3050" spc="-60">
                <a:solidFill>
                  <a:srgbClr val="882E06"/>
                </a:solidFill>
                <a:latin typeface="Verdana"/>
                <a:cs typeface="Verdana"/>
              </a:rPr>
              <a:t>Provide</a:t>
            </a:r>
            <a:r>
              <a:rPr dirty="0" sz="3050" spc="-204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80">
                <a:solidFill>
                  <a:srgbClr val="882E06"/>
                </a:solidFill>
                <a:latin typeface="Verdana"/>
                <a:cs typeface="Verdana"/>
              </a:rPr>
              <a:t>comprehensive</a:t>
            </a:r>
            <a:r>
              <a:rPr dirty="0" sz="3050" spc="-20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882E06"/>
                </a:solidFill>
                <a:latin typeface="Verdana"/>
                <a:cs typeface="Verdana"/>
              </a:rPr>
              <a:t>instructions</a:t>
            </a:r>
            <a:r>
              <a:rPr dirty="0" sz="3200" spc="-22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882E06"/>
                </a:solidFill>
                <a:latin typeface="Verdana"/>
                <a:cs typeface="Verdana"/>
              </a:rPr>
              <a:t>for </a:t>
            </a:r>
            <a:r>
              <a:rPr dirty="0" sz="3200" spc="-11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17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320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3200" spc="-5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200" spc="-18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3200" spc="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3200" spc="-229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200" spc="-15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200" spc="-229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14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3200" spc="-9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200" spc="-2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dirty="0" sz="3200" spc="-229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12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200" spc="-35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200" spc="-229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12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3200" spc="-16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20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3200" spc="-10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200" spc="-12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200" spc="-12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3200" spc="-12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3200" spc="-229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12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200" spc="-16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200" spc="-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3200" spc="-229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17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320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3200" spc="-4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200" spc="-229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6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200" spc="-140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3200" spc="-35">
                <a:solidFill>
                  <a:srgbClr val="882E06"/>
                </a:solidFill>
                <a:latin typeface="Verdana"/>
                <a:cs typeface="Verdana"/>
              </a:rPr>
              <a:t>e  </a:t>
            </a:r>
            <a:r>
              <a:rPr dirty="0" sz="3200" spc="-120">
                <a:solidFill>
                  <a:srgbClr val="882E06"/>
                </a:solidFill>
                <a:latin typeface="Verdana"/>
                <a:cs typeface="Verdana"/>
              </a:rPr>
              <a:t>solution.</a:t>
            </a:r>
            <a:endParaRPr sz="3200">
              <a:latin typeface="Verdana"/>
              <a:cs typeface="Verdana"/>
            </a:endParaRPr>
          </a:p>
          <a:p>
            <a:pPr marL="12700" marR="105410">
              <a:lnSpc>
                <a:spcPts val="3829"/>
              </a:lnSpc>
            </a:pPr>
            <a:r>
              <a:rPr dirty="0" sz="3050" spc="10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3050" spc="-2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050" spc="-13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05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050" spc="-11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3050" spc="-13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050" spc="-14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3050" spc="-2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050" spc="-14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30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3050" spc="-11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3050" spc="-9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295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3050" spc="-2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050" spc="-13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050" spc="-11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3050" spc="-10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050" spc="-2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050" spc="-16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14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3050" spc="1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16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5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3200" spc="-50">
                <a:solidFill>
                  <a:srgbClr val="882E06"/>
                </a:solidFill>
                <a:latin typeface="Verdana"/>
                <a:cs typeface="Verdana"/>
              </a:rPr>
              <a:t>ee</a:t>
            </a:r>
            <a:r>
              <a:rPr dirty="0" sz="3200" spc="-15">
                <a:solidFill>
                  <a:srgbClr val="882E06"/>
                </a:solidFill>
                <a:latin typeface="Verdana"/>
                <a:cs typeface="Verdana"/>
              </a:rPr>
              <a:t>db</a:t>
            </a:r>
            <a:r>
              <a:rPr dirty="0" sz="3200" spc="-125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200" spc="11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3200" spc="-160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3200" spc="-280">
                <a:solidFill>
                  <a:srgbClr val="882E06"/>
                </a:solidFill>
                <a:latin typeface="Verdana"/>
                <a:cs typeface="Verdana"/>
              </a:rPr>
              <a:t>.  </a:t>
            </a:r>
            <a:r>
              <a:rPr dirty="0" sz="3050" spc="-90">
                <a:solidFill>
                  <a:srgbClr val="882E06"/>
                </a:solidFill>
                <a:latin typeface="Verdana"/>
                <a:cs typeface="Verdana"/>
              </a:rPr>
              <a:t>Promptly</a:t>
            </a:r>
            <a:r>
              <a:rPr dirty="0" sz="3050" spc="-204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80">
                <a:solidFill>
                  <a:srgbClr val="882E06"/>
                </a:solidFill>
                <a:latin typeface="Verdana"/>
                <a:cs typeface="Verdana"/>
              </a:rPr>
              <a:t>resolve</a:t>
            </a:r>
            <a:r>
              <a:rPr dirty="0" sz="3050" spc="-20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130">
                <a:solidFill>
                  <a:srgbClr val="882E06"/>
                </a:solidFill>
                <a:latin typeface="Verdana"/>
                <a:cs typeface="Verdana"/>
              </a:rPr>
              <a:t>any</a:t>
            </a:r>
            <a:r>
              <a:rPr dirty="0" sz="3050" spc="-204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60">
                <a:solidFill>
                  <a:srgbClr val="882E06"/>
                </a:solidFill>
                <a:latin typeface="Verdana"/>
                <a:cs typeface="Verdana"/>
              </a:rPr>
              <a:t>issues</a:t>
            </a:r>
            <a:r>
              <a:rPr dirty="0" sz="3200" spc="-22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110">
                <a:solidFill>
                  <a:srgbClr val="882E06"/>
                </a:solidFill>
                <a:latin typeface="Verdana"/>
                <a:cs typeface="Verdana"/>
              </a:rPr>
              <a:t>that</a:t>
            </a:r>
            <a:r>
              <a:rPr dirty="0" sz="3200" spc="-22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200" spc="-130">
                <a:solidFill>
                  <a:srgbClr val="882E06"/>
                </a:solidFill>
                <a:latin typeface="Verdana"/>
                <a:cs typeface="Verdana"/>
              </a:rPr>
              <a:t>arise. </a:t>
            </a:r>
            <a:r>
              <a:rPr dirty="0" sz="3200" spc="-11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18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3050" spc="-14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3050" spc="-11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305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050" spc="-16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3050" spc="-11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3050" spc="-9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145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3050" spc="5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305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050" spc="-10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5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050" spc="-114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12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3050" spc="-2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050" spc="5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10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050" spc="-2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295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305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050" spc="-11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3050" spc="-13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05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05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050" spc="-11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3050" spc="-95">
                <a:solidFill>
                  <a:srgbClr val="882E06"/>
                </a:solidFill>
                <a:latin typeface="Verdana"/>
                <a:cs typeface="Verdana"/>
              </a:rPr>
              <a:t>n  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35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3050" spc="-35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12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305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3050" spc="-110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3050" spc="-16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13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15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050" spc="-13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050" spc="5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3050" spc="-21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3050" spc="-21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11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3050" spc="-85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15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dirty="0" sz="305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3050" spc="-135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3050" spc="125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3050" spc="-3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3050" spc="-265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0849" y="5505660"/>
            <a:ext cx="5572125" cy="356234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0316" y="1565973"/>
            <a:ext cx="5572124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578" y="1168749"/>
            <a:ext cx="2859405" cy="781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950" spc="95"/>
              <a:t>Algorithm</a:t>
            </a:r>
            <a:endParaRPr sz="4950"/>
          </a:p>
        </p:txBody>
      </p:sp>
      <p:sp>
        <p:nvSpPr>
          <p:cNvPr id="3" name="object 3"/>
          <p:cNvSpPr txBox="1"/>
          <p:nvPr/>
        </p:nvSpPr>
        <p:spPr>
          <a:xfrm>
            <a:off x="2511158" y="2136470"/>
            <a:ext cx="11731625" cy="701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8615" algn="l"/>
              </a:tabLst>
            </a:pPr>
            <a:r>
              <a:rPr dirty="0" sz="2700" spc="-135">
                <a:solidFill>
                  <a:srgbClr val="882E06"/>
                </a:solidFill>
                <a:latin typeface="Verdana"/>
                <a:cs typeface="Verdana"/>
              </a:rPr>
              <a:t>Initialization: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700" spc="-120">
                <a:solidFill>
                  <a:srgbClr val="882E06"/>
                </a:solidFill>
                <a:latin typeface="Verdana"/>
                <a:cs typeface="Verdana"/>
              </a:rPr>
              <a:t>Initialize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variables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882E06"/>
                </a:solidFill>
                <a:latin typeface="Verdana"/>
                <a:cs typeface="Verdana"/>
              </a:rPr>
              <a:t>store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882E06"/>
                </a:solidFill>
                <a:latin typeface="Verdana"/>
                <a:cs typeface="Verdana"/>
              </a:rPr>
              <a:t>pressed</a:t>
            </a:r>
            <a:r>
              <a:rPr dirty="0" sz="2700" spc="-18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882E06"/>
                </a:solidFill>
                <a:latin typeface="Verdana"/>
                <a:cs typeface="Verdana"/>
              </a:rPr>
              <a:t>keys,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882E06"/>
                </a:solidFill>
                <a:latin typeface="Verdana"/>
                <a:cs typeface="Verdana"/>
              </a:rPr>
              <a:t>hold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status,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25">
                <a:solidFill>
                  <a:srgbClr val="882E06"/>
                </a:solidFill>
                <a:latin typeface="Verdana"/>
                <a:cs typeface="Verdana"/>
              </a:rPr>
              <a:t>key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882E06"/>
                </a:solidFill>
                <a:latin typeface="Verdana"/>
                <a:cs typeface="Verdana"/>
              </a:rPr>
              <a:t>sequence.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Verdana"/>
              <a:cs typeface="Verdana"/>
            </a:endParaRPr>
          </a:p>
          <a:p>
            <a:pPr marL="410845" indent="-398780">
              <a:lnSpc>
                <a:spcPts val="3229"/>
              </a:lnSpc>
              <a:buAutoNum type="arabicPeriod" startAt="2"/>
              <a:tabLst>
                <a:tab pos="411480" algn="l"/>
              </a:tabLst>
            </a:pPr>
            <a:r>
              <a:rPr dirty="0" sz="2700" spc="-22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700" spc="-20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5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3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484">
                <a:solidFill>
                  <a:srgbClr val="882E06"/>
                </a:solidFill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4895215">
              <a:lnSpc>
                <a:spcPts val="3229"/>
              </a:lnSpc>
              <a:spcBef>
                <a:spcPts val="105"/>
              </a:spcBef>
            </a:pPr>
            <a:r>
              <a:rPr dirty="0" sz="270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10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70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700" spc="-20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700" spc="-20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70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700" spc="-5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114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50">
                <a:solidFill>
                  <a:srgbClr val="882E06"/>
                </a:solidFill>
                <a:latin typeface="Verdana"/>
                <a:cs typeface="Verdana"/>
              </a:rPr>
              <a:t>"</a:t>
            </a:r>
            <a:r>
              <a:rPr dirty="0" sz="2700" spc="85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700" spc="-20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700" spc="-150">
                <a:solidFill>
                  <a:srgbClr val="882E06"/>
                </a:solidFill>
                <a:latin typeface="Verdana"/>
                <a:cs typeface="Verdana"/>
              </a:rPr>
              <a:t>"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700" spc="-235">
                <a:solidFill>
                  <a:srgbClr val="882E06"/>
                </a:solidFill>
                <a:latin typeface="Verdana"/>
                <a:cs typeface="Verdana"/>
              </a:rPr>
              <a:t>.  </a:t>
            </a:r>
            <a:r>
              <a:rPr dirty="0" sz="2700" spc="-42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700" spc="20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14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700" spc="-229">
                <a:solidFill>
                  <a:srgbClr val="882E06"/>
                </a:solidFill>
                <a:latin typeface="Verdana"/>
                <a:cs typeface="Verdana"/>
              </a:rPr>
              <a:t>,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10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70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700" spc="-20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700" spc="-5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114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50">
                <a:solidFill>
                  <a:srgbClr val="882E06"/>
                </a:solidFill>
                <a:latin typeface="Verdana"/>
                <a:cs typeface="Verdana"/>
              </a:rPr>
              <a:t>"</a:t>
            </a:r>
            <a:r>
              <a:rPr dirty="0" sz="2700" spc="-35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700" spc="-150">
                <a:solidFill>
                  <a:srgbClr val="882E06"/>
                </a:solidFill>
                <a:latin typeface="Verdana"/>
                <a:cs typeface="Verdana"/>
              </a:rPr>
              <a:t>"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700" spc="-24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50">
              <a:latin typeface="Verdana"/>
              <a:cs typeface="Verdana"/>
            </a:endParaRPr>
          </a:p>
          <a:p>
            <a:pPr marL="414020" indent="-401955">
              <a:lnSpc>
                <a:spcPct val="100000"/>
              </a:lnSpc>
              <a:buAutoNum type="arabicPeriod" startAt="3"/>
              <a:tabLst>
                <a:tab pos="414655" algn="l"/>
              </a:tabLst>
            </a:pPr>
            <a:r>
              <a:rPr dirty="0" sz="2700" spc="-22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70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50">
                <a:solidFill>
                  <a:srgbClr val="882E06"/>
                </a:solidFill>
                <a:latin typeface="Verdana"/>
                <a:cs typeface="Verdana"/>
              </a:rPr>
              <a:t>v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3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484">
                <a:solidFill>
                  <a:srgbClr val="882E06"/>
                </a:solidFill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ts val="3229"/>
              </a:lnSpc>
              <a:spcBef>
                <a:spcPts val="60"/>
              </a:spcBef>
            </a:pPr>
            <a:r>
              <a:rPr dirty="0" sz="2700" spc="-175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10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70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700" spc="-20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700" spc="-20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>
                <a:solidFill>
                  <a:srgbClr val="882E06"/>
                </a:solidFill>
                <a:latin typeface="Verdana"/>
                <a:cs typeface="Verdana"/>
              </a:rPr>
              <a:t>ss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d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70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882E06"/>
                </a:solidFill>
                <a:latin typeface="Verdana"/>
                <a:cs typeface="Verdana"/>
              </a:rPr>
              <a:t>w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700" spc="-5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114">
                <a:solidFill>
                  <a:srgbClr val="882E06"/>
                </a:solidFill>
                <a:latin typeface="Verdana"/>
                <a:cs typeface="Verdana"/>
              </a:rPr>
              <a:t>h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ts val="3229"/>
              </a:lnSpc>
            </a:pPr>
            <a:r>
              <a:rPr dirty="0" sz="2700" spc="-55">
                <a:solidFill>
                  <a:srgbClr val="882E06"/>
                </a:solidFill>
                <a:latin typeface="Verdana"/>
                <a:cs typeface="Verdana"/>
              </a:rPr>
              <a:t>"Pressed"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label,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if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held,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882E06"/>
                </a:solidFill>
                <a:latin typeface="Verdana"/>
                <a:cs typeface="Verdana"/>
              </a:rPr>
              <a:t>record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882E06"/>
                </a:solidFill>
                <a:latin typeface="Verdana"/>
                <a:cs typeface="Verdana"/>
              </a:rPr>
              <a:t>with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882E06"/>
                </a:solidFill>
                <a:latin typeface="Verdana"/>
                <a:cs typeface="Verdana"/>
              </a:rPr>
              <a:t>"Held"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label,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882E06"/>
                </a:solidFill>
                <a:latin typeface="Verdana"/>
                <a:cs typeface="Verdana"/>
              </a:rPr>
              <a:t>generate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10">
                <a:solidFill>
                  <a:srgbClr val="882E06"/>
                </a:solidFill>
                <a:latin typeface="Verdana"/>
                <a:cs typeface="Verdana"/>
              </a:rPr>
              <a:t>JSON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file.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Verdana"/>
              <a:cs typeface="Verdana"/>
            </a:endParaRPr>
          </a:p>
          <a:p>
            <a:pPr marL="411480" indent="-399415">
              <a:lnSpc>
                <a:spcPts val="3235"/>
              </a:lnSpc>
              <a:buAutoNum type="arabicPeriod" startAt="4"/>
              <a:tabLst>
                <a:tab pos="412115" algn="l"/>
              </a:tabLst>
            </a:pPr>
            <a:r>
              <a:rPr dirty="0" sz="2700" spc="-12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700" spc="-6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70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gg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5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2700" spc="-14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700" spc="-13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700" spc="10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70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700" spc="-13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700" spc="-484">
                <a:solidFill>
                  <a:srgbClr val="882E06"/>
                </a:solidFill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ts val="3235"/>
              </a:lnSpc>
            </a:pPr>
            <a:r>
              <a:rPr dirty="0" sz="2700" spc="-120">
                <a:solidFill>
                  <a:srgbClr val="882E06"/>
                </a:solidFill>
                <a:latin typeface="Verdana"/>
                <a:cs typeface="Verdana"/>
              </a:rPr>
              <a:t>Initialize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keyboard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882E06"/>
                </a:solidFill>
                <a:latin typeface="Verdana"/>
                <a:cs typeface="Verdana"/>
              </a:rPr>
              <a:t>listener,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70">
                <a:solidFill>
                  <a:srgbClr val="882E06"/>
                </a:solidFill>
                <a:latin typeface="Verdana"/>
                <a:cs typeface="Verdana"/>
              </a:rPr>
              <a:t>update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210">
                <a:solidFill>
                  <a:srgbClr val="882E06"/>
                </a:solidFill>
                <a:latin typeface="Verdana"/>
                <a:cs typeface="Verdana"/>
              </a:rPr>
              <a:t>UI,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14">
                <a:solidFill>
                  <a:srgbClr val="882E06"/>
                </a:solidFill>
                <a:latin typeface="Verdana"/>
                <a:cs typeface="Verdana"/>
              </a:rPr>
              <a:t>manage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button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882E06"/>
                </a:solidFill>
                <a:latin typeface="Verdana"/>
                <a:cs typeface="Verdana"/>
              </a:rPr>
              <a:t>states.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Verdana"/>
              <a:cs typeface="Verdana"/>
            </a:endParaRPr>
          </a:p>
          <a:p>
            <a:pPr marL="402590" indent="-390525">
              <a:lnSpc>
                <a:spcPct val="100000"/>
              </a:lnSpc>
              <a:buAutoNum type="arabicPeriod" startAt="5"/>
              <a:tabLst>
                <a:tab pos="403225" algn="l"/>
              </a:tabLst>
            </a:pPr>
            <a:r>
              <a:rPr dirty="0" sz="2700" spc="-125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p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70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gg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50">
                <a:solidFill>
                  <a:srgbClr val="882E06"/>
                </a:solidFill>
                <a:latin typeface="Verdana"/>
                <a:cs typeface="Verdana"/>
              </a:rPr>
              <a:t>r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882E06"/>
                </a:solidFill>
                <a:latin typeface="Verdana"/>
                <a:cs typeface="Verdana"/>
              </a:rPr>
              <a:t>F</a:t>
            </a:r>
            <a:r>
              <a:rPr dirty="0" sz="2700" spc="-14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700" spc="-13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700" spc="100">
                <a:solidFill>
                  <a:srgbClr val="882E06"/>
                </a:solidFill>
                <a:latin typeface="Verdana"/>
                <a:cs typeface="Verdana"/>
              </a:rPr>
              <a:t>c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i</a:t>
            </a:r>
            <a:r>
              <a:rPr dirty="0" sz="270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700" spc="-13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700" spc="-484">
                <a:solidFill>
                  <a:srgbClr val="882E06"/>
                </a:solidFill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08585" marR="3261995" indent="-96520">
              <a:lnSpc>
                <a:spcPts val="3220"/>
              </a:lnSpc>
              <a:spcBef>
                <a:spcPts val="185"/>
              </a:spcBef>
            </a:pPr>
            <a:r>
              <a:rPr dirty="0" sz="2700" spc="-75">
                <a:solidFill>
                  <a:srgbClr val="882E06"/>
                </a:solidFill>
                <a:latin typeface="Verdana"/>
                <a:cs typeface="Verdana"/>
              </a:rPr>
              <a:t>Stop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882E06"/>
                </a:solidFill>
                <a:latin typeface="Verdana"/>
                <a:cs typeface="Verdana"/>
              </a:rPr>
              <a:t>keyboard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882E06"/>
                </a:solidFill>
                <a:latin typeface="Verdana"/>
                <a:cs typeface="Verdana"/>
              </a:rPr>
              <a:t>listener,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882E06"/>
                </a:solidFill>
                <a:latin typeface="Verdana"/>
                <a:cs typeface="Verdana"/>
              </a:rPr>
              <a:t>Update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882E06"/>
                </a:solidFill>
                <a:latin typeface="Verdana"/>
                <a:cs typeface="Verdana"/>
              </a:rPr>
              <a:t>UI</a:t>
            </a:r>
            <a:r>
              <a:rPr dirty="0" sz="2700" spc="-18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882E06"/>
                </a:solidFill>
                <a:latin typeface="Verdana"/>
                <a:cs typeface="Verdana"/>
              </a:rPr>
              <a:t>indicate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882E06"/>
                </a:solidFill>
                <a:latin typeface="Verdana"/>
                <a:cs typeface="Verdana"/>
              </a:rPr>
              <a:t>status. </a:t>
            </a:r>
            <a:r>
              <a:rPr dirty="0" sz="2700" spc="-93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125">
                <a:solidFill>
                  <a:srgbClr val="882E06"/>
                </a:solidFill>
                <a:latin typeface="Verdana"/>
                <a:cs typeface="Verdana"/>
              </a:rPr>
              <a:t>M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700" spc="-13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882E06"/>
                </a:solidFill>
                <a:latin typeface="Verdana"/>
                <a:cs typeface="Verdana"/>
              </a:rPr>
              <a:t>b</a:t>
            </a:r>
            <a:r>
              <a:rPr dirty="0" sz="2700" spc="-140">
                <a:solidFill>
                  <a:srgbClr val="882E06"/>
                </a:solidFill>
                <a:latin typeface="Verdana"/>
                <a:cs typeface="Verdana"/>
              </a:rPr>
              <a:t>u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700" spc="-130">
                <a:solidFill>
                  <a:srgbClr val="882E06"/>
                </a:solidFill>
                <a:latin typeface="Verdana"/>
                <a:cs typeface="Verdana"/>
              </a:rPr>
              <a:t>n</a:t>
            </a:r>
            <a:r>
              <a:rPr dirty="0" sz="2700" spc="-19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700" spc="-8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100">
                <a:solidFill>
                  <a:srgbClr val="882E06"/>
                </a:solidFill>
                <a:latin typeface="Verdana"/>
                <a:cs typeface="Verdana"/>
              </a:rPr>
              <a:t>a</a:t>
            </a:r>
            <a:r>
              <a:rPr dirty="0" sz="2700" spc="-105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700" spc="-4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700">
                <a:solidFill>
                  <a:srgbClr val="882E06"/>
                </a:solidFill>
                <a:latin typeface="Verdana"/>
                <a:cs typeface="Verdana"/>
              </a:rPr>
              <a:t>s</a:t>
            </a:r>
            <a:r>
              <a:rPr dirty="0" sz="2700" spc="-240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59243"/>
            <a:ext cx="2118995" cy="400050"/>
          </a:xfrm>
          <a:custGeom>
            <a:avLst/>
            <a:gdLst/>
            <a:ahLst/>
            <a:cxnLst/>
            <a:rect l="l" t="t" r="r" b="b"/>
            <a:pathLst>
              <a:path w="2118995" h="400050">
                <a:moveTo>
                  <a:pt x="0" y="495"/>
                </a:moveTo>
                <a:lnTo>
                  <a:pt x="0" y="262684"/>
                </a:lnTo>
                <a:lnTo>
                  <a:pt x="35587" y="265247"/>
                </a:lnTo>
                <a:lnTo>
                  <a:pt x="70034" y="274492"/>
                </a:lnTo>
                <a:lnTo>
                  <a:pt x="100701" y="289406"/>
                </a:lnTo>
                <a:lnTo>
                  <a:pt x="133394" y="309587"/>
                </a:lnTo>
                <a:lnTo>
                  <a:pt x="164608" y="329505"/>
                </a:lnTo>
                <a:lnTo>
                  <a:pt x="200701" y="349883"/>
                </a:lnTo>
                <a:lnTo>
                  <a:pt x="242834" y="368900"/>
                </a:lnTo>
                <a:lnTo>
                  <a:pt x="292167" y="384738"/>
                </a:lnTo>
                <a:lnTo>
                  <a:pt x="349859" y="395575"/>
                </a:lnTo>
                <a:lnTo>
                  <a:pt x="417070" y="399592"/>
                </a:lnTo>
                <a:lnTo>
                  <a:pt x="484534" y="395575"/>
                </a:lnTo>
                <a:lnTo>
                  <a:pt x="542297" y="384738"/>
                </a:lnTo>
                <a:lnTo>
                  <a:pt x="591580" y="368900"/>
                </a:lnTo>
                <a:lnTo>
                  <a:pt x="633603" y="349883"/>
                </a:lnTo>
                <a:lnTo>
                  <a:pt x="669586" y="329505"/>
                </a:lnTo>
                <a:lnTo>
                  <a:pt x="700747" y="309587"/>
                </a:lnTo>
                <a:lnTo>
                  <a:pt x="733440" y="289406"/>
                </a:lnTo>
                <a:lnTo>
                  <a:pt x="764108" y="274492"/>
                </a:lnTo>
                <a:lnTo>
                  <a:pt x="798556" y="265247"/>
                </a:lnTo>
                <a:lnTo>
                  <a:pt x="842590" y="262076"/>
                </a:lnTo>
                <a:lnTo>
                  <a:pt x="2118423" y="262076"/>
                </a:lnTo>
                <a:lnTo>
                  <a:pt x="2118423" y="136790"/>
                </a:lnTo>
                <a:lnTo>
                  <a:pt x="417070" y="136790"/>
                </a:lnTo>
                <a:lnTo>
                  <a:pt x="373152" y="133619"/>
                </a:lnTo>
                <a:lnTo>
                  <a:pt x="338952" y="124375"/>
                </a:lnTo>
                <a:lnTo>
                  <a:pt x="308532" y="109460"/>
                </a:lnTo>
                <a:lnTo>
                  <a:pt x="275951" y="89280"/>
                </a:lnTo>
                <a:lnTo>
                  <a:pt x="244485" y="69415"/>
                </a:lnTo>
                <a:lnTo>
                  <a:pt x="208299" y="49171"/>
                </a:lnTo>
                <a:lnTo>
                  <a:pt x="166154" y="30328"/>
                </a:lnTo>
                <a:lnTo>
                  <a:pt x="116808" y="14665"/>
                </a:lnTo>
                <a:lnTo>
                  <a:pt x="59022" y="3962"/>
                </a:lnTo>
                <a:lnTo>
                  <a:pt x="0" y="495"/>
                </a:lnTo>
                <a:close/>
              </a:path>
              <a:path w="2118995" h="400050">
                <a:moveTo>
                  <a:pt x="1692897" y="262076"/>
                </a:moveTo>
                <a:lnTo>
                  <a:pt x="842590" y="262076"/>
                </a:lnTo>
                <a:lnTo>
                  <a:pt x="886508" y="265247"/>
                </a:lnTo>
                <a:lnTo>
                  <a:pt x="920708" y="274492"/>
                </a:lnTo>
                <a:lnTo>
                  <a:pt x="951128" y="289406"/>
                </a:lnTo>
                <a:lnTo>
                  <a:pt x="983709" y="309587"/>
                </a:lnTo>
                <a:lnTo>
                  <a:pt x="1015170" y="329505"/>
                </a:lnTo>
                <a:lnTo>
                  <a:pt x="1051332" y="349883"/>
                </a:lnTo>
                <a:lnTo>
                  <a:pt x="1093415" y="368900"/>
                </a:lnTo>
                <a:lnTo>
                  <a:pt x="1142638" y="384738"/>
                </a:lnTo>
                <a:lnTo>
                  <a:pt x="1200221" y="395575"/>
                </a:lnTo>
                <a:lnTo>
                  <a:pt x="1267385" y="399592"/>
                </a:lnTo>
                <a:lnTo>
                  <a:pt x="1334851" y="395575"/>
                </a:lnTo>
                <a:lnTo>
                  <a:pt x="1392638" y="384738"/>
                </a:lnTo>
                <a:lnTo>
                  <a:pt x="1441985" y="368900"/>
                </a:lnTo>
                <a:lnTo>
                  <a:pt x="1484132" y="349883"/>
                </a:lnTo>
                <a:lnTo>
                  <a:pt x="1520319" y="329505"/>
                </a:lnTo>
                <a:lnTo>
                  <a:pt x="1551787" y="309587"/>
                </a:lnTo>
                <a:lnTo>
                  <a:pt x="1584362" y="289406"/>
                </a:lnTo>
                <a:lnTo>
                  <a:pt x="1614779" y="274492"/>
                </a:lnTo>
                <a:lnTo>
                  <a:pt x="1648978" y="265247"/>
                </a:lnTo>
                <a:lnTo>
                  <a:pt x="1692897" y="262076"/>
                </a:lnTo>
                <a:close/>
              </a:path>
              <a:path w="2118995" h="400050">
                <a:moveTo>
                  <a:pt x="2118423" y="262076"/>
                </a:moveTo>
                <a:lnTo>
                  <a:pt x="1692897" y="262076"/>
                </a:lnTo>
                <a:lnTo>
                  <a:pt x="1736821" y="265247"/>
                </a:lnTo>
                <a:lnTo>
                  <a:pt x="1771021" y="274492"/>
                </a:lnTo>
                <a:lnTo>
                  <a:pt x="1801439" y="289406"/>
                </a:lnTo>
                <a:lnTo>
                  <a:pt x="1834019" y="309587"/>
                </a:lnTo>
                <a:lnTo>
                  <a:pt x="1865487" y="329505"/>
                </a:lnTo>
                <a:lnTo>
                  <a:pt x="1901675" y="349883"/>
                </a:lnTo>
                <a:lnTo>
                  <a:pt x="1943822" y="368900"/>
                </a:lnTo>
                <a:lnTo>
                  <a:pt x="1993169" y="384738"/>
                </a:lnTo>
                <a:lnTo>
                  <a:pt x="2050956" y="395575"/>
                </a:lnTo>
                <a:lnTo>
                  <a:pt x="2118423" y="399592"/>
                </a:lnTo>
                <a:lnTo>
                  <a:pt x="2118423" y="262076"/>
                </a:lnTo>
                <a:close/>
              </a:path>
              <a:path w="2118995" h="400050">
                <a:moveTo>
                  <a:pt x="842578" y="0"/>
                </a:moveTo>
                <a:lnTo>
                  <a:pt x="775127" y="3962"/>
                </a:lnTo>
                <a:lnTo>
                  <a:pt x="717364" y="14665"/>
                </a:lnTo>
                <a:lnTo>
                  <a:pt x="668080" y="30328"/>
                </a:lnTo>
                <a:lnTo>
                  <a:pt x="626056" y="49171"/>
                </a:lnTo>
                <a:lnTo>
                  <a:pt x="590073" y="69415"/>
                </a:lnTo>
                <a:lnTo>
                  <a:pt x="558909" y="89280"/>
                </a:lnTo>
                <a:lnTo>
                  <a:pt x="526219" y="109460"/>
                </a:lnTo>
                <a:lnTo>
                  <a:pt x="495552" y="124375"/>
                </a:lnTo>
                <a:lnTo>
                  <a:pt x="461104" y="133619"/>
                </a:lnTo>
                <a:lnTo>
                  <a:pt x="417070" y="136790"/>
                </a:lnTo>
                <a:lnTo>
                  <a:pt x="1267385" y="136790"/>
                </a:lnTo>
                <a:lnTo>
                  <a:pt x="1223464" y="133619"/>
                </a:lnTo>
                <a:lnTo>
                  <a:pt x="1158846" y="109460"/>
                </a:lnTo>
                <a:lnTo>
                  <a:pt x="1126266" y="89280"/>
                </a:lnTo>
                <a:lnTo>
                  <a:pt x="1095052" y="69415"/>
                </a:lnTo>
                <a:lnTo>
                  <a:pt x="1058959" y="49171"/>
                </a:lnTo>
                <a:lnTo>
                  <a:pt x="1016826" y="30328"/>
                </a:lnTo>
                <a:lnTo>
                  <a:pt x="967493" y="14665"/>
                </a:lnTo>
                <a:lnTo>
                  <a:pt x="909801" y="3962"/>
                </a:lnTo>
                <a:lnTo>
                  <a:pt x="842578" y="0"/>
                </a:lnTo>
                <a:close/>
              </a:path>
              <a:path w="2118995" h="400050">
                <a:moveTo>
                  <a:pt x="1692885" y="0"/>
                </a:moveTo>
                <a:lnTo>
                  <a:pt x="1625686" y="3962"/>
                </a:lnTo>
                <a:lnTo>
                  <a:pt x="1567995" y="14665"/>
                </a:lnTo>
                <a:lnTo>
                  <a:pt x="1518664" y="30328"/>
                </a:lnTo>
                <a:lnTo>
                  <a:pt x="1476533" y="49171"/>
                </a:lnTo>
                <a:lnTo>
                  <a:pt x="1440442" y="69415"/>
                </a:lnTo>
                <a:lnTo>
                  <a:pt x="1409230" y="89280"/>
                </a:lnTo>
                <a:lnTo>
                  <a:pt x="1376535" y="109460"/>
                </a:lnTo>
                <a:lnTo>
                  <a:pt x="1345865" y="124375"/>
                </a:lnTo>
                <a:lnTo>
                  <a:pt x="1311416" y="133619"/>
                </a:lnTo>
                <a:lnTo>
                  <a:pt x="1267385" y="136790"/>
                </a:lnTo>
                <a:lnTo>
                  <a:pt x="2118423" y="136790"/>
                </a:lnTo>
                <a:lnTo>
                  <a:pt x="2074385" y="133619"/>
                </a:lnTo>
                <a:lnTo>
                  <a:pt x="2009270" y="109460"/>
                </a:lnTo>
                <a:lnTo>
                  <a:pt x="1976577" y="89280"/>
                </a:lnTo>
                <a:lnTo>
                  <a:pt x="1945365" y="69415"/>
                </a:lnTo>
                <a:lnTo>
                  <a:pt x="1909273" y="49171"/>
                </a:lnTo>
                <a:lnTo>
                  <a:pt x="1867141" y="30328"/>
                </a:lnTo>
                <a:lnTo>
                  <a:pt x="1817808" y="14665"/>
                </a:lnTo>
                <a:lnTo>
                  <a:pt x="1760113" y="3962"/>
                </a:lnTo>
                <a:lnTo>
                  <a:pt x="169288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012899"/>
            <a:ext cx="2118995" cy="399415"/>
          </a:xfrm>
          <a:custGeom>
            <a:avLst/>
            <a:gdLst/>
            <a:ahLst/>
            <a:cxnLst/>
            <a:rect l="l" t="t" r="r" b="b"/>
            <a:pathLst>
              <a:path w="2118995" h="399414">
                <a:moveTo>
                  <a:pt x="0" y="262685"/>
                </a:moveTo>
                <a:lnTo>
                  <a:pt x="0" y="398844"/>
                </a:lnTo>
                <a:lnTo>
                  <a:pt x="404543" y="398844"/>
                </a:lnTo>
                <a:lnTo>
                  <a:pt x="349859" y="395576"/>
                </a:lnTo>
                <a:lnTo>
                  <a:pt x="292167" y="384739"/>
                </a:lnTo>
                <a:lnTo>
                  <a:pt x="242834" y="368903"/>
                </a:lnTo>
                <a:lnTo>
                  <a:pt x="200701" y="349887"/>
                </a:lnTo>
                <a:lnTo>
                  <a:pt x="164608" y="329513"/>
                </a:lnTo>
                <a:lnTo>
                  <a:pt x="133394" y="309600"/>
                </a:lnTo>
                <a:lnTo>
                  <a:pt x="100701" y="289412"/>
                </a:lnTo>
                <a:lnTo>
                  <a:pt x="70034" y="274494"/>
                </a:lnTo>
                <a:lnTo>
                  <a:pt x="35587" y="265248"/>
                </a:lnTo>
                <a:lnTo>
                  <a:pt x="0" y="262685"/>
                </a:lnTo>
                <a:close/>
              </a:path>
              <a:path w="2118995" h="399414">
                <a:moveTo>
                  <a:pt x="842590" y="262077"/>
                </a:moveTo>
                <a:lnTo>
                  <a:pt x="798556" y="265248"/>
                </a:lnTo>
                <a:lnTo>
                  <a:pt x="733440" y="289412"/>
                </a:lnTo>
                <a:lnTo>
                  <a:pt x="700747" y="309600"/>
                </a:lnTo>
                <a:lnTo>
                  <a:pt x="669586" y="329513"/>
                </a:lnTo>
                <a:lnTo>
                  <a:pt x="633603" y="349887"/>
                </a:lnTo>
                <a:lnTo>
                  <a:pt x="591580" y="368903"/>
                </a:lnTo>
                <a:lnTo>
                  <a:pt x="542297" y="384739"/>
                </a:lnTo>
                <a:lnTo>
                  <a:pt x="484534" y="395576"/>
                </a:lnTo>
                <a:lnTo>
                  <a:pt x="429644" y="398844"/>
                </a:lnTo>
                <a:lnTo>
                  <a:pt x="1254866" y="398844"/>
                </a:lnTo>
                <a:lnTo>
                  <a:pt x="1200221" y="395576"/>
                </a:lnTo>
                <a:lnTo>
                  <a:pt x="1142638" y="384739"/>
                </a:lnTo>
                <a:lnTo>
                  <a:pt x="1093415" y="368903"/>
                </a:lnTo>
                <a:lnTo>
                  <a:pt x="1051332" y="349887"/>
                </a:lnTo>
                <a:lnTo>
                  <a:pt x="1015170" y="329513"/>
                </a:lnTo>
                <a:lnTo>
                  <a:pt x="983709" y="309600"/>
                </a:lnTo>
                <a:lnTo>
                  <a:pt x="951128" y="289412"/>
                </a:lnTo>
                <a:lnTo>
                  <a:pt x="920708" y="274494"/>
                </a:lnTo>
                <a:lnTo>
                  <a:pt x="886508" y="265248"/>
                </a:lnTo>
                <a:lnTo>
                  <a:pt x="842590" y="262077"/>
                </a:lnTo>
                <a:close/>
              </a:path>
              <a:path w="2118995" h="399414">
                <a:moveTo>
                  <a:pt x="1573212" y="296322"/>
                </a:moveTo>
                <a:lnTo>
                  <a:pt x="1551787" y="309600"/>
                </a:lnTo>
                <a:lnTo>
                  <a:pt x="1520319" y="329513"/>
                </a:lnTo>
                <a:lnTo>
                  <a:pt x="1484132" y="349887"/>
                </a:lnTo>
                <a:lnTo>
                  <a:pt x="1441985" y="368903"/>
                </a:lnTo>
                <a:lnTo>
                  <a:pt x="1392638" y="384739"/>
                </a:lnTo>
                <a:lnTo>
                  <a:pt x="1334851" y="395576"/>
                </a:lnTo>
                <a:lnTo>
                  <a:pt x="1279959" y="398844"/>
                </a:lnTo>
                <a:lnTo>
                  <a:pt x="2105848" y="398844"/>
                </a:lnTo>
                <a:lnTo>
                  <a:pt x="2050956" y="395576"/>
                </a:lnTo>
                <a:lnTo>
                  <a:pt x="1993169" y="384739"/>
                </a:lnTo>
                <a:lnTo>
                  <a:pt x="1943822" y="368903"/>
                </a:lnTo>
                <a:lnTo>
                  <a:pt x="1932834" y="363946"/>
                </a:lnTo>
                <a:lnTo>
                  <a:pt x="1573212" y="296322"/>
                </a:lnTo>
                <a:close/>
              </a:path>
              <a:path w="2118995" h="399414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4"/>
                </a:lnTo>
                <a:lnTo>
                  <a:pt x="1801439" y="289412"/>
                </a:lnTo>
                <a:lnTo>
                  <a:pt x="1834019" y="309600"/>
                </a:lnTo>
                <a:lnTo>
                  <a:pt x="1865487" y="329513"/>
                </a:lnTo>
                <a:lnTo>
                  <a:pt x="1901675" y="349887"/>
                </a:lnTo>
                <a:lnTo>
                  <a:pt x="1932834" y="363946"/>
                </a:lnTo>
                <a:lnTo>
                  <a:pt x="2118423" y="398844"/>
                </a:lnTo>
                <a:lnTo>
                  <a:pt x="2118423" y="262077"/>
                </a:lnTo>
                <a:close/>
              </a:path>
              <a:path w="2118995" h="399414">
                <a:moveTo>
                  <a:pt x="842590" y="0"/>
                </a:moveTo>
                <a:lnTo>
                  <a:pt x="775127" y="3963"/>
                </a:lnTo>
                <a:lnTo>
                  <a:pt x="717364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3" y="69416"/>
                </a:lnTo>
                <a:lnTo>
                  <a:pt x="558909" y="89281"/>
                </a:lnTo>
                <a:lnTo>
                  <a:pt x="538656" y="101784"/>
                </a:lnTo>
                <a:lnTo>
                  <a:pt x="1573212" y="296322"/>
                </a:lnTo>
                <a:lnTo>
                  <a:pt x="1584362" y="289412"/>
                </a:lnTo>
                <a:lnTo>
                  <a:pt x="1614779" y="274494"/>
                </a:lnTo>
                <a:lnTo>
                  <a:pt x="1648978" y="265248"/>
                </a:lnTo>
                <a:lnTo>
                  <a:pt x="1692897" y="262077"/>
                </a:lnTo>
                <a:lnTo>
                  <a:pt x="2118423" y="262077"/>
                </a:lnTo>
                <a:lnTo>
                  <a:pt x="2118423" y="136804"/>
                </a:lnTo>
                <a:lnTo>
                  <a:pt x="1267385" y="136804"/>
                </a:lnTo>
                <a:lnTo>
                  <a:pt x="1223464" y="133631"/>
                </a:lnTo>
                <a:lnTo>
                  <a:pt x="1189265" y="124382"/>
                </a:lnTo>
                <a:lnTo>
                  <a:pt x="1158846" y="109463"/>
                </a:lnTo>
                <a:lnTo>
                  <a:pt x="1126266" y="89281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399414">
                <a:moveTo>
                  <a:pt x="171598" y="32763"/>
                </a:moveTo>
                <a:lnTo>
                  <a:pt x="208299" y="49172"/>
                </a:lnTo>
                <a:lnTo>
                  <a:pt x="244485" y="69416"/>
                </a:lnTo>
                <a:lnTo>
                  <a:pt x="275951" y="89281"/>
                </a:lnTo>
                <a:lnTo>
                  <a:pt x="308532" y="109463"/>
                </a:lnTo>
                <a:lnTo>
                  <a:pt x="338952" y="124382"/>
                </a:lnTo>
                <a:lnTo>
                  <a:pt x="373152" y="133631"/>
                </a:lnTo>
                <a:lnTo>
                  <a:pt x="417070" y="136804"/>
                </a:lnTo>
                <a:lnTo>
                  <a:pt x="461104" y="133631"/>
                </a:lnTo>
                <a:lnTo>
                  <a:pt x="495552" y="124382"/>
                </a:lnTo>
                <a:lnTo>
                  <a:pt x="526219" y="109463"/>
                </a:lnTo>
                <a:lnTo>
                  <a:pt x="538656" y="101784"/>
                </a:lnTo>
                <a:lnTo>
                  <a:pt x="171598" y="32763"/>
                </a:lnTo>
                <a:close/>
              </a:path>
              <a:path w="2118995" h="399414">
                <a:moveTo>
                  <a:pt x="1692897" y="0"/>
                </a:moveTo>
                <a:lnTo>
                  <a:pt x="1625686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1"/>
                </a:lnTo>
                <a:lnTo>
                  <a:pt x="1376535" y="109463"/>
                </a:lnTo>
                <a:lnTo>
                  <a:pt x="1345865" y="124382"/>
                </a:lnTo>
                <a:lnTo>
                  <a:pt x="1311416" y="133631"/>
                </a:lnTo>
                <a:lnTo>
                  <a:pt x="1267385" y="136804"/>
                </a:lnTo>
                <a:lnTo>
                  <a:pt x="2118423" y="136804"/>
                </a:lnTo>
                <a:lnTo>
                  <a:pt x="2074385" y="133631"/>
                </a:lnTo>
                <a:lnTo>
                  <a:pt x="2009270" y="109463"/>
                </a:lnTo>
                <a:lnTo>
                  <a:pt x="1976577" y="89281"/>
                </a:lnTo>
                <a:lnTo>
                  <a:pt x="1945365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  <a:path w="2118995" h="399414">
                <a:moveTo>
                  <a:pt x="0" y="495"/>
                </a:moveTo>
                <a:lnTo>
                  <a:pt x="171598" y="32763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8561197"/>
            <a:ext cx="3062605" cy="1725930"/>
          </a:xfrm>
          <a:custGeom>
            <a:avLst/>
            <a:gdLst/>
            <a:ahLst/>
            <a:cxnLst/>
            <a:rect l="l" t="t" r="r" b="b"/>
            <a:pathLst>
              <a:path w="3062605" h="1725929">
                <a:moveTo>
                  <a:pt x="2147905" y="367195"/>
                </a:moveTo>
                <a:lnTo>
                  <a:pt x="940523" y="367195"/>
                </a:lnTo>
                <a:lnTo>
                  <a:pt x="988451" y="367820"/>
                </a:lnTo>
                <a:lnTo>
                  <a:pt x="1036068" y="369687"/>
                </a:lnTo>
                <a:lnTo>
                  <a:pt x="1083360" y="372779"/>
                </a:lnTo>
                <a:lnTo>
                  <a:pt x="1130311" y="377081"/>
                </a:lnTo>
                <a:lnTo>
                  <a:pt x="1176906" y="382577"/>
                </a:lnTo>
                <a:lnTo>
                  <a:pt x="1223128" y="389252"/>
                </a:lnTo>
                <a:lnTo>
                  <a:pt x="1268963" y="397090"/>
                </a:lnTo>
                <a:lnTo>
                  <a:pt x="1314395" y="406076"/>
                </a:lnTo>
                <a:lnTo>
                  <a:pt x="1359409" y="416195"/>
                </a:lnTo>
                <a:lnTo>
                  <a:pt x="1403988" y="427430"/>
                </a:lnTo>
                <a:lnTo>
                  <a:pt x="1448117" y="439767"/>
                </a:lnTo>
                <a:lnTo>
                  <a:pt x="1491782" y="453189"/>
                </a:lnTo>
                <a:lnTo>
                  <a:pt x="1534966" y="467682"/>
                </a:lnTo>
                <a:lnTo>
                  <a:pt x="1577653" y="483229"/>
                </a:lnTo>
                <a:lnTo>
                  <a:pt x="1619829" y="499816"/>
                </a:lnTo>
                <a:lnTo>
                  <a:pt x="1661478" y="517426"/>
                </a:lnTo>
                <a:lnTo>
                  <a:pt x="1702584" y="536044"/>
                </a:lnTo>
                <a:lnTo>
                  <a:pt x="1743132" y="555655"/>
                </a:lnTo>
                <a:lnTo>
                  <a:pt x="1783106" y="576244"/>
                </a:lnTo>
                <a:lnTo>
                  <a:pt x="1822491" y="597793"/>
                </a:lnTo>
                <a:lnTo>
                  <a:pt x="1861271" y="620289"/>
                </a:lnTo>
                <a:lnTo>
                  <a:pt x="1899431" y="643716"/>
                </a:lnTo>
                <a:lnTo>
                  <a:pt x="1936955" y="668058"/>
                </a:lnTo>
                <a:lnTo>
                  <a:pt x="1973828" y="693299"/>
                </a:lnTo>
                <a:lnTo>
                  <a:pt x="2010034" y="719424"/>
                </a:lnTo>
                <a:lnTo>
                  <a:pt x="2045557" y="746418"/>
                </a:lnTo>
                <a:lnTo>
                  <a:pt x="2080383" y="774265"/>
                </a:lnTo>
                <a:lnTo>
                  <a:pt x="2114495" y="802949"/>
                </a:lnTo>
                <a:lnTo>
                  <a:pt x="2147879" y="832455"/>
                </a:lnTo>
                <a:lnTo>
                  <a:pt x="2180518" y="862768"/>
                </a:lnTo>
                <a:lnTo>
                  <a:pt x="2212397" y="893872"/>
                </a:lnTo>
                <a:lnTo>
                  <a:pt x="2243500" y="925751"/>
                </a:lnTo>
                <a:lnTo>
                  <a:pt x="2273813" y="958390"/>
                </a:lnTo>
                <a:lnTo>
                  <a:pt x="2303319" y="991774"/>
                </a:lnTo>
                <a:lnTo>
                  <a:pt x="2332004" y="1025886"/>
                </a:lnTo>
                <a:lnTo>
                  <a:pt x="2359850" y="1060712"/>
                </a:lnTo>
                <a:lnTo>
                  <a:pt x="2386844" y="1096235"/>
                </a:lnTo>
                <a:lnTo>
                  <a:pt x="2412969" y="1132441"/>
                </a:lnTo>
                <a:lnTo>
                  <a:pt x="2438210" y="1169314"/>
                </a:lnTo>
                <a:lnTo>
                  <a:pt x="2462552" y="1206838"/>
                </a:lnTo>
                <a:lnTo>
                  <a:pt x="2485978" y="1244998"/>
                </a:lnTo>
                <a:lnTo>
                  <a:pt x="2508474" y="1283779"/>
                </a:lnTo>
                <a:lnTo>
                  <a:pt x="2530024" y="1323164"/>
                </a:lnTo>
                <a:lnTo>
                  <a:pt x="2550612" y="1363138"/>
                </a:lnTo>
                <a:lnTo>
                  <a:pt x="2570223" y="1403686"/>
                </a:lnTo>
                <a:lnTo>
                  <a:pt x="2588841" y="1444792"/>
                </a:lnTo>
                <a:lnTo>
                  <a:pt x="2606452" y="1486441"/>
                </a:lnTo>
                <a:lnTo>
                  <a:pt x="2623038" y="1528617"/>
                </a:lnTo>
                <a:lnTo>
                  <a:pt x="2638585" y="1571305"/>
                </a:lnTo>
                <a:lnTo>
                  <a:pt x="2653078" y="1614488"/>
                </a:lnTo>
                <a:lnTo>
                  <a:pt x="2666500" y="1658153"/>
                </a:lnTo>
                <a:lnTo>
                  <a:pt x="2678837" y="1702283"/>
                </a:lnTo>
                <a:lnTo>
                  <a:pt x="2684764" y="1725801"/>
                </a:lnTo>
                <a:lnTo>
                  <a:pt x="3062186" y="1725801"/>
                </a:lnTo>
                <a:lnTo>
                  <a:pt x="3045142" y="1649631"/>
                </a:lnTo>
                <a:lnTo>
                  <a:pt x="3033650" y="1604712"/>
                </a:lnTo>
                <a:lnTo>
                  <a:pt x="3021227" y="1560175"/>
                </a:lnTo>
                <a:lnTo>
                  <a:pt x="3007884" y="1516029"/>
                </a:lnTo>
                <a:lnTo>
                  <a:pt x="2993633" y="1472286"/>
                </a:lnTo>
                <a:lnTo>
                  <a:pt x="2978484" y="1428958"/>
                </a:lnTo>
                <a:lnTo>
                  <a:pt x="2962448" y="1386054"/>
                </a:lnTo>
                <a:lnTo>
                  <a:pt x="2945537" y="1343586"/>
                </a:lnTo>
                <a:lnTo>
                  <a:pt x="2927762" y="1301565"/>
                </a:lnTo>
                <a:lnTo>
                  <a:pt x="2909132" y="1260003"/>
                </a:lnTo>
                <a:lnTo>
                  <a:pt x="2889661" y="1218909"/>
                </a:lnTo>
                <a:lnTo>
                  <a:pt x="2869357" y="1178295"/>
                </a:lnTo>
                <a:lnTo>
                  <a:pt x="2848233" y="1138171"/>
                </a:lnTo>
                <a:lnTo>
                  <a:pt x="2826299" y="1098550"/>
                </a:lnTo>
                <a:lnTo>
                  <a:pt x="2803567" y="1059441"/>
                </a:lnTo>
                <a:lnTo>
                  <a:pt x="2780047" y="1020857"/>
                </a:lnTo>
                <a:lnTo>
                  <a:pt x="2755751" y="982807"/>
                </a:lnTo>
                <a:lnTo>
                  <a:pt x="2730689" y="945302"/>
                </a:lnTo>
                <a:lnTo>
                  <a:pt x="2704872" y="908355"/>
                </a:lnTo>
                <a:lnTo>
                  <a:pt x="2678312" y="871975"/>
                </a:lnTo>
                <a:lnTo>
                  <a:pt x="2651019" y="836174"/>
                </a:lnTo>
                <a:lnTo>
                  <a:pt x="2623005" y="800963"/>
                </a:lnTo>
                <a:lnTo>
                  <a:pt x="2594280" y="766352"/>
                </a:lnTo>
                <a:lnTo>
                  <a:pt x="2564855" y="732353"/>
                </a:lnTo>
                <a:lnTo>
                  <a:pt x="2534742" y="698977"/>
                </a:lnTo>
                <a:lnTo>
                  <a:pt x="2503952" y="666234"/>
                </a:lnTo>
                <a:lnTo>
                  <a:pt x="2472494" y="634136"/>
                </a:lnTo>
                <a:lnTo>
                  <a:pt x="2440382" y="602693"/>
                </a:lnTo>
                <a:lnTo>
                  <a:pt x="2407624" y="571917"/>
                </a:lnTo>
                <a:lnTo>
                  <a:pt x="2374233" y="541818"/>
                </a:lnTo>
                <a:lnTo>
                  <a:pt x="2340220" y="512408"/>
                </a:lnTo>
                <a:lnTo>
                  <a:pt x="2305595" y="483698"/>
                </a:lnTo>
                <a:lnTo>
                  <a:pt x="2270369" y="455698"/>
                </a:lnTo>
                <a:lnTo>
                  <a:pt x="2234554" y="428419"/>
                </a:lnTo>
                <a:lnTo>
                  <a:pt x="2198160" y="401873"/>
                </a:lnTo>
                <a:lnTo>
                  <a:pt x="2161199" y="376070"/>
                </a:lnTo>
                <a:lnTo>
                  <a:pt x="2147905" y="367195"/>
                </a:lnTo>
                <a:close/>
              </a:path>
              <a:path w="3062605" h="1725929">
                <a:moveTo>
                  <a:pt x="940523" y="0"/>
                </a:moveTo>
                <a:lnTo>
                  <a:pt x="892167" y="529"/>
                </a:lnTo>
                <a:lnTo>
                  <a:pt x="844069" y="2109"/>
                </a:lnTo>
                <a:lnTo>
                  <a:pt x="796242" y="4728"/>
                </a:lnTo>
                <a:lnTo>
                  <a:pt x="748697" y="8377"/>
                </a:lnTo>
                <a:lnTo>
                  <a:pt x="701444" y="13044"/>
                </a:lnTo>
                <a:lnTo>
                  <a:pt x="654494" y="18717"/>
                </a:lnTo>
                <a:lnTo>
                  <a:pt x="607859" y="25387"/>
                </a:lnTo>
                <a:lnTo>
                  <a:pt x="561550" y="33042"/>
                </a:lnTo>
                <a:lnTo>
                  <a:pt x="515576" y="41670"/>
                </a:lnTo>
                <a:lnTo>
                  <a:pt x="469951" y="51262"/>
                </a:lnTo>
                <a:lnTo>
                  <a:pt x="424683" y="61806"/>
                </a:lnTo>
                <a:lnTo>
                  <a:pt x="379785" y="73290"/>
                </a:lnTo>
                <a:lnTo>
                  <a:pt x="335268" y="85705"/>
                </a:lnTo>
                <a:lnTo>
                  <a:pt x="291142" y="99039"/>
                </a:lnTo>
                <a:lnTo>
                  <a:pt x="247418" y="113281"/>
                </a:lnTo>
                <a:lnTo>
                  <a:pt x="204107" y="128420"/>
                </a:lnTo>
                <a:lnTo>
                  <a:pt x="161221" y="144445"/>
                </a:lnTo>
                <a:lnTo>
                  <a:pt x="118771" y="161346"/>
                </a:lnTo>
                <a:lnTo>
                  <a:pt x="76766" y="179111"/>
                </a:lnTo>
                <a:lnTo>
                  <a:pt x="35219" y="197729"/>
                </a:lnTo>
                <a:lnTo>
                  <a:pt x="0" y="214413"/>
                </a:lnTo>
                <a:lnTo>
                  <a:pt x="0" y="632749"/>
                </a:lnTo>
                <a:lnTo>
                  <a:pt x="20288" y="620289"/>
                </a:lnTo>
                <a:lnTo>
                  <a:pt x="59052" y="597793"/>
                </a:lnTo>
                <a:lnTo>
                  <a:pt x="98421" y="576244"/>
                </a:lnTo>
                <a:lnTo>
                  <a:pt x="138378" y="555655"/>
                </a:lnTo>
                <a:lnTo>
                  <a:pt x="178908" y="536044"/>
                </a:lnTo>
                <a:lnTo>
                  <a:pt x="219995" y="517426"/>
                </a:lnTo>
                <a:lnTo>
                  <a:pt x="261624" y="499816"/>
                </a:lnTo>
                <a:lnTo>
                  <a:pt x="303780" y="483229"/>
                </a:lnTo>
                <a:lnTo>
                  <a:pt x="346446" y="467682"/>
                </a:lnTo>
                <a:lnTo>
                  <a:pt x="389608" y="453189"/>
                </a:lnTo>
                <a:lnTo>
                  <a:pt x="433249" y="439767"/>
                </a:lnTo>
                <a:lnTo>
                  <a:pt x="477355" y="427430"/>
                </a:lnTo>
                <a:lnTo>
                  <a:pt x="521909" y="416195"/>
                </a:lnTo>
                <a:lnTo>
                  <a:pt x="566896" y="406076"/>
                </a:lnTo>
                <a:lnTo>
                  <a:pt x="612301" y="397090"/>
                </a:lnTo>
                <a:lnTo>
                  <a:pt x="658108" y="389252"/>
                </a:lnTo>
                <a:lnTo>
                  <a:pt x="704302" y="382577"/>
                </a:lnTo>
                <a:lnTo>
                  <a:pt x="750866" y="377081"/>
                </a:lnTo>
                <a:lnTo>
                  <a:pt x="797786" y="372779"/>
                </a:lnTo>
                <a:lnTo>
                  <a:pt x="845046" y="369687"/>
                </a:lnTo>
                <a:lnTo>
                  <a:pt x="892630" y="367820"/>
                </a:lnTo>
                <a:lnTo>
                  <a:pt x="940523" y="367195"/>
                </a:lnTo>
                <a:lnTo>
                  <a:pt x="2147905" y="367195"/>
                </a:lnTo>
                <a:lnTo>
                  <a:pt x="2123681" y="351022"/>
                </a:lnTo>
                <a:lnTo>
                  <a:pt x="2085618" y="326739"/>
                </a:lnTo>
                <a:lnTo>
                  <a:pt x="2047020" y="303232"/>
                </a:lnTo>
                <a:lnTo>
                  <a:pt x="2007898" y="280513"/>
                </a:lnTo>
                <a:lnTo>
                  <a:pt x="1968264" y="258592"/>
                </a:lnTo>
                <a:lnTo>
                  <a:pt x="1928129" y="237480"/>
                </a:lnTo>
                <a:lnTo>
                  <a:pt x="1887502" y="217189"/>
                </a:lnTo>
                <a:lnTo>
                  <a:pt x="1846397" y="197729"/>
                </a:lnTo>
                <a:lnTo>
                  <a:pt x="1804823" y="179111"/>
                </a:lnTo>
                <a:lnTo>
                  <a:pt x="1762791" y="161346"/>
                </a:lnTo>
                <a:lnTo>
                  <a:pt x="1720313" y="144445"/>
                </a:lnTo>
                <a:lnTo>
                  <a:pt x="1677399" y="128420"/>
                </a:lnTo>
                <a:lnTo>
                  <a:pt x="1634060" y="113281"/>
                </a:lnTo>
                <a:lnTo>
                  <a:pt x="1590309" y="99039"/>
                </a:lnTo>
                <a:lnTo>
                  <a:pt x="1546154" y="85705"/>
                </a:lnTo>
                <a:lnTo>
                  <a:pt x="1501608" y="73290"/>
                </a:lnTo>
                <a:lnTo>
                  <a:pt x="1456682" y="61806"/>
                </a:lnTo>
                <a:lnTo>
                  <a:pt x="1411386" y="51262"/>
                </a:lnTo>
                <a:lnTo>
                  <a:pt x="1365732" y="41670"/>
                </a:lnTo>
                <a:lnTo>
                  <a:pt x="1319730" y="33042"/>
                </a:lnTo>
                <a:lnTo>
                  <a:pt x="1273391" y="25387"/>
                </a:lnTo>
                <a:lnTo>
                  <a:pt x="1226727" y="18717"/>
                </a:lnTo>
                <a:lnTo>
                  <a:pt x="1179749" y="13044"/>
                </a:lnTo>
                <a:lnTo>
                  <a:pt x="1132467" y="8377"/>
                </a:lnTo>
                <a:lnTo>
                  <a:pt x="1084892" y="4728"/>
                </a:lnTo>
                <a:lnTo>
                  <a:pt x="1037036" y="2109"/>
                </a:lnTo>
                <a:lnTo>
                  <a:pt x="988909" y="529"/>
                </a:lnTo>
                <a:lnTo>
                  <a:pt x="94052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919690" y="0"/>
            <a:ext cx="1854835" cy="736600"/>
            <a:chOff x="4919690" y="0"/>
            <a:chExt cx="1854835" cy="736600"/>
          </a:xfrm>
        </p:grpSpPr>
        <p:sp>
          <p:nvSpPr>
            <p:cNvPr id="8" name="object 8"/>
            <p:cNvSpPr/>
            <p:nvPr/>
          </p:nvSpPr>
          <p:spPr>
            <a:xfrm>
              <a:off x="4919690" y="0"/>
              <a:ext cx="1854835" cy="736600"/>
            </a:xfrm>
            <a:custGeom>
              <a:avLst/>
              <a:gdLst/>
              <a:ahLst/>
              <a:cxnLst/>
              <a:rect l="l" t="t" r="r" b="b"/>
              <a:pathLst>
                <a:path w="1854834" h="736600">
                  <a:moveTo>
                    <a:pt x="166579" y="0"/>
                  </a:moveTo>
                  <a:lnTo>
                    <a:pt x="0" y="0"/>
                  </a:lnTo>
                  <a:lnTo>
                    <a:pt x="3519" y="15770"/>
                  </a:lnTo>
                  <a:lnTo>
                    <a:pt x="15590" y="59737"/>
                  </a:lnTo>
                  <a:lnTo>
                    <a:pt x="29734" y="102971"/>
                  </a:lnTo>
                  <a:lnTo>
                    <a:pt x="45731" y="144977"/>
                  </a:lnTo>
                  <a:lnTo>
                    <a:pt x="63694" y="186140"/>
                  </a:lnTo>
                  <a:lnTo>
                    <a:pt x="83511" y="226260"/>
                  </a:lnTo>
                  <a:lnTo>
                    <a:pt x="105130" y="265282"/>
                  </a:lnTo>
                  <a:lnTo>
                    <a:pt x="128496" y="303153"/>
                  </a:lnTo>
                  <a:lnTo>
                    <a:pt x="153554" y="339818"/>
                  </a:lnTo>
                  <a:lnTo>
                    <a:pt x="180251" y="375222"/>
                  </a:lnTo>
                  <a:lnTo>
                    <a:pt x="208531" y="409313"/>
                  </a:lnTo>
                  <a:lnTo>
                    <a:pt x="238340" y="442035"/>
                  </a:lnTo>
                  <a:lnTo>
                    <a:pt x="269625" y="473334"/>
                  </a:lnTo>
                  <a:lnTo>
                    <a:pt x="302330" y="503156"/>
                  </a:lnTo>
                  <a:lnTo>
                    <a:pt x="336401" y="531447"/>
                  </a:lnTo>
                  <a:lnTo>
                    <a:pt x="371785" y="558153"/>
                  </a:lnTo>
                  <a:lnTo>
                    <a:pt x="408426" y="583219"/>
                  </a:lnTo>
                  <a:lnTo>
                    <a:pt x="446271" y="606592"/>
                  </a:lnTo>
                  <a:lnTo>
                    <a:pt x="485265" y="628216"/>
                  </a:lnTo>
                  <a:lnTo>
                    <a:pt x="525354" y="648038"/>
                  </a:lnTo>
                  <a:lnTo>
                    <a:pt x="566483" y="666004"/>
                  </a:lnTo>
                  <a:lnTo>
                    <a:pt x="608598" y="682060"/>
                  </a:lnTo>
                  <a:lnTo>
                    <a:pt x="651645" y="696150"/>
                  </a:lnTo>
                  <a:lnTo>
                    <a:pt x="695569" y="708221"/>
                  </a:lnTo>
                  <a:lnTo>
                    <a:pt x="740316" y="718220"/>
                  </a:lnTo>
                  <a:lnTo>
                    <a:pt x="785832" y="726090"/>
                  </a:lnTo>
                  <a:lnTo>
                    <a:pt x="832062" y="731779"/>
                  </a:lnTo>
                  <a:lnTo>
                    <a:pt x="878953" y="735233"/>
                  </a:lnTo>
                  <a:lnTo>
                    <a:pt x="926449" y="736396"/>
                  </a:lnTo>
                  <a:lnTo>
                    <a:pt x="974011" y="735233"/>
                  </a:lnTo>
                  <a:lnTo>
                    <a:pt x="1020967" y="731779"/>
                  </a:lnTo>
                  <a:lnTo>
                    <a:pt x="1067263" y="726090"/>
                  </a:lnTo>
                  <a:lnTo>
                    <a:pt x="1112844" y="718220"/>
                  </a:lnTo>
                  <a:lnTo>
                    <a:pt x="1157656" y="708221"/>
                  </a:lnTo>
                  <a:lnTo>
                    <a:pt x="1201644" y="696150"/>
                  </a:lnTo>
                  <a:lnTo>
                    <a:pt x="1244754" y="682060"/>
                  </a:lnTo>
                  <a:lnTo>
                    <a:pt x="1286931" y="666004"/>
                  </a:lnTo>
                  <a:lnTo>
                    <a:pt x="1328122" y="648038"/>
                  </a:lnTo>
                  <a:lnTo>
                    <a:pt x="1368271" y="628216"/>
                  </a:lnTo>
                  <a:lnTo>
                    <a:pt x="1407324" y="606592"/>
                  </a:lnTo>
                  <a:lnTo>
                    <a:pt x="1445226" y="583219"/>
                  </a:lnTo>
                  <a:lnTo>
                    <a:pt x="1457068" y="575131"/>
                  </a:lnTo>
                  <a:lnTo>
                    <a:pt x="926449" y="575131"/>
                  </a:lnTo>
                  <a:lnTo>
                    <a:pt x="878325" y="573690"/>
                  </a:lnTo>
                  <a:lnTo>
                    <a:pt x="830964" y="569422"/>
                  </a:lnTo>
                  <a:lnTo>
                    <a:pt x="784450" y="562409"/>
                  </a:lnTo>
                  <a:lnTo>
                    <a:pt x="738866" y="552733"/>
                  </a:lnTo>
                  <a:lnTo>
                    <a:pt x="694292" y="540477"/>
                  </a:lnTo>
                  <a:lnTo>
                    <a:pt x="650813" y="525723"/>
                  </a:lnTo>
                  <a:lnTo>
                    <a:pt x="608510" y="508553"/>
                  </a:lnTo>
                  <a:lnTo>
                    <a:pt x="567466" y="489050"/>
                  </a:lnTo>
                  <a:lnTo>
                    <a:pt x="527764" y="467296"/>
                  </a:lnTo>
                  <a:lnTo>
                    <a:pt x="489486" y="443373"/>
                  </a:lnTo>
                  <a:lnTo>
                    <a:pt x="452715" y="417364"/>
                  </a:lnTo>
                  <a:lnTo>
                    <a:pt x="417533" y="389351"/>
                  </a:lnTo>
                  <a:lnTo>
                    <a:pt x="384023" y="359415"/>
                  </a:lnTo>
                  <a:lnTo>
                    <a:pt x="352267" y="327641"/>
                  </a:lnTo>
                  <a:lnTo>
                    <a:pt x="322347" y="294109"/>
                  </a:lnTo>
                  <a:lnTo>
                    <a:pt x="294347" y="258902"/>
                  </a:lnTo>
                  <a:lnTo>
                    <a:pt x="268349" y="222102"/>
                  </a:lnTo>
                  <a:lnTo>
                    <a:pt x="244435" y="183792"/>
                  </a:lnTo>
                  <a:lnTo>
                    <a:pt x="222688" y="144054"/>
                  </a:lnTo>
                  <a:lnTo>
                    <a:pt x="203132" y="102824"/>
                  </a:lnTo>
                  <a:lnTo>
                    <a:pt x="186025" y="60624"/>
                  </a:lnTo>
                  <a:lnTo>
                    <a:pt x="171274" y="17096"/>
                  </a:lnTo>
                  <a:lnTo>
                    <a:pt x="166579" y="0"/>
                  </a:lnTo>
                  <a:close/>
                </a:path>
                <a:path w="1854834" h="736600">
                  <a:moveTo>
                    <a:pt x="1854305" y="0"/>
                  </a:moveTo>
                  <a:lnTo>
                    <a:pt x="1687051" y="0"/>
                  </a:lnTo>
                  <a:lnTo>
                    <a:pt x="1682356" y="17096"/>
                  </a:lnTo>
                  <a:lnTo>
                    <a:pt x="1667601" y="60624"/>
                  </a:lnTo>
                  <a:lnTo>
                    <a:pt x="1650431" y="102971"/>
                  </a:lnTo>
                  <a:lnTo>
                    <a:pt x="1630927" y="144054"/>
                  </a:lnTo>
                  <a:lnTo>
                    <a:pt x="1609172" y="183792"/>
                  </a:lnTo>
                  <a:lnTo>
                    <a:pt x="1585248" y="222102"/>
                  </a:lnTo>
                  <a:lnTo>
                    <a:pt x="1559237" y="258902"/>
                  </a:lnTo>
                  <a:lnTo>
                    <a:pt x="1531222" y="294109"/>
                  </a:lnTo>
                  <a:lnTo>
                    <a:pt x="1501285" y="327641"/>
                  </a:lnTo>
                  <a:lnTo>
                    <a:pt x="1469509" y="359415"/>
                  </a:lnTo>
                  <a:lnTo>
                    <a:pt x="1435975" y="389351"/>
                  </a:lnTo>
                  <a:lnTo>
                    <a:pt x="1400766" y="417364"/>
                  </a:lnTo>
                  <a:lnTo>
                    <a:pt x="1363964" y="443373"/>
                  </a:lnTo>
                  <a:lnTo>
                    <a:pt x="1325652" y="467296"/>
                  </a:lnTo>
                  <a:lnTo>
                    <a:pt x="1285911" y="489050"/>
                  </a:lnTo>
                  <a:lnTo>
                    <a:pt x="1244825" y="508553"/>
                  </a:lnTo>
                  <a:lnTo>
                    <a:pt x="1202475" y="525723"/>
                  </a:lnTo>
                  <a:lnTo>
                    <a:pt x="1158944" y="540477"/>
                  </a:lnTo>
                  <a:lnTo>
                    <a:pt x="1114314" y="552733"/>
                  </a:lnTo>
                  <a:lnTo>
                    <a:pt x="1068667" y="562409"/>
                  </a:lnTo>
                  <a:lnTo>
                    <a:pt x="1022085" y="569422"/>
                  </a:lnTo>
                  <a:lnTo>
                    <a:pt x="974652" y="573690"/>
                  </a:lnTo>
                  <a:lnTo>
                    <a:pt x="926449" y="575131"/>
                  </a:lnTo>
                  <a:lnTo>
                    <a:pt x="1457068" y="575131"/>
                  </a:lnTo>
                  <a:lnTo>
                    <a:pt x="1517362" y="531447"/>
                  </a:lnTo>
                  <a:lnTo>
                    <a:pt x="1551487" y="503156"/>
                  </a:lnTo>
                  <a:lnTo>
                    <a:pt x="1584244" y="473334"/>
                  </a:lnTo>
                  <a:lnTo>
                    <a:pt x="1615578" y="442035"/>
                  </a:lnTo>
                  <a:lnTo>
                    <a:pt x="1645434" y="409313"/>
                  </a:lnTo>
                  <a:lnTo>
                    <a:pt x="1673759" y="375222"/>
                  </a:lnTo>
                  <a:lnTo>
                    <a:pt x="1700498" y="339818"/>
                  </a:lnTo>
                  <a:lnTo>
                    <a:pt x="1725597" y="303153"/>
                  </a:lnTo>
                  <a:lnTo>
                    <a:pt x="1749001" y="265282"/>
                  </a:lnTo>
                  <a:lnTo>
                    <a:pt x="1770655" y="226260"/>
                  </a:lnTo>
                  <a:lnTo>
                    <a:pt x="1790505" y="186140"/>
                  </a:lnTo>
                  <a:lnTo>
                    <a:pt x="1808497" y="144977"/>
                  </a:lnTo>
                  <a:lnTo>
                    <a:pt x="1824577" y="102824"/>
                  </a:lnTo>
                  <a:lnTo>
                    <a:pt x="1838689" y="59737"/>
                  </a:lnTo>
                  <a:lnTo>
                    <a:pt x="1850779" y="15770"/>
                  </a:lnTo>
                  <a:lnTo>
                    <a:pt x="185430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81785" y="0"/>
              <a:ext cx="730250" cy="208279"/>
            </a:xfrm>
            <a:custGeom>
              <a:avLst/>
              <a:gdLst/>
              <a:ahLst/>
              <a:cxnLst/>
              <a:rect l="l" t="t" r="r" b="b"/>
              <a:pathLst>
                <a:path w="730250" h="208279">
                  <a:moveTo>
                    <a:pt x="198435" y="0"/>
                  </a:moveTo>
                  <a:lnTo>
                    <a:pt x="0" y="0"/>
                  </a:lnTo>
                  <a:lnTo>
                    <a:pt x="22676" y="34556"/>
                  </a:lnTo>
                  <a:lnTo>
                    <a:pt x="50079" y="68217"/>
                  </a:lnTo>
                  <a:lnTo>
                    <a:pt x="80740" y="98876"/>
                  </a:lnTo>
                  <a:lnTo>
                    <a:pt x="114403" y="126278"/>
                  </a:lnTo>
                  <a:lnTo>
                    <a:pt x="150812" y="150166"/>
                  </a:lnTo>
                  <a:lnTo>
                    <a:pt x="189710" y="170285"/>
                  </a:lnTo>
                  <a:lnTo>
                    <a:pt x="230841" y="186379"/>
                  </a:lnTo>
                  <a:lnTo>
                    <a:pt x="273951" y="198192"/>
                  </a:lnTo>
                  <a:lnTo>
                    <a:pt x="318782" y="205467"/>
                  </a:lnTo>
                  <a:lnTo>
                    <a:pt x="365078" y="207949"/>
                  </a:lnTo>
                  <a:lnTo>
                    <a:pt x="411249" y="205467"/>
                  </a:lnTo>
                  <a:lnTo>
                    <a:pt x="455989" y="198192"/>
                  </a:lnTo>
                  <a:lnTo>
                    <a:pt x="499038" y="186379"/>
                  </a:lnTo>
                  <a:lnTo>
                    <a:pt x="540136" y="170285"/>
                  </a:lnTo>
                  <a:lnTo>
                    <a:pt x="579024" y="150166"/>
                  </a:lnTo>
                  <a:lnTo>
                    <a:pt x="615441" y="126278"/>
                  </a:lnTo>
                  <a:lnTo>
                    <a:pt x="649128" y="98876"/>
                  </a:lnTo>
                  <a:lnTo>
                    <a:pt x="679825" y="68217"/>
                  </a:lnTo>
                  <a:lnTo>
                    <a:pt x="688581" y="57479"/>
                  </a:lnTo>
                  <a:lnTo>
                    <a:pt x="365078" y="57479"/>
                  </a:lnTo>
                  <a:lnTo>
                    <a:pt x="315875" y="53074"/>
                  </a:lnTo>
                  <a:lnTo>
                    <a:pt x="269575" y="40374"/>
                  </a:lnTo>
                  <a:lnTo>
                    <a:pt x="226949" y="20149"/>
                  </a:lnTo>
                  <a:lnTo>
                    <a:pt x="198435" y="0"/>
                  </a:lnTo>
                  <a:close/>
                </a:path>
                <a:path w="730250" h="208279">
                  <a:moveTo>
                    <a:pt x="729994" y="0"/>
                  </a:moveTo>
                  <a:lnTo>
                    <a:pt x="531155" y="0"/>
                  </a:lnTo>
                  <a:lnTo>
                    <a:pt x="502707" y="20149"/>
                  </a:lnTo>
                  <a:lnTo>
                    <a:pt x="460205" y="40374"/>
                  </a:lnTo>
                  <a:lnTo>
                    <a:pt x="414070" y="53074"/>
                  </a:lnTo>
                  <a:lnTo>
                    <a:pt x="365078" y="57479"/>
                  </a:lnTo>
                  <a:lnTo>
                    <a:pt x="688581" y="57479"/>
                  </a:lnTo>
                  <a:lnTo>
                    <a:pt x="707273" y="34556"/>
                  </a:lnTo>
                  <a:lnTo>
                    <a:pt x="72999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6489046" y="1210271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29" y="0"/>
                </a:moveTo>
                <a:lnTo>
                  <a:pt x="336201" y="2994"/>
                </a:lnTo>
                <a:lnTo>
                  <a:pt x="289762" y="11736"/>
                </a:lnTo>
                <a:lnTo>
                  <a:pt x="245473" y="25868"/>
                </a:lnTo>
                <a:lnTo>
                  <a:pt x="203693" y="45028"/>
                </a:lnTo>
                <a:lnTo>
                  <a:pt x="164783" y="68858"/>
                </a:lnTo>
                <a:lnTo>
                  <a:pt x="129102" y="96997"/>
                </a:lnTo>
                <a:lnTo>
                  <a:pt x="97010" y="129087"/>
                </a:lnTo>
                <a:lnTo>
                  <a:pt x="68868" y="164766"/>
                </a:lnTo>
                <a:lnTo>
                  <a:pt x="45036" y="203676"/>
                </a:lnTo>
                <a:lnTo>
                  <a:pt x="25872" y="245458"/>
                </a:lnTo>
                <a:lnTo>
                  <a:pt x="11739" y="289750"/>
                </a:lnTo>
                <a:lnTo>
                  <a:pt x="2994" y="336193"/>
                </a:lnTo>
                <a:lnTo>
                  <a:pt x="0" y="384429"/>
                </a:lnTo>
                <a:lnTo>
                  <a:pt x="2994" y="432674"/>
                </a:lnTo>
                <a:lnTo>
                  <a:pt x="11739" y="479149"/>
                </a:lnTo>
                <a:lnTo>
                  <a:pt x="25872" y="523492"/>
                </a:lnTo>
                <a:lnTo>
                  <a:pt x="45036" y="565338"/>
                </a:lnTo>
                <a:lnTo>
                  <a:pt x="68868" y="604324"/>
                </a:lnTo>
                <a:lnTo>
                  <a:pt x="97010" y="640086"/>
                </a:lnTo>
                <a:lnTo>
                  <a:pt x="129102" y="672259"/>
                </a:lnTo>
                <a:lnTo>
                  <a:pt x="164783" y="700481"/>
                </a:lnTo>
                <a:lnTo>
                  <a:pt x="203693" y="724387"/>
                </a:lnTo>
                <a:lnTo>
                  <a:pt x="245473" y="743614"/>
                </a:lnTo>
                <a:lnTo>
                  <a:pt x="289762" y="757798"/>
                </a:lnTo>
                <a:lnTo>
                  <a:pt x="336201" y="766575"/>
                </a:lnTo>
                <a:lnTo>
                  <a:pt x="384429" y="769581"/>
                </a:lnTo>
                <a:lnTo>
                  <a:pt x="432694" y="766575"/>
                </a:lnTo>
                <a:lnTo>
                  <a:pt x="479185" y="757798"/>
                </a:lnTo>
                <a:lnTo>
                  <a:pt x="523539" y="743614"/>
                </a:lnTo>
                <a:lnTo>
                  <a:pt x="565392" y="724387"/>
                </a:lnTo>
                <a:lnTo>
                  <a:pt x="604381" y="700481"/>
                </a:lnTo>
                <a:lnTo>
                  <a:pt x="640143" y="672259"/>
                </a:lnTo>
                <a:lnTo>
                  <a:pt x="672315" y="640086"/>
                </a:lnTo>
                <a:lnTo>
                  <a:pt x="678633" y="632079"/>
                </a:lnTo>
                <a:lnTo>
                  <a:pt x="384429" y="632079"/>
                </a:lnTo>
                <a:lnTo>
                  <a:pt x="334517" y="627047"/>
                </a:lnTo>
                <a:lnTo>
                  <a:pt x="288030" y="612618"/>
                </a:lnTo>
                <a:lnTo>
                  <a:pt x="245963" y="589785"/>
                </a:lnTo>
                <a:lnTo>
                  <a:pt x="209311" y="559546"/>
                </a:lnTo>
                <a:lnTo>
                  <a:pt x="179072" y="522894"/>
                </a:lnTo>
                <a:lnTo>
                  <a:pt x="156239" y="480827"/>
                </a:lnTo>
                <a:lnTo>
                  <a:pt x="141810" y="434340"/>
                </a:lnTo>
                <a:lnTo>
                  <a:pt x="136779" y="384429"/>
                </a:lnTo>
                <a:lnTo>
                  <a:pt x="141810" y="334517"/>
                </a:lnTo>
                <a:lnTo>
                  <a:pt x="156239" y="288030"/>
                </a:lnTo>
                <a:lnTo>
                  <a:pt x="179072" y="245963"/>
                </a:lnTo>
                <a:lnTo>
                  <a:pt x="209311" y="209311"/>
                </a:lnTo>
                <a:lnTo>
                  <a:pt x="245963" y="179072"/>
                </a:lnTo>
                <a:lnTo>
                  <a:pt x="288030" y="156239"/>
                </a:lnTo>
                <a:lnTo>
                  <a:pt x="334517" y="141810"/>
                </a:lnTo>
                <a:lnTo>
                  <a:pt x="384429" y="136779"/>
                </a:lnTo>
                <a:lnTo>
                  <a:pt x="678399" y="136779"/>
                </a:lnTo>
                <a:lnTo>
                  <a:pt x="672315" y="129087"/>
                </a:lnTo>
                <a:lnTo>
                  <a:pt x="640143" y="96997"/>
                </a:lnTo>
                <a:lnTo>
                  <a:pt x="604381" y="68858"/>
                </a:lnTo>
                <a:lnTo>
                  <a:pt x="565392" y="45028"/>
                </a:lnTo>
                <a:lnTo>
                  <a:pt x="523539" y="25868"/>
                </a:lnTo>
                <a:lnTo>
                  <a:pt x="479185" y="11736"/>
                </a:lnTo>
                <a:lnTo>
                  <a:pt x="432694" y="2994"/>
                </a:lnTo>
                <a:lnTo>
                  <a:pt x="384429" y="0"/>
                </a:lnTo>
                <a:close/>
              </a:path>
              <a:path w="769619" h="769619">
                <a:moveTo>
                  <a:pt x="678399" y="136779"/>
                </a:moveTo>
                <a:lnTo>
                  <a:pt x="384429" y="136779"/>
                </a:lnTo>
                <a:lnTo>
                  <a:pt x="434340" y="141810"/>
                </a:lnTo>
                <a:lnTo>
                  <a:pt x="480827" y="156239"/>
                </a:lnTo>
                <a:lnTo>
                  <a:pt x="522894" y="179072"/>
                </a:lnTo>
                <a:lnTo>
                  <a:pt x="559546" y="209311"/>
                </a:lnTo>
                <a:lnTo>
                  <a:pt x="589785" y="245963"/>
                </a:lnTo>
                <a:lnTo>
                  <a:pt x="612618" y="288030"/>
                </a:lnTo>
                <a:lnTo>
                  <a:pt x="627047" y="334517"/>
                </a:lnTo>
                <a:lnTo>
                  <a:pt x="632079" y="384429"/>
                </a:lnTo>
                <a:lnTo>
                  <a:pt x="627047" y="434340"/>
                </a:lnTo>
                <a:lnTo>
                  <a:pt x="612618" y="480827"/>
                </a:lnTo>
                <a:lnTo>
                  <a:pt x="589785" y="522894"/>
                </a:lnTo>
                <a:lnTo>
                  <a:pt x="559546" y="559546"/>
                </a:lnTo>
                <a:lnTo>
                  <a:pt x="522894" y="589785"/>
                </a:lnTo>
                <a:lnTo>
                  <a:pt x="480827" y="612618"/>
                </a:lnTo>
                <a:lnTo>
                  <a:pt x="434340" y="627047"/>
                </a:lnTo>
                <a:lnTo>
                  <a:pt x="384429" y="632079"/>
                </a:lnTo>
                <a:lnTo>
                  <a:pt x="678633" y="632079"/>
                </a:lnTo>
                <a:lnTo>
                  <a:pt x="724436" y="565338"/>
                </a:lnTo>
                <a:lnTo>
                  <a:pt x="743659" y="523492"/>
                </a:lnTo>
                <a:lnTo>
                  <a:pt x="757840" y="479149"/>
                </a:lnTo>
                <a:lnTo>
                  <a:pt x="766614" y="432674"/>
                </a:lnTo>
                <a:lnTo>
                  <a:pt x="769620" y="384429"/>
                </a:lnTo>
                <a:lnTo>
                  <a:pt x="766614" y="336193"/>
                </a:lnTo>
                <a:lnTo>
                  <a:pt x="757840" y="289750"/>
                </a:lnTo>
                <a:lnTo>
                  <a:pt x="743659" y="245458"/>
                </a:lnTo>
                <a:lnTo>
                  <a:pt x="724436" y="203676"/>
                </a:lnTo>
                <a:lnTo>
                  <a:pt x="700534" y="164766"/>
                </a:lnTo>
                <a:lnTo>
                  <a:pt x="678399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39490" y="235560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151" y="143967"/>
                </a:lnTo>
                <a:lnTo>
                  <a:pt x="192151" y="0"/>
                </a:lnTo>
                <a:lnTo>
                  <a:pt x="143891" y="0"/>
                </a:lnTo>
                <a:lnTo>
                  <a:pt x="143891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891" y="192201"/>
                </a:lnTo>
                <a:lnTo>
                  <a:pt x="143891" y="333375"/>
                </a:lnTo>
                <a:lnTo>
                  <a:pt x="192151" y="333375"/>
                </a:lnTo>
                <a:lnTo>
                  <a:pt x="192151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6873094" y="6781414"/>
            <a:ext cx="1415415" cy="2847975"/>
            <a:chOff x="16873094" y="6781414"/>
            <a:chExt cx="1415415" cy="2847975"/>
          </a:xfrm>
        </p:grpSpPr>
        <p:sp>
          <p:nvSpPr>
            <p:cNvPr id="13" name="object 13"/>
            <p:cNvSpPr/>
            <p:nvPr/>
          </p:nvSpPr>
          <p:spPr>
            <a:xfrm>
              <a:off x="16873094" y="6781414"/>
              <a:ext cx="1415415" cy="2847975"/>
            </a:xfrm>
            <a:custGeom>
              <a:avLst/>
              <a:gdLst/>
              <a:ahLst/>
              <a:cxnLst/>
              <a:rect l="l" t="t" r="r" b="b"/>
              <a:pathLst>
                <a:path w="1415415" h="2847975">
                  <a:moveTo>
                    <a:pt x="1414930" y="0"/>
                  </a:moveTo>
                  <a:lnTo>
                    <a:pt x="1330541" y="2972"/>
                  </a:lnTo>
                  <a:lnTo>
                    <a:pt x="1283327" y="6882"/>
                  </a:lnTo>
                  <a:lnTo>
                    <a:pt x="1236562" y="12314"/>
                  </a:lnTo>
                  <a:lnTo>
                    <a:pt x="1190268" y="19241"/>
                  </a:lnTo>
                  <a:lnTo>
                    <a:pt x="1144472" y="27640"/>
                  </a:lnTo>
                  <a:lnTo>
                    <a:pt x="1099199" y="37485"/>
                  </a:lnTo>
                  <a:lnTo>
                    <a:pt x="1054473" y="48751"/>
                  </a:lnTo>
                  <a:lnTo>
                    <a:pt x="1010319" y="61413"/>
                  </a:lnTo>
                  <a:lnTo>
                    <a:pt x="966762" y="75446"/>
                  </a:lnTo>
                  <a:lnTo>
                    <a:pt x="923828" y="90825"/>
                  </a:lnTo>
                  <a:lnTo>
                    <a:pt x="881540" y="107526"/>
                  </a:lnTo>
                  <a:lnTo>
                    <a:pt x="839925" y="125523"/>
                  </a:lnTo>
                  <a:lnTo>
                    <a:pt x="799007" y="144791"/>
                  </a:lnTo>
                  <a:lnTo>
                    <a:pt x="758811" y="165306"/>
                  </a:lnTo>
                  <a:lnTo>
                    <a:pt x="719362" y="187042"/>
                  </a:lnTo>
                  <a:lnTo>
                    <a:pt x="680685" y="209974"/>
                  </a:lnTo>
                  <a:lnTo>
                    <a:pt x="642805" y="234078"/>
                  </a:lnTo>
                  <a:lnTo>
                    <a:pt x="605747" y="259328"/>
                  </a:lnTo>
                  <a:lnTo>
                    <a:pt x="569536" y="285700"/>
                  </a:lnTo>
                  <a:lnTo>
                    <a:pt x="534196" y="313168"/>
                  </a:lnTo>
                  <a:lnTo>
                    <a:pt x="499754" y="341708"/>
                  </a:lnTo>
                  <a:lnTo>
                    <a:pt x="466233" y="371294"/>
                  </a:lnTo>
                  <a:lnTo>
                    <a:pt x="433659" y="401902"/>
                  </a:lnTo>
                  <a:lnTo>
                    <a:pt x="402056" y="433507"/>
                  </a:lnTo>
                  <a:lnTo>
                    <a:pt x="371450" y="466083"/>
                  </a:lnTo>
                  <a:lnTo>
                    <a:pt x="341866" y="499606"/>
                  </a:lnTo>
                  <a:lnTo>
                    <a:pt x="313328" y="534051"/>
                  </a:lnTo>
                  <a:lnTo>
                    <a:pt x="285862" y="569392"/>
                  </a:lnTo>
                  <a:lnTo>
                    <a:pt x="259492" y="605606"/>
                  </a:lnTo>
                  <a:lnTo>
                    <a:pt x="234244" y="642666"/>
                  </a:lnTo>
                  <a:lnTo>
                    <a:pt x="210142" y="680548"/>
                  </a:lnTo>
                  <a:lnTo>
                    <a:pt x="187212" y="719227"/>
                  </a:lnTo>
                  <a:lnTo>
                    <a:pt x="165477" y="758678"/>
                  </a:lnTo>
                  <a:lnTo>
                    <a:pt x="144965" y="798876"/>
                  </a:lnTo>
                  <a:lnTo>
                    <a:pt x="125698" y="839796"/>
                  </a:lnTo>
                  <a:lnTo>
                    <a:pt x="107703" y="881413"/>
                  </a:lnTo>
                  <a:lnTo>
                    <a:pt x="91003" y="923703"/>
                  </a:lnTo>
                  <a:lnTo>
                    <a:pt x="75625" y="966639"/>
                  </a:lnTo>
                  <a:lnTo>
                    <a:pt x="61593" y="1010197"/>
                  </a:lnTo>
                  <a:lnTo>
                    <a:pt x="48933" y="1054353"/>
                  </a:lnTo>
                  <a:lnTo>
                    <a:pt x="37668" y="1099081"/>
                  </a:lnTo>
                  <a:lnTo>
                    <a:pt x="27824" y="1144356"/>
                  </a:lnTo>
                  <a:lnTo>
                    <a:pt x="19426" y="1190153"/>
                  </a:lnTo>
                  <a:lnTo>
                    <a:pt x="12499" y="1236447"/>
                  </a:lnTo>
                  <a:lnTo>
                    <a:pt x="7068" y="1283214"/>
                  </a:lnTo>
                  <a:lnTo>
                    <a:pt x="3158" y="1330429"/>
                  </a:lnTo>
                  <a:lnTo>
                    <a:pt x="793" y="1378065"/>
                  </a:lnTo>
                  <a:lnTo>
                    <a:pt x="0" y="1426099"/>
                  </a:lnTo>
                  <a:lnTo>
                    <a:pt x="793" y="1474132"/>
                  </a:lnTo>
                  <a:lnTo>
                    <a:pt x="3158" y="1521765"/>
                  </a:lnTo>
                  <a:lnTo>
                    <a:pt x="7068" y="1568974"/>
                  </a:lnTo>
                  <a:lnTo>
                    <a:pt x="12499" y="1615735"/>
                  </a:lnTo>
                  <a:lnTo>
                    <a:pt x="19426" y="1662022"/>
                  </a:lnTo>
                  <a:lnTo>
                    <a:pt x="27824" y="1707809"/>
                  </a:lnTo>
                  <a:lnTo>
                    <a:pt x="37668" y="1753074"/>
                  </a:lnTo>
                  <a:lnTo>
                    <a:pt x="48933" y="1797790"/>
                  </a:lnTo>
                  <a:lnTo>
                    <a:pt x="61593" y="1841932"/>
                  </a:lnTo>
                  <a:lnTo>
                    <a:pt x="75625" y="1885476"/>
                  </a:lnTo>
                  <a:lnTo>
                    <a:pt x="91003" y="1928397"/>
                  </a:lnTo>
                  <a:lnTo>
                    <a:pt x="107703" y="1970670"/>
                  </a:lnTo>
                  <a:lnTo>
                    <a:pt x="125698" y="2012270"/>
                  </a:lnTo>
                  <a:lnTo>
                    <a:pt x="144965" y="2053172"/>
                  </a:lnTo>
                  <a:lnTo>
                    <a:pt x="165477" y="2093352"/>
                  </a:lnTo>
                  <a:lnTo>
                    <a:pt x="187212" y="2132783"/>
                  </a:lnTo>
                  <a:lnTo>
                    <a:pt x="210142" y="2171442"/>
                  </a:lnTo>
                  <a:lnTo>
                    <a:pt x="234244" y="2209304"/>
                  </a:lnTo>
                  <a:lnTo>
                    <a:pt x="259492" y="2246343"/>
                  </a:lnTo>
                  <a:lnTo>
                    <a:pt x="285862" y="2282536"/>
                  </a:lnTo>
                  <a:lnTo>
                    <a:pt x="313328" y="2317856"/>
                  </a:lnTo>
                  <a:lnTo>
                    <a:pt x="341866" y="2352279"/>
                  </a:lnTo>
                  <a:lnTo>
                    <a:pt x="371450" y="2385780"/>
                  </a:lnTo>
                  <a:lnTo>
                    <a:pt x="402056" y="2418334"/>
                  </a:lnTo>
                  <a:lnTo>
                    <a:pt x="433659" y="2449916"/>
                  </a:lnTo>
                  <a:lnTo>
                    <a:pt x="466233" y="2480502"/>
                  </a:lnTo>
                  <a:lnTo>
                    <a:pt x="499754" y="2510067"/>
                  </a:lnTo>
                  <a:lnTo>
                    <a:pt x="534196" y="2538585"/>
                  </a:lnTo>
                  <a:lnTo>
                    <a:pt x="569536" y="2566032"/>
                  </a:lnTo>
                  <a:lnTo>
                    <a:pt x="605747" y="2592382"/>
                  </a:lnTo>
                  <a:lnTo>
                    <a:pt x="642805" y="2617612"/>
                  </a:lnTo>
                  <a:lnTo>
                    <a:pt x="680685" y="2641695"/>
                  </a:lnTo>
                  <a:lnTo>
                    <a:pt x="719362" y="2664608"/>
                  </a:lnTo>
                  <a:lnTo>
                    <a:pt x="758811" y="2686325"/>
                  </a:lnTo>
                  <a:lnTo>
                    <a:pt x="799007" y="2706821"/>
                  </a:lnTo>
                  <a:lnTo>
                    <a:pt x="839925" y="2726072"/>
                  </a:lnTo>
                  <a:lnTo>
                    <a:pt x="881540" y="2744052"/>
                  </a:lnTo>
                  <a:lnTo>
                    <a:pt x="923828" y="2760737"/>
                  </a:lnTo>
                  <a:lnTo>
                    <a:pt x="966762" y="2776101"/>
                  </a:lnTo>
                  <a:lnTo>
                    <a:pt x="1010319" y="2790121"/>
                  </a:lnTo>
                  <a:lnTo>
                    <a:pt x="1054473" y="2802770"/>
                  </a:lnTo>
                  <a:lnTo>
                    <a:pt x="1099199" y="2814024"/>
                  </a:lnTo>
                  <a:lnTo>
                    <a:pt x="1144472" y="2823859"/>
                  </a:lnTo>
                  <a:lnTo>
                    <a:pt x="1190268" y="2832249"/>
                  </a:lnTo>
                  <a:lnTo>
                    <a:pt x="1236562" y="2839169"/>
                  </a:lnTo>
                  <a:lnTo>
                    <a:pt x="1283327" y="2844595"/>
                  </a:lnTo>
                  <a:lnTo>
                    <a:pt x="1321903" y="2847787"/>
                  </a:lnTo>
                  <a:lnTo>
                    <a:pt x="1414930" y="2847787"/>
                  </a:lnTo>
                  <a:lnTo>
                    <a:pt x="1414930" y="2609514"/>
                  </a:lnTo>
                  <a:lnTo>
                    <a:pt x="1377414" y="2608755"/>
                  </a:lnTo>
                  <a:lnTo>
                    <a:pt x="1329121" y="2605818"/>
                  </a:lnTo>
                  <a:lnTo>
                    <a:pt x="1281368" y="2600971"/>
                  </a:lnTo>
                  <a:lnTo>
                    <a:pt x="1234195" y="2594251"/>
                  </a:lnTo>
                  <a:lnTo>
                    <a:pt x="1187639" y="2585696"/>
                  </a:lnTo>
                  <a:lnTo>
                    <a:pt x="1141738" y="2575344"/>
                  </a:lnTo>
                  <a:lnTo>
                    <a:pt x="1096530" y="2563234"/>
                  </a:lnTo>
                  <a:lnTo>
                    <a:pt x="1052053" y="2549403"/>
                  </a:lnTo>
                  <a:lnTo>
                    <a:pt x="1008346" y="2533889"/>
                  </a:lnTo>
                  <a:lnTo>
                    <a:pt x="965446" y="2516731"/>
                  </a:lnTo>
                  <a:lnTo>
                    <a:pt x="923391" y="2497966"/>
                  </a:lnTo>
                  <a:lnTo>
                    <a:pt x="882219" y="2477633"/>
                  </a:lnTo>
                  <a:lnTo>
                    <a:pt x="841969" y="2455770"/>
                  </a:lnTo>
                  <a:lnTo>
                    <a:pt x="802679" y="2432414"/>
                  </a:lnTo>
                  <a:lnTo>
                    <a:pt x="764386" y="2407604"/>
                  </a:lnTo>
                  <a:lnTo>
                    <a:pt x="727128" y="2381378"/>
                  </a:lnTo>
                  <a:lnTo>
                    <a:pt x="690945" y="2353774"/>
                  </a:lnTo>
                  <a:lnTo>
                    <a:pt x="655873" y="2324831"/>
                  </a:lnTo>
                  <a:lnTo>
                    <a:pt x="621950" y="2294585"/>
                  </a:lnTo>
                  <a:lnTo>
                    <a:pt x="589216" y="2263075"/>
                  </a:lnTo>
                  <a:lnTo>
                    <a:pt x="557707" y="2230340"/>
                  </a:lnTo>
                  <a:lnTo>
                    <a:pt x="527463" y="2196417"/>
                  </a:lnTo>
                  <a:lnTo>
                    <a:pt x="498520" y="2161344"/>
                  </a:lnTo>
                  <a:lnTo>
                    <a:pt x="470918" y="2125159"/>
                  </a:lnTo>
                  <a:lnTo>
                    <a:pt x="444693" y="2087902"/>
                  </a:lnTo>
                  <a:lnTo>
                    <a:pt x="419885" y="2049608"/>
                  </a:lnTo>
                  <a:lnTo>
                    <a:pt x="396530" y="2010318"/>
                  </a:lnTo>
                  <a:lnTo>
                    <a:pt x="374668" y="1970068"/>
                  </a:lnTo>
                  <a:lnTo>
                    <a:pt x="354337" y="1928897"/>
                  </a:lnTo>
                  <a:lnTo>
                    <a:pt x="335573" y="1886842"/>
                  </a:lnTo>
                  <a:lnTo>
                    <a:pt x="318416" y="1843943"/>
                  </a:lnTo>
                  <a:lnTo>
                    <a:pt x="302904" y="1800236"/>
                  </a:lnTo>
                  <a:lnTo>
                    <a:pt x="289074" y="1755761"/>
                  </a:lnTo>
                  <a:lnTo>
                    <a:pt x="276964" y="1710555"/>
                  </a:lnTo>
                  <a:lnTo>
                    <a:pt x="266613" y="1664655"/>
                  </a:lnTo>
                  <a:lnTo>
                    <a:pt x="258059" y="1618101"/>
                  </a:lnTo>
                  <a:lnTo>
                    <a:pt x="251339" y="1570931"/>
                  </a:lnTo>
                  <a:lnTo>
                    <a:pt x="246493" y="1523182"/>
                  </a:lnTo>
                  <a:lnTo>
                    <a:pt x="243557" y="1474892"/>
                  </a:lnTo>
                  <a:lnTo>
                    <a:pt x="242570" y="1426099"/>
                  </a:lnTo>
                  <a:lnTo>
                    <a:pt x="243557" y="1377307"/>
                  </a:lnTo>
                  <a:lnTo>
                    <a:pt x="246493" y="1329017"/>
                  </a:lnTo>
                  <a:lnTo>
                    <a:pt x="251339" y="1281268"/>
                  </a:lnTo>
                  <a:lnTo>
                    <a:pt x="258059" y="1234097"/>
                  </a:lnTo>
                  <a:lnTo>
                    <a:pt x="266613" y="1187543"/>
                  </a:lnTo>
                  <a:lnTo>
                    <a:pt x="276964" y="1141644"/>
                  </a:lnTo>
                  <a:lnTo>
                    <a:pt x="289074" y="1096437"/>
                  </a:lnTo>
                  <a:lnTo>
                    <a:pt x="302904" y="1051961"/>
                  </a:lnTo>
                  <a:lnTo>
                    <a:pt x="318416" y="1008255"/>
                  </a:lnTo>
                  <a:lnTo>
                    <a:pt x="335573" y="965355"/>
                  </a:lnTo>
                  <a:lnTo>
                    <a:pt x="354337" y="923300"/>
                  </a:lnTo>
                  <a:lnTo>
                    <a:pt x="374668" y="882129"/>
                  </a:lnTo>
                  <a:lnTo>
                    <a:pt x="396530" y="841878"/>
                  </a:lnTo>
                  <a:lnTo>
                    <a:pt x="419885" y="802587"/>
                  </a:lnTo>
                  <a:lnTo>
                    <a:pt x="444693" y="764294"/>
                  </a:lnTo>
                  <a:lnTo>
                    <a:pt x="470918" y="727036"/>
                  </a:lnTo>
                  <a:lnTo>
                    <a:pt x="498520" y="690851"/>
                  </a:lnTo>
                  <a:lnTo>
                    <a:pt x="527463" y="655778"/>
                  </a:lnTo>
                  <a:lnTo>
                    <a:pt x="557707" y="621854"/>
                  </a:lnTo>
                  <a:lnTo>
                    <a:pt x="589216" y="589119"/>
                  </a:lnTo>
                  <a:lnTo>
                    <a:pt x="621950" y="557608"/>
                  </a:lnTo>
                  <a:lnTo>
                    <a:pt x="655873" y="527362"/>
                  </a:lnTo>
                  <a:lnTo>
                    <a:pt x="690945" y="498418"/>
                  </a:lnTo>
                  <a:lnTo>
                    <a:pt x="727128" y="470814"/>
                  </a:lnTo>
                  <a:lnTo>
                    <a:pt x="764386" y="444588"/>
                  </a:lnTo>
                  <a:lnTo>
                    <a:pt x="802679" y="419777"/>
                  </a:lnTo>
                  <a:lnTo>
                    <a:pt x="841969" y="396421"/>
                  </a:lnTo>
                  <a:lnTo>
                    <a:pt x="882219" y="374558"/>
                  </a:lnTo>
                  <a:lnTo>
                    <a:pt x="923391" y="354224"/>
                  </a:lnTo>
                  <a:lnTo>
                    <a:pt x="965446" y="335459"/>
                  </a:lnTo>
                  <a:lnTo>
                    <a:pt x="1008346" y="318301"/>
                  </a:lnTo>
                  <a:lnTo>
                    <a:pt x="1052053" y="302787"/>
                  </a:lnTo>
                  <a:lnTo>
                    <a:pt x="1096530" y="288956"/>
                  </a:lnTo>
                  <a:lnTo>
                    <a:pt x="1141738" y="276845"/>
                  </a:lnTo>
                  <a:lnTo>
                    <a:pt x="1187639" y="266493"/>
                  </a:lnTo>
                  <a:lnTo>
                    <a:pt x="1234195" y="257938"/>
                  </a:lnTo>
                  <a:lnTo>
                    <a:pt x="1281368" y="251217"/>
                  </a:lnTo>
                  <a:lnTo>
                    <a:pt x="1329121" y="246370"/>
                  </a:lnTo>
                  <a:lnTo>
                    <a:pt x="1377414" y="243434"/>
                  </a:lnTo>
                  <a:lnTo>
                    <a:pt x="1414930" y="242675"/>
                  </a:lnTo>
                  <a:lnTo>
                    <a:pt x="141493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79265" y="7337383"/>
              <a:ext cx="808990" cy="1639570"/>
            </a:xfrm>
            <a:custGeom>
              <a:avLst/>
              <a:gdLst/>
              <a:ahLst/>
              <a:cxnLst/>
              <a:rect l="l" t="t" r="r" b="b"/>
              <a:pathLst>
                <a:path w="808990" h="1639570">
                  <a:moveTo>
                    <a:pt x="808759" y="0"/>
                  </a:moveTo>
                  <a:lnTo>
                    <a:pt x="724407" y="5201"/>
                  </a:lnTo>
                  <a:lnTo>
                    <a:pt x="677768" y="11995"/>
                  </a:lnTo>
                  <a:lnTo>
                    <a:pt x="632015" y="21373"/>
                  </a:lnTo>
                  <a:lnTo>
                    <a:pt x="587226" y="33257"/>
                  </a:lnTo>
                  <a:lnTo>
                    <a:pt x="543478" y="47570"/>
                  </a:lnTo>
                  <a:lnTo>
                    <a:pt x="500848" y="64234"/>
                  </a:lnTo>
                  <a:lnTo>
                    <a:pt x="459412" y="83173"/>
                  </a:lnTo>
                  <a:lnTo>
                    <a:pt x="419247" y="104309"/>
                  </a:lnTo>
                  <a:lnTo>
                    <a:pt x="380431" y="127564"/>
                  </a:lnTo>
                  <a:lnTo>
                    <a:pt x="343040" y="152862"/>
                  </a:lnTo>
                  <a:lnTo>
                    <a:pt x="307151" y="180124"/>
                  </a:lnTo>
                  <a:lnTo>
                    <a:pt x="272842" y="209274"/>
                  </a:lnTo>
                  <a:lnTo>
                    <a:pt x="240188" y="240235"/>
                  </a:lnTo>
                  <a:lnTo>
                    <a:pt x="209268" y="272928"/>
                  </a:lnTo>
                  <a:lnTo>
                    <a:pt x="180157" y="307277"/>
                  </a:lnTo>
                  <a:lnTo>
                    <a:pt x="152933" y="343204"/>
                  </a:lnTo>
                  <a:lnTo>
                    <a:pt x="127673" y="380632"/>
                  </a:lnTo>
                  <a:lnTo>
                    <a:pt x="104453" y="419484"/>
                  </a:lnTo>
                  <a:lnTo>
                    <a:pt x="83351" y="459681"/>
                  </a:lnTo>
                  <a:lnTo>
                    <a:pt x="64444" y="501148"/>
                  </a:lnTo>
                  <a:lnTo>
                    <a:pt x="47808" y="543806"/>
                  </a:lnTo>
                  <a:lnTo>
                    <a:pt x="33520" y="587579"/>
                  </a:lnTo>
                  <a:lnTo>
                    <a:pt x="21658" y="632388"/>
                  </a:lnTo>
                  <a:lnTo>
                    <a:pt x="12298" y="678157"/>
                  </a:lnTo>
                  <a:lnTo>
                    <a:pt x="5517" y="724809"/>
                  </a:lnTo>
                  <a:lnTo>
                    <a:pt x="1391" y="772280"/>
                  </a:lnTo>
                  <a:lnTo>
                    <a:pt x="0" y="820449"/>
                  </a:lnTo>
                  <a:lnTo>
                    <a:pt x="1392" y="868555"/>
                  </a:lnTo>
                  <a:lnTo>
                    <a:pt x="5517" y="915934"/>
                  </a:lnTo>
                  <a:lnTo>
                    <a:pt x="12298" y="962508"/>
                  </a:lnTo>
                  <a:lnTo>
                    <a:pt x="21658" y="1008201"/>
                  </a:lnTo>
                  <a:lnTo>
                    <a:pt x="33520" y="1052936"/>
                  </a:lnTo>
                  <a:lnTo>
                    <a:pt x="47808" y="1096634"/>
                  </a:lnTo>
                  <a:lnTo>
                    <a:pt x="64444" y="1139219"/>
                  </a:lnTo>
                  <a:lnTo>
                    <a:pt x="83351" y="1180615"/>
                  </a:lnTo>
                  <a:lnTo>
                    <a:pt x="104453" y="1220743"/>
                  </a:lnTo>
                  <a:lnTo>
                    <a:pt x="127673" y="1259526"/>
                  </a:lnTo>
                  <a:lnTo>
                    <a:pt x="152933" y="1296888"/>
                  </a:lnTo>
                  <a:lnTo>
                    <a:pt x="180157" y="1332752"/>
                  </a:lnTo>
                  <a:lnTo>
                    <a:pt x="209268" y="1367039"/>
                  </a:lnTo>
                  <a:lnTo>
                    <a:pt x="240188" y="1399673"/>
                  </a:lnTo>
                  <a:lnTo>
                    <a:pt x="272842" y="1430578"/>
                  </a:lnTo>
                  <a:lnTo>
                    <a:pt x="307151" y="1459675"/>
                  </a:lnTo>
                  <a:lnTo>
                    <a:pt x="343040" y="1486887"/>
                  </a:lnTo>
                  <a:lnTo>
                    <a:pt x="380431" y="1512138"/>
                  </a:lnTo>
                  <a:lnTo>
                    <a:pt x="419247" y="1535350"/>
                  </a:lnTo>
                  <a:lnTo>
                    <a:pt x="459412" y="1556447"/>
                  </a:lnTo>
                  <a:lnTo>
                    <a:pt x="500848" y="1575350"/>
                  </a:lnTo>
                  <a:lnTo>
                    <a:pt x="543478" y="1591983"/>
                  </a:lnTo>
                  <a:lnTo>
                    <a:pt x="587226" y="1606269"/>
                  </a:lnTo>
                  <a:lnTo>
                    <a:pt x="632015" y="1618131"/>
                  </a:lnTo>
                  <a:lnTo>
                    <a:pt x="677768" y="1627491"/>
                  </a:lnTo>
                  <a:lnTo>
                    <a:pt x="724407" y="1634272"/>
                  </a:lnTo>
                  <a:lnTo>
                    <a:pt x="771856" y="1638397"/>
                  </a:lnTo>
                  <a:lnTo>
                    <a:pt x="808759" y="1639463"/>
                  </a:lnTo>
                  <a:lnTo>
                    <a:pt x="808759" y="1347691"/>
                  </a:lnTo>
                  <a:lnTo>
                    <a:pt x="771985" y="1346041"/>
                  </a:lnTo>
                  <a:lnTo>
                    <a:pt x="725144" y="1339698"/>
                  </a:lnTo>
                  <a:lnTo>
                    <a:pt x="679704" y="1329354"/>
                  </a:lnTo>
                  <a:lnTo>
                    <a:pt x="635848" y="1315194"/>
                  </a:lnTo>
                  <a:lnTo>
                    <a:pt x="593763" y="1297405"/>
                  </a:lnTo>
                  <a:lnTo>
                    <a:pt x="553635" y="1276172"/>
                  </a:lnTo>
                  <a:lnTo>
                    <a:pt x="515649" y="1251681"/>
                  </a:lnTo>
                  <a:lnTo>
                    <a:pt x="479992" y="1224118"/>
                  </a:lnTo>
                  <a:lnTo>
                    <a:pt x="446849" y="1193670"/>
                  </a:lnTo>
                  <a:lnTo>
                    <a:pt x="416406" y="1160521"/>
                  </a:lnTo>
                  <a:lnTo>
                    <a:pt x="388848" y="1124859"/>
                  </a:lnTo>
                  <a:lnTo>
                    <a:pt x="364363" y="1086869"/>
                  </a:lnTo>
                  <a:lnTo>
                    <a:pt x="343134" y="1046736"/>
                  </a:lnTo>
                  <a:lnTo>
                    <a:pt x="325348" y="1004647"/>
                  </a:lnTo>
                  <a:lnTo>
                    <a:pt x="311192" y="960788"/>
                  </a:lnTo>
                  <a:lnTo>
                    <a:pt x="300850" y="915345"/>
                  </a:lnTo>
                  <a:lnTo>
                    <a:pt x="294509" y="868503"/>
                  </a:lnTo>
                  <a:lnTo>
                    <a:pt x="292354" y="820449"/>
                  </a:lnTo>
                  <a:lnTo>
                    <a:pt x="294511" y="772265"/>
                  </a:lnTo>
                  <a:lnTo>
                    <a:pt x="300850" y="725337"/>
                  </a:lnTo>
                  <a:lnTo>
                    <a:pt x="311192" y="679804"/>
                  </a:lnTo>
                  <a:lnTo>
                    <a:pt x="325348" y="635867"/>
                  </a:lnTo>
                  <a:lnTo>
                    <a:pt x="343134" y="593710"/>
                  </a:lnTo>
                  <a:lnTo>
                    <a:pt x="364363" y="553519"/>
                  </a:lnTo>
                  <a:lnTo>
                    <a:pt x="388848" y="515479"/>
                  </a:lnTo>
                  <a:lnTo>
                    <a:pt x="416406" y="479776"/>
                  </a:lnTo>
                  <a:lnTo>
                    <a:pt x="446849" y="446594"/>
                  </a:lnTo>
                  <a:lnTo>
                    <a:pt x="479992" y="416119"/>
                  </a:lnTo>
                  <a:lnTo>
                    <a:pt x="515649" y="388535"/>
                  </a:lnTo>
                  <a:lnTo>
                    <a:pt x="553635" y="364028"/>
                  </a:lnTo>
                  <a:lnTo>
                    <a:pt x="593763" y="342784"/>
                  </a:lnTo>
                  <a:lnTo>
                    <a:pt x="635848" y="324987"/>
                  </a:lnTo>
                  <a:lnTo>
                    <a:pt x="679704" y="310823"/>
                  </a:lnTo>
                  <a:lnTo>
                    <a:pt x="725144" y="300476"/>
                  </a:lnTo>
                  <a:lnTo>
                    <a:pt x="771985" y="294132"/>
                  </a:lnTo>
                  <a:lnTo>
                    <a:pt x="808759" y="292482"/>
                  </a:lnTo>
                  <a:lnTo>
                    <a:pt x="80875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3873988" y="9062495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33" y="0"/>
                </a:moveTo>
                <a:lnTo>
                  <a:pt x="246126" y="0"/>
                </a:lnTo>
                <a:lnTo>
                  <a:pt x="246126" y="187190"/>
                </a:lnTo>
                <a:lnTo>
                  <a:pt x="113030" y="54714"/>
                </a:lnTo>
                <a:lnTo>
                  <a:pt x="55372" y="112314"/>
                </a:lnTo>
                <a:lnTo>
                  <a:pt x="187833" y="244787"/>
                </a:lnTo>
                <a:lnTo>
                  <a:pt x="0" y="244787"/>
                </a:lnTo>
                <a:lnTo>
                  <a:pt x="0" y="326141"/>
                </a:lnTo>
                <a:lnTo>
                  <a:pt x="187833" y="326141"/>
                </a:lnTo>
                <a:lnTo>
                  <a:pt x="55372" y="458613"/>
                </a:lnTo>
                <a:lnTo>
                  <a:pt x="113030" y="516209"/>
                </a:lnTo>
                <a:lnTo>
                  <a:pt x="246126" y="383738"/>
                </a:lnTo>
                <a:lnTo>
                  <a:pt x="246126" y="571648"/>
                </a:lnTo>
                <a:lnTo>
                  <a:pt x="327533" y="571648"/>
                </a:lnTo>
                <a:lnTo>
                  <a:pt x="327533" y="383738"/>
                </a:lnTo>
                <a:lnTo>
                  <a:pt x="460629" y="516209"/>
                </a:lnTo>
                <a:lnTo>
                  <a:pt x="518287" y="458613"/>
                </a:lnTo>
                <a:lnTo>
                  <a:pt x="385826" y="326141"/>
                </a:lnTo>
                <a:lnTo>
                  <a:pt x="572897" y="326141"/>
                </a:lnTo>
                <a:lnTo>
                  <a:pt x="572897" y="244787"/>
                </a:lnTo>
                <a:lnTo>
                  <a:pt x="385826" y="244787"/>
                </a:lnTo>
                <a:lnTo>
                  <a:pt x="518287" y="112314"/>
                </a:lnTo>
                <a:lnTo>
                  <a:pt x="460629" y="54714"/>
                </a:lnTo>
                <a:lnTo>
                  <a:pt x="327533" y="187190"/>
                </a:lnTo>
                <a:lnTo>
                  <a:pt x="327533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726" y="1006456"/>
            <a:ext cx="2159000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0" spc="35"/>
              <a:t>R</a:t>
            </a:r>
            <a:r>
              <a:rPr dirty="0" sz="6000" spc="95"/>
              <a:t>es</a:t>
            </a:r>
            <a:r>
              <a:rPr dirty="0" sz="6000" spc="110"/>
              <a:t>u</a:t>
            </a:r>
            <a:r>
              <a:rPr dirty="0" sz="6000" spc="120"/>
              <a:t>lt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2534335" y="2222246"/>
            <a:ext cx="2113280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-175">
                <a:solidFill>
                  <a:srgbClr val="882E06"/>
                </a:solidFill>
                <a:latin typeface="Verdana"/>
                <a:cs typeface="Verdana"/>
              </a:rPr>
              <a:t>Key_log.json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59242"/>
            <a:ext cx="2118995" cy="400050"/>
          </a:xfrm>
          <a:custGeom>
            <a:avLst/>
            <a:gdLst/>
            <a:ahLst/>
            <a:cxnLst/>
            <a:rect l="l" t="t" r="r" b="b"/>
            <a:pathLst>
              <a:path w="2118995" h="400050">
                <a:moveTo>
                  <a:pt x="0" y="495"/>
                </a:moveTo>
                <a:lnTo>
                  <a:pt x="0" y="262685"/>
                </a:lnTo>
                <a:lnTo>
                  <a:pt x="35587" y="265248"/>
                </a:lnTo>
                <a:lnTo>
                  <a:pt x="70034" y="274493"/>
                </a:lnTo>
                <a:lnTo>
                  <a:pt x="100701" y="289407"/>
                </a:lnTo>
                <a:lnTo>
                  <a:pt x="133394" y="309587"/>
                </a:lnTo>
                <a:lnTo>
                  <a:pt x="164608" y="329506"/>
                </a:lnTo>
                <a:lnTo>
                  <a:pt x="200701" y="349884"/>
                </a:lnTo>
                <a:lnTo>
                  <a:pt x="242834" y="368901"/>
                </a:lnTo>
                <a:lnTo>
                  <a:pt x="292167" y="384738"/>
                </a:lnTo>
                <a:lnTo>
                  <a:pt x="349859" y="395576"/>
                </a:lnTo>
                <a:lnTo>
                  <a:pt x="417070" y="399592"/>
                </a:lnTo>
                <a:lnTo>
                  <a:pt x="484534" y="395576"/>
                </a:lnTo>
                <a:lnTo>
                  <a:pt x="542297" y="384738"/>
                </a:lnTo>
                <a:lnTo>
                  <a:pt x="591580" y="368901"/>
                </a:lnTo>
                <a:lnTo>
                  <a:pt x="633603" y="349884"/>
                </a:lnTo>
                <a:lnTo>
                  <a:pt x="669586" y="329506"/>
                </a:lnTo>
                <a:lnTo>
                  <a:pt x="700747" y="309587"/>
                </a:lnTo>
                <a:lnTo>
                  <a:pt x="733440" y="289407"/>
                </a:lnTo>
                <a:lnTo>
                  <a:pt x="764108" y="274493"/>
                </a:lnTo>
                <a:lnTo>
                  <a:pt x="798556" y="265248"/>
                </a:lnTo>
                <a:lnTo>
                  <a:pt x="842590" y="262077"/>
                </a:lnTo>
                <a:lnTo>
                  <a:pt x="2118423" y="262077"/>
                </a:lnTo>
                <a:lnTo>
                  <a:pt x="2118423" y="136791"/>
                </a:lnTo>
                <a:lnTo>
                  <a:pt x="417070" y="136791"/>
                </a:lnTo>
                <a:lnTo>
                  <a:pt x="373152" y="133620"/>
                </a:lnTo>
                <a:lnTo>
                  <a:pt x="338952" y="124375"/>
                </a:lnTo>
                <a:lnTo>
                  <a:pt x="308532" y="109461"/>
                </a:lnTo>
                <a:lnTo>
                  <a:pt x="275951" y="89281"/>
                </a:lnTo>
                <a:lnTo>
                  <a:pt x="244485" y="69416"/>
                </a:lnTo>
                <a:lnTo>
                  <a:pt x="208299" y="49172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  <a:path w="2118995" h="400050">
                <a:moveTo>
                  <a:pt x="1692897" y="262077"/>
                </a:moveTo>
                <a:lnTo>
                  <a:pt x="842590" y="262077"/>
                </a:lnTo>
                <a:lnTo>
                  <a:pt x="886508" y="265248"/>
                </a:lnTo>
                <a:lnTo>
                  <a:pt x="920708" y="274493"/>
                </a:lnTo>
                <a:lnTo>
                  <a:pt x="951128" y="289407"/>
                </a:lnTo>
                <a:lnTo>
                  <a:pt x="983709" y="309587"/>
                </a:lnTo>
                <a:lnTo>
                  <a:pt x="1015170" y="329506"/>
                </a:lnTo>
                <a:lnTo>
                  <a:pt x="1051332" y="349884"/>
                </a:lnTo>
                <a:lnTo>
                  <a:pt x="1093415" y="368901"/>
                </a:lnTo>
                <a:lnTo>
                  <a:pt x="1142638" y="384738"/>
                </a:lnTo>
                <a:lnTo>
                  <a:pt x="1200221" y="395576"/>
                </a:lnTo>
                <a:lnTo>
                  <a:pt x="1267385" y="399592"/>
                </a:lnTo>
                <a:lnTo>
                  <a:pt x="1334851" y="395576"/>
                </a:lnTo>
                <a:lnTo>
                  <a:pt x="1392638" y="384738"/>
                </a:lnTo>
                <a:lnTo>
                  <a:pt x="1441985" y="368901"/>
                </a:lnTo>
                <a:lnTo>
                  <a:pt x="1484132" y="349884"/>
                </a:lnTo>
                <a:lnTo>
                  <a:pt x="1520319" y="329506"/>
                </a:lnTo>
                <a:lnTo>
                  <a:pt x="1551787" y="309587"/>
                </a:lnTo>
                <a:lnTo>
                  <a:pt x="1584362" y="289407"/>
                </a:lnTo>
                <a:lnTo>
                  <a:pt x="1614779" y="274493"/>
                </a:lnTo>
                <a:lnTo>
                  <a:pt x="1648978" y="265248"/>
                </a:lnTo>
                <a:lnTo>
                  <a:pt x="1692897" y="262077"/>
                </a:lnTo>
                <a:close/>
              </a:path>
              <a:path w="2118995" h="400050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3"/>
                </a:lnTo>
                <a:lnTo>
                  <a:pt x="1801439" y="289407"/>
                </a:lnTo>
                <a:lnTo>
                  <a:pt x="1834019" y="309587"/>
                </a:lnTo>
                <a:lnTo>
                  <a:pt x="1865487" y="329506"/>
                </a:lnTo>
                <a:lnTo>
                  <a:pt x="1901675" y="349884"/>
                </a:lnTo>
                <a:lnTo>
                  <a:pt x="1943822" y="368901"/>
                </a:lnTo>
                <a:lnTo>
                  <a:pt x="1993169" y="384738"/>
                </a:lnTo>
                <a:lnTo>
                  <a:pt x="2050956" y="395576"/>
                </a:lnTo>
                <a:lnTo>
                  <a:pt x="2118423" y="399592"/>
                </a:lnTo>
                <a:lnTo>
                  <a:pt x="2118423" y="262077"/>
                </a:lnTo>
                <a:close/>
              </a:path>
              <a:path w="2118995" h="400050">
                <a:moveTo>
                  <a:pt x="842590" y="0"/>
                </a:moveTo>
                <a:lnTo>
                  <a:pt x="775127" y="3963"/>
                </a:lnTo>
                <a:lnTo>
                  <a:pt x="717364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3" y="69416"/>
                </a:lnTo>
                <a:lnTo>
                  <a:pt x="558909" y="89281"/>
                </a:lnTo>
                <a:lnTo>
                  <a:pt x="526219" y="109461"/>
                </a:lnTo>
                <a:lnTo>
                  <a:pt x="495552" y="124375"/>
                </a:lnTo>
                <a:lnTo>
                  <a:pt x="461104" y="133620"/>
                </a:lnTo>
                <a:lnTo>
                  <a:pt x="417070" y="136791"/>
                </a:lnTo>
                <a:lnTo>
                  <a:pt x="1267385" y="136791"/>
                </a:lnTo>
                <a:lnTo>
                  <a:pt x="1223464" y="133620"/>
                </a:lnTo>
                <a:lnTo>
                  <a:pt x="1158846" y="109461"/>
                </a:lnTo>
                <a:lnTo>
                  <a:pt x="1126266" y="89281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400050">
                <a:moveTo>
                  <a:pt x="1692897" y="0"/>
                </a:moveTo>
                <a:lnTo>
                  <a:pt x="1625686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1"/>
                </a:lnTo>
                <a:lnTo>
                  <a:pt x="1376535" y="109461"/>
                </a:lnTo>
                <a:lnTo>
                  <a:pt x="1345865" y="124375"/>
                </a:lnTo>
                <a:lnTo>
                  <a:pt x="1311416" y="133620"/>
                </a:lnTo>
                <a:lnTo>
                  <a:pt x="1267385" y="136791"/>
                </a:lnTo>
                <a:lnTo>
                  <a:pt x="2118423" y="136791"/>
                </a:lnTo>
                <a:lnTo>
                  <a:pt x="2074385" y="133620"/>
                </a:lnTo>
                <a:lnTo>
                  <a:pt x="2009270" y="109461"/>
                </a:lnTo>
                <a:lnTo>
                  <a:pt x="1976577" y="89281"/>
                </a:lnTo>
                <a:lnTo>
                  <a:pt x="1945365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012899"/>
            <a:ext cx="2118995" cy="399415"/>
          </a:xfrm>
          <a:custGeom>
            <a:avLst/>
            <a:gdLst/>
            <a:ahLst/>
            <a:cxnLst/>
            <a:rect l="l" t="t" r="r" b="b"/>
            <a:pathLst>
              <a:path w="2118995" h="399414">
                <a:moveTo>
                  <a:pt x="0" y="262685"/>
                </a:moveTo>
                <a:lnTo>
                  <a:pt x="70034" y="274493"/>
                </a:lnTo>
                <a:lnTo>
                  <a:pt x="133394" y="309587"/>
                </a:lnTo>
                <a:lnTo>
                  <a:pt x="164608" y="329506"/>
                </a:lnTo>
                <a:lnTo>
                  <a:pt x="200701" y="349884"/>
                </a:lnTo>
                <a:lnTo>
                  <a:pt x="242834" y="368901"/>
                </a:lnTo>
                <a:lnTo>
                  <a:pt x="292167" y="384738"/>
                </a:lnTo>
                <a:lnTo>
                  <a:pt x="349859" y="395576"/>
                </a:lnTo>
                <a:lnTo>
                  <a:pt x="404543" y="398844"/>
                </a:lnTo>
                <a:lnTo>
                  <a:pt x="429644" y="398844"/>
                </a:lnTo>
                <a:lnTo>
                  <a:pt x="484534" y="395576"/>
                </a:lnTo>
                <a:lnTo>
                  <a:pt x="542297" y="384738"/>
                </a:lnTo>
                <a:lnTo>
                  <a:pt x="591580" y="368901"/>
                </a:lnTo>
                <a:lnTo>
                  <a:pt x="633603" y="349884"/>
                </a:lnTo>
                <a:lnTo>
                  <a:pt x="669586" y="329506"/>
                </a:lnTo>
                <a:lnTo>
                  <a:pt x="700747" y="309587"/>
                </a:lnTo>
                <a:lnTo>
                  <a:pt x="703085" y="308145"/>
                </a:lnTo>
                <a:lnTo>
                  <a:pt x="0" y="262685"/>
                </a:lnTo>
                <a:close/>
              </a:path>
              <a:path w="2118995" h="399414">
                <a:moveTo>
                  <a:pt x="1013090" y="328189"/>
                </a:moveTo>
                <a:lnTo>
                  <a:pt x="1051332" y="349884"/>
                </a:lnTo>
                <a:lnTo>
                  <a:pt x="1093415" y="368901"/>
                </a:lnTo>
                <a:lnTo>
                  <a:pt x="1142638" y="384738"/>
                </a:lnTo>
                <a:lnTo>
                  <a:pt x="1200221" y="395576"/>
                </a:lnTo>
                <a:lnTo>
                  <a:pt x="1254866" y="398844"/>
                </a:lnTo>
                <a:lnTo>
                  <a:pt x="1279959" y="398844"/>
                </a:lnTo>
                <a:lnTo>
                  <a:pt x="1334851" y="395576"/>
                </a:lnTo>
                <a:lnTo>
                  <a:pt x="1392638" y="384738"/>
                </a:lnTo>
                <a:lnTo>
                  <a:pt x="1441985" y="368901"/>
                </a:lnTo>
                <a:lnTo>
                  <a:pt x="1467148" y="357547"/>
                </a:lnTo>
                <a:lnTo>
                  <a:pt x="1013090" y="328189"/>
                </a:lnTo>
                <a:close/>
              </a:path>
              <a:path w="2118995" h="399414">
                <a:moveTo>
                  <a:pt x="2048669" y="395147"/>
                </a:moveTo>
                <a:lnTo>
                  <a:pt x="2050956" y="395576"/>
                </a:lnTo>
                <a:lnTo>
                  <a:pt x="2105848" y="398844"/>
                </a:lnTo>
                <a:lnTo>
                  <a:pt x="2048669" y="395147"/>
                </a:lnTo>
                <a:close/>
              </a:path>
              <a:path w="2118995" h="399414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3"/>
                </a:lnTo>
                <a:lnTo>
                  <a:pt x="1801439" y="289407"/>
                </a:lnTo>
                <a:lnTo>
                  <a:pt x="1834019" y="309587"/>
                </a:lnTo>
                <a:lnTo>
                  <a:pt x="1865487" y="329506"/>
                </a:lnTo>
                <a:lnTo>
                  <a:pt x="1901675" y="349884"/>
                </a:lnTo>
                <a:lnTo>
                  <a:pt x="1932843" y="363947"/>
                </a:lnTo>
                <a:lnTo>
                  <a:pt x="2118423" y="398844"/>
                </a:lnTo>
                <a:lnTo>
                  <a:pt x="2118423" y="262077"/>
                </a:lnTo>
                <a:close/>
              </a:path>
              <a:path w="2118995" h="399414">
                <a:moveTo>
                  <a:pt x="1573202" y="296320"/>
                </a:moveTo>
                <a:lnTo>
                  <a:pt x="1551787" y="309587"/>
                </a:lnTo>
                <a:lnTo>
                  <a:pt x="1520319" y="329506"/>
                </a:lnTo>
                <a:lnTo>
                  <a:pt x="1484132" y="349884"/>
                </a:lnTo>
                <a:lnTo>
                  <a:pt x="1467148" y="357547"/>
                </a:lnTo>
                <a:lnTo>
                  <a:pt x="2048669" y="395147"/>
                </a:lnTo>
                <a:lnTo>
                  <a:pt x="1993169" y="384738"/>
                </a:lnTo>
                <a:lnTo>
                  <a:pt x="1943822" y="368901"/>
                </a:lnTo>
                <a:lnTo>
                  <a:pt x="1932843" y="363947"/>
                </a:lnTo>
                <a:lnTo>
                  <a:pt x="1573202" y="296320"/>
                </a:lnTo>
                <a:close/>
              </a:path>
              <a:path w="2118995" h="399414">
                <a:moveTo>
                  <a:pt x="842590" y="262077"/>
                </a:moveTo>
                <a:lnTo>
                  <a:pt x="798556" y="265248"/>
                </a:lnTo>
                <a:lnTo>
                  <a:pt x="764108" y="274493"/>
                </a:lnTo>
                <a:lnTo>
                  <a:pt x="733440" y="289407"/>
                </a:lnTo>
                <a:lnTo>
                  <a:pt x="703085" y="308145"/>
                </a:lnTo>
                <a:lnTo>
                  <a:pt x="1013090" y="328189"/>
                </a:lnTo>
                <a:lnTo>
                  <a:pt x="951128" y="289407"/>
                </a:lnTo>
                <a:lnTo>
                  <a:pt x="886508" y="265248"/>
                </a:lnTo>
                <a:lnTo>
                  <a:pt x="842590" y="262077"/>
                </a:lnTo>
                <a:close/>
              </a:path>
              <a:path w="2118995" h="399414">
                <a:moveTo>
                  <a:pt x="842590" y="0"/>
                </a:moveTo>
                <a:lnTo>
                  <a:pt x="775127" y="3963"/>
                </a:lnTo>
                <a:lnTo>
                  <a:pt x="717364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3" y="69416"/>
                </a:lnTo>
                <a:lnTo>
                  <a:pt x="558909" y="89281"/>
                </a:lnTo>
                <a:lnTo>
                  <a:pt x="538654" y="101784"/>
                </a:lnTo>
                <a:lnTo>
                  <a:pt x="1573202" y="296320"/>
                </a:lnTo>
                <a:lnTo>
                  <a:pt x="1584362" y="289407"/>
                </a:lnTo>
                <a:lnTo>
                  <a:pt x="1614779" y="274493"/>
                </a:lnTo>
                <a:lnTo>
                  <a:pt x="1648978" y="265248"/>
                </a:lnTo>
                <a:lnTo>
                  <a:pt x="1692897" y="262077"/>
                </a:lnTo>
                <a:lnTo>
                  <a:pt x="2118423" y="262077"/>
                </a:lnTo>
                <a:lnTo>
                  <a:pt x="2118423" y="136791"/>
                </a:lnTo>
                <a:lnTo>
                  <a:pt x="1267385" y="136791"/>
                </a:lnTo>
                <a:lnTo>
                  <a:pt x="1223464" y="133620"/>
                </a:lnTo>
                <a:lnTo>
                  <a:pt x="1189265" y="124375"/>
                </a:lnTo>
                <a:lnTo>
                  <a:pt x="1158846" y="109461"/>
                </a:lnTo>
                <a:lnTo>
                  <a:pt x="1126266" y="89281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399414">
                <a:moveTo>
                  <a:pt x="171598" y="32763"/>
                </a:moveTo>
                <a:lnTo>
                  <a:pt x="208299" y="49172"/>
                </a:lnTo>
                <a:lnTo>
                  <a:pt x="244485" y="69416"/>
                </a:lnTo>
                <a:lnTo>
                  <a:pt x="275951" y="89281"/>
                </a:lnTo>
                <a:lnTo>
                  <a:pt x="308532" y="109461"/>
                </a:lnTo>
                <a:lnTo>
                  <a:pt x="338952" y="124375"/>
                </a:lnTo>
                <a:lnTo>
                  <a:pt x="373152" y="133620"/>
                </a:lnTo>
                <a:lnTo>
                  <a:pt x="417070" y="136791"/>
                </a:lnTo>
                <a:lnTo>
                  <a:pt x="461104" y="133620"/>
                </a:lnTo>
                <a:lnTo>
                  <a:pt x="495552" y="124375"/>
                </a:lnTo>
                <a:lnTo>
                  <a:pt x="526219" y="109461"/>
                </a:lnTo>
                <a:lnTo>
                  <a:pt x="538654" y="101784"/>
                </a:lnTo>
                <a:lnTo>
                  <a:pt x="171598" y="32763"/>
                </a:lnTo>
                <a:close/>
              </a:path>
              <a:path w="2118995" h="399414">
                <a:moveTo>
                  <a:pt x="1692897" y="0"/>
                </a:moveTo>
                <a:lnTo>
                  <a:pt x="1625686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1"/>
                </a:lnTo>
                <a:lnTo>
                  <a:pt x="1376535" y="109461"/>
                </a:lnTo>
                <a:lnTo>
                  <a:pt x="1345865" y="124375"/>
                </a:lnTo>
                <a:lnTo>
                  <a:pt x="1311416" y="133620"/>
                </a:lnTo>
                <a:lnTo>
                  <a:pt x="1267385" y="136791"/>
                </a:lnTo>
                <a:lnTo>
                  <a:pt x="2118423" y="136791"/>
                </a:lnTo>
                <a:lnTo>
                  <a:pt x="2074385" y="133620"/>
                </a:lnTo>
                <a:lnTo>
                  <a:pt x="2009270" y="109461"/>
                </a:lnTo>
                <a:lnTo>
                  <a:pt x="1976577" y="89281"/>
                </a:lnTo>
                <a:lnTo>
                  <a:pt x="1945365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  <a:path w="2118995" h="399414">
                <a:moveTo>
                  <a:pt x="0" y="495"/>
                </a:moveTo>
                <a:lnTo>
                  <a:pt x="171598" y="32763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8561197"/>
            <a:ext cx="3062605" cy="1725930"/>
          </a:xfrm>
          <a:custGeom>
            <a:avLst/>
            <a:gdLst/>
            <a:ahLst/>
            <a:cxnLst/>
            <a:rect l="l" t="t" r="r" b="b"/>
            <a:pathLst>
              <a:path w="3062605" h="1725929">
                <a:moveTo>
                  <a:pt x="2147905" y="367195"/>
                </a:moveTo>
                <a:lnTo>
                  <a:pt x="940523" y="367195"/>
                </a:lnTo>
                <a:lnTo>
                  <a:pt x="988451" y="367820"/>
                </a:lnTo>
                <a:lnTo>
                  <a:pt x="1036068" y="369687"/>
                </a:lnTo>
                <a:lnTo>
                  <a:pt x="1083360" y="372779"/>
                </a:lnTo>
                <a:lnTo>
                  <a:pt x="1130311" y="377081"/>
                </a:lnTo>
                <a:lnTo>
                  <a:pt x="1176906" y="382577"/>
                </a:lnTo>
                <a:lnTo>
                  <a:pt x="1223128" y="389252"/>
                </a:lnTo>
                <a:lnTo>
                  <a:pt x="1268963" y="397090"/>
                </a:lnTo>
                <a:lnTo>
                  <a:pt x="1314395" y="406077"/>
                </a:lnTo>
                <a:lnTo>
                  <a:pt x="1359409" y="416195"/>
                </a:lnTo>
                <a:lnTo>
                  <a:pt x="1403988" y="427431"/>
                </a:lnTo>
                <a:lnTo>
                  <a:pt x="1448117" y="439767"/>
                </a:lnTo>
                <a:lnTo>
                  <a:pt x="1491782" y="453190"/>
                </a:lnTo>
                <a:lnTo>
                  <a:pt x="1534966" y="467682"/>
                </a:lnTo>
                <a:lnTo>
                  <a:pt x="1577653" y="483230"/>
                </a:lnTo>
                <a:lnTo>
                  <a:pt x="1619829" y="499816"/>
                </a:lnTo>
                <a:lnTo>
                  <a:pt x="1661478" y="517427"/>
                </a:lnTo>
                <a:lnTo>
                  <a:pt x="1702584" y="536045"/>
                </a:lnTo>
                <a:lnTo>
                  <a:pt x="1743132" y="555656"/>
                </a:lnTo>
                <a:lnTo>
                  <a:pt x="1783106" y="576245"/>
                </a:lnTo>
                <a:lnTo>
                  <a:pt x="1822491" y="597795"/>
                </a:lnTo>
                <a:lnTo>
                  <a:pt x="1861271" y="620291"/>
                </a:lnTo>
                <a:lnTo>
                  <a:pt x="1899431" y="643717"/>
                </a:lnTo>
                <a:lnTo>
                  <a:pt x="1936955" y="668059"/>
                </a:lnTo>
                <a:lnTo>
                  <a:pt x="1973828" y="693300"/>
                </a:lnTo>
                <a:lnTo>
                  <a:pt x="2010034" y="719426"/>
                </a:lnTo>
                <a:lnTo>
                  <a:pt x="2045557" y="746419"/>
                </a:lnTo>
                <a:lnTo>
                  <a:pt x="2080383" y="774266"/>
                </a:lnTo>
                <a:lnTo>
                  <a:pt x="2114495" y="802951"/>
                </a:lnTo>
                <a:lnTo>
                  <a:pt x="2147879" y="832457"/>
                </a:lnTo>
                <a:lnTo>
                  <a:pt x="2180518" y="862770"/>
                </a:lnTo>
                <a:lnTo>
                  <a:pt x="2212397" y="893874"/>
                </a:lnTo>
                <a:lnTo>
                  <a:pt x="2243500" y="925753"/>
                </a:lnTo>
                <a:lnTo>
                  <a:pt x="2273813" y="958392"/>
                </a:lnTo>
                <a:lnTo>
                  <a:pt x="2303319" y="991776"/>
                </a:lnTo>
                <a:lnTo>
                  <a:pt x="2332004" y="1025888"/>
                </a:lnTo>
                <a:lnTo>
                  <a:pt x="2359850" y="1060714"/>
                </a:lnTo>
                <a:lnTo>
                  <a:pt x="2386844" y="1096238"/>
                </a:lnTo>
                <a:lnTo>
                  <a:pt x="2412969" y="1132444"/>
                </a:lnTo>
                <a:lnTo>
                  <a:pt x="2438210" y="1169317"/>
                </a:lnTo>
                <a:lnTo>
                  <a:pt x="2462552" y="1206841"/>
                </a:lnTo>
                <a:lnTo>
                  <a:pt x="2485978" y="1245001"/>
                </a:lnTo>
                <a:lnTo>
                  <a:pt x="2508474" y="1283781"/>
                </a:lnTo>
                <a:lnTo>
                  <a:pt x="2530024" y="1323166"/>
                </a:lnTo>
                <a:lnTo>
                  <a:pt x="2550612" y="1363140"/>
                </a:lnTo>
                <a:lnTo>
                  <a:pt x="2570223" y="1403688"/>
                </a:lnTo>
                <a:lnTo>
                  <a:pt x="2588841" y="1444794"/>
                </a:lnTo>
                <a:lnTo>
                  <a:pt x="2606452" y="1486443"/>
                </a:lnTo>
                <a:lnTo>
                  <a:pt x="2623038" y="1528619"/>
                </a:lnTo>
                <a:lnTo>
                  <a:pt x="2638585" y="1571306"/>
                </a:lnTo>
                <a:lnTo>
                  <a:pt x="2653078" y="1614490"/>
                </a:lnTo>
                <a:lnTo>
                  <a:pt x="2666500" y="1658155"/>
                </a:lnTo>
                <a:lnTo>
                  <a:pt x="2678837" y="1702284"/>
                </a:lnTo>
                <a:lnTo>
                  <a:pt x="2684763" y="1725801"/>
                </a:lnTo>
                <a:lnTo>
                  <a:pt x="3062186" y="1725801"/>
                </a:lnTo>
                <a:lnTo>
                  <a:pt x="3045142" y="1649631"/>
                </a:lnTo>
                <a:lnTo>
                  <a:pt x="3033650" y="1604712"/>
                </a:lnTo>
                <a:lnTo>
                  <a:pt x="3021227" y="1560175"/>
                </a:lnTo>
                <a:lnTo>
                  <a:pt x="3007884" y="1516029"/>
                </a:lnTo>
                <a:lnTo>
                  <a:pt x="2993633" y="1472286"/>
                </a:lnTo>
                <a:lnTo>
                  <a:pt x="2978484" y="1428958"/>
                </a:lnTo>
                <a:lnTo>
                  <a:pt x="2962448" y="1386054"/>
                </a:lnTo>
                <a:lnTo>
                  <a:pt x="2945537" y="1343586"/>
                </a:lnTo>
                <a:lnTo>
                  <a:pt x="2927762" y="1301565"/>
                </a:lnTo>
                <a:lnTo>
                  <a:pt x="2909132" y="1260003"/>
                </a:lnTo>
                <a:lnTo>
                  <a:pt x="2889661" y="1218909"/>
                </a:lnTo>
                <a:lnTo>
                  <a:pt x="2869357" y="1178295"/>
                </a:lnTo>
                <a:lnTo>
                  <a:pt x="2848233" y="1138171"/>
                </a:lnTo>
                <a:lnTo>
                  <a:pt x="2826299" y="1098550"/>
                </a:lnTo>
                <a:lnTo>
                  <a:pt x="2803567" y="1059441"/>
                </a:lnTo>
                <a:lnTo>
                  <a:pt x="2780047" y="1020857"/>
                </a:lnTo>
                <a:lnTo>
                  <a:pt x="2755751" y="982807"/>
                </a:lnTo>
                <a:lnTo>
                  <a:pt x="2730689" y="945302"/>
                </a:lnTo>
                <a:lnTo>
                  <a:pt x="2704872" y="908355"/>
                </a:lnTo>
                <a:lnTo>
                  <a:pt x="2678312" y="871975"/>
                </a:lnTo>
                <a:lnTo>
                  <a:pt x="2651019" y="836174"/>
                </a:lnTo>
                <a:lnTo>
                  <a:pt x="2623005" y="800963"/>
                </a:lnTo>
                <a:lnTo>
                  <a:pt x="2594280" y="766352"/>
                </a:lnTo>
                <a:lnTo>
                  <a:pt x="2564855" y="732353"/>
                </a:lnTo>
                <a:lnTo>
                  <a:pt x="2534742" y="698977"/>
                </a:lnTo>
                <a:lnTo>
                  <a:pt x="2503952" y="666234"/>
                </a:lnTo>
                <a:lnTo>
                  <a:pt x="2472494" y="634136"/>
                </a:lnTo>
                <a:lnTo>
                  <a:pt x="2440382" y="602693"/>
                </a:lnTo>
                <a:lnTo>
                  <a:pt x="2407624" y="571917"/>
                </a:lnTo>
                <a:lnTo>
                  <a:pt x="2374233" y="541818"/>
                </a:lnTo>
                <a:lnTo>
                  <a:pt x="2340220" y="512408"/>
                </a:lnTo>
                <a:lnTo>
                  <a:pt x="2305595" y="483698"/>
                </a:lnTo>
                <a:lnTo>
                  <a:pt x="2270369" y="455698"/>
                </a:lnTo>
                <a:lnTo>
                  <a:pt x="2234554" y="428419"/>
                </a:lnTo>
                <a:lnTo>
                  <a:pt x="2198160" y="401873"/>
                </a:lnTo>
                <a:lnTo>
                  <a:pt x="2161199" y="376070"/>
                </a:lnTo>
                <a:lnTo>
                  <a:pt x="2147905" y="367195"/>
                </a:lnTo>
                <a:close/>
              </a:path>
              <a:path w="3062605" h="1725929">
                <a:moveTo>
                  <a:pt x="940523" y="0"/>
                </a:moveTo>
                <a:lnTo>
                  <a:pt x="892167" y="529"/>
                </a:lnTo>
                <a:lnTo>
                  <a:pt x="844069" y="2109"/>
                </a:lnTo>
                <a:lnTo>
                  <a:pt x="796242" y="4728"/>
                </a:lnTo>
                <a:lnTo>
                  <a:pt x="748697" y="8377"/>
                </a:lnTo>
                <a:lnTo>
                  <a:pt x="701444" y="13044"/>
                </a:lnTo>
                <a:lnTo>
                  <a:pt x="654494" y="18717"/>
                </a:lnTo>
                <a:lnTo>
                  <a:pt x="607859" y="25387"/>
                </a:lnTo>
                <a:lnTo>
                  <a:pt x="561550" y="33042"/>
                </a:lnTo>
                <a:lnTo>
                  <a:pt x="515576" y="41670"/>
                </a:lnTo>
                <a:lnTo>
                  <a:pt x="469951" y="51262"/>
                </a:lnTo>
                <a:lnTo>
                  <a:pt x="424683" y="61806"/>
                </a:lnTo>
                <a:lnTo>
                  <a:pt x="379785" y="73290"/>
                </a:lnTo>
                <a:lnTo>
                  <a:pt x="335268" y="85705"/>
                </a:lnTo>
                <a:lnTo>
                  <a:pt x="291142" y="99039"/>
                </a:lnTo>
                <a:lnTo>
                  <a:pt x="247418" y="113281"/>
                </a:lnTo>
                <a:lnTo>
                  <a:pt x="204107" y="128420"/>
                </a:lnTo>
                <a:lnTo>
                  <a:pt x="161221" y="144445"/>
                </a:lnTo>
                <a:lnTo>
                  <a:pt x="118771" y="161346"/>
                </a:lnTo>
                <a:lnTo>
                  <a:pt x="76766" y="179111"/>
                </a:lnTo>
                <a:lnTo>
                  <a:pt x="35219" y="197729"/>
                </a:lnTo>
                <a:lnTo>
                  <a:pt x="0" y="214413"/>
                </a:lnTo>
                <a:lnTo>
                  <a:pt x="0" y="632751"/>
                </a:lnTo>
                <a:lnTo>
                  <a:pt x="20288" y="620291"/>
                </a:lnTo>
                <a:lnTo>
                  <a:pt x="59052" y="597795"/>
                </a:lnTo>
                <a:lnTo>
                  <a:pt x="98421" y="576245"/>
                </a:lnTo>
                <a:lnTo>
                  <a:pt x="138378" y="555656"/>
                </a:lnTo>
                <a:lnTo>
                  <a:pt x="178908" y="536045"/>
                </a:lnTo>
                <a:lnTo>
                  <a:pt x="219995" y="517427"/>
                </a:lnTo>
                <a:lnTo>
                  <a:pt x="261624" y="499816"/>
                </a:lnTo>
                <a:lnTo>
                  <a:pt x="303780" y="483230"/>
                </a:lnTo>
                <a:lnTo>
                  <a:pt x="346446" y="467682"/>
                </a:lnTo>
                <a:lnTo>
                  <a:pt x="389608" y="453190"/>
                </a:lnTo>
                <a:lnTo>
                  <a:pt x="433249" y="439767"/>
                </a:lnTo>
                <a:lnTo>
                  <a:pt x="477355" y="427431"/>
                </a:lnTo>
                <a:lnTo>
                  <a:pt x="521909" y="416195"/>
                </a:lnTo>
                <a:lnTo>
                  <a:pt x="566896" y="406077"/>
                </a:lnTo>
                <a:lnTo>
                  <a:pt x="612301" y="397090"/>
                </a:lnTo>
                <a:lnTo>
                  <a:pt x="658108" y="389252"/>
                </a:lnTo>
                <a:lnTo>
                  <a:pt x="704302" y="382577"/>
                </a:lnTo>
                <a:lnTo>
                  <a:pt x="750866" y="377081"/>
                </a:lnTo>
                <a:lnTo>
                  <a:pt x="797786" y="372779"/>
                </a:lnTo>
                <a:lnTo>
                  <a:pt x="845046" y="369687"/>
                </a:lnTo>
                <a:lnTo>
                  <a:pt x="892630" y="367820"/>
                </a:lnTo>
                <a:lnTo>
                  <a:pt x="940523" y="367195"/>
                </a:lnTo>
                <a:lnTo>
                  <a:pt x="2147905" y="367195"/>
                </a:lnTo>
                <a:lnTo>
                  <a:pt x="2123681" y="351022"/>
                </a:lnTo>
                <a:lnTo>
                  <a:pt x="2085618" y="326739"/>
                </a:lnTo>
                <a:lnTo>
                  <a:pt x="2047020" y="303232"/>
                </a:lnTo>
                <a:lnTo>
                  <a:pt x="2007898" y="280513"/>
                </a:lnTo>
                <a:lnTo>
                  <a:pt x="1968264" y="258592"/>
                </a:lnTo>
                <a:lnTo>
                  <a:pt x="1928129" y="237480"/>
                </a:lnTo>
                <a:lnTo>
                  <a:pt x="1887502" y="217189"/>
                </a:lnTo>
                <a:lnTo>
                  <a:pt x="1846397" y="197729"/>
                </a:lnTo>
                <a:lnTo>
                  <a:pt x="1804823" y="179111"/>
                </a:lnTo>
                <a:lnTo>
                  <a:pt x="1762791" y="161346"/>
                </a:lnTo>
                <a:lnTo>
                  <a:pt x="1720313" y="144445"/>
                </a:lnTo>
                <a:lnTo>
                  <a:pt x="1677399" y="128420"/>
                </a:lnTo>
                <a:lnTo>
                  <a:pt x="1634060" y="113281"/>
                </a:lnTo>
                <a:lnTo>
                  <a:pt x="1590309" y="99039"/>
                </a:lnTo>
                <a:lnTo>
                  <a:pt x="1546154" y="85705"/>
                </a:lnTo>
                <a:lnTo>
                  <a:pt x="1501608" y="73290"/>
                </a:lnTo>
                <a:lnTo>
                  <a:pt x="1456682" y="61806"/>
                </a:lnTo>
                <a:lnTo>
                  <a:pt x="1411386" y="51262"/>
                </a:lnTo>
                <a:lnTo>
                  <a:pt x="1365732" y="41670"/>
                </a:lnTo>
                <a:lnTo>
                  <a:pt x="1319730" y="33042"/>
                </a:lnTo>
                <a:lnTo>
                  <a:pt x="1273391" y="25387"/>
                </a:lnTo>
                <a:lnTo>
                  <a:pt x="1226727" y="18717"/>
                </a:lnTo>
                <a:lnTo>
                  <a:pt x="1179749" y="13044"/>
                </a:lnTo>
                <a:lnTo>
                  <a:pt x="1132467" y="8377"/>
                </a:lnTo>
                <a:lnTo>
                  <a:pt x="1084892" y="4728"/>
                </a:lnTo>
                <a:lnTo>
                  <a:pt x="1037036" y="2109"/>
                </a:lnTo>
                <a:lnTo>
                  <a:pt x="988909" y="529"/>
                </a:lnTo>
                <a:lnTo>
                  <a:pt x="94052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919690" y="0"/>
            <a:ext cx="1854835" cy="736600"/>
            <a:chOff x="4919690" y="0"/>
            <a:chExt cx="1854835" cy="736600"/>
          </a:xfrm>
        </p:grpSpPr>
        <p:sp>
          <p:nvSpPr>
            <p:cNvPr id="8" name="object 8"/>
            <p:cNvSpPr/>
            <p:nvPr/>
          </p:nvSpPr>
          <p:spPr>
            <a:xfrm>
              <a:off x="4919690" y="0"/>
              <a:ext cx="1854835" cy="736600"/>
            </a:xfrm>
            <a:custGeom>
              <a:avLst/>
              <a:gdLst/>
              <a:ahLst/>
              <a:cxnLst/>
              <a:rect l="l" t="t" r="r" b="b"/>
              <a:pathLst>
                <a:path w="1854834" h="736600">
                  <a:moveTo>
                    <a:pt x="166579" y="0"/>
                  </a:moveTo>
                  <a:lnTo>
                    <a:pt x="0" y="0"/>
                  </a:lnTo>
                  <a:lnTo>
                    <a:pt x="3519" y="15770"/>
                  </a:lnTo>
                  <a:lnTo>
                    <a:pt x="15590" y="59737"/>
                  </a:lnTo>
                  <a:lnTo>
                    <a:pt x="29734" y="102971"/>
                  </a:lnTo>
                  <a:lnTo>
                    <a:pt x="45731" y="144977"/>
                  </a:lnTo>
                  <a:lnTo>
                    <a:pt x="63694" y="186140"/>
                  </a:lnTo>
                  <a:lnTo>
                    <a:pt x="83511" y="226260"/>
                  </a:lnTo>
                  <a:lnTo>
                    <a:pt x="105130" y="265282"/>
                  </a:lnTo>
                  <a:lnTo>
                    <a:pt x="128496" y="303153"/>
                  </a:lnTo>
                  <a:lnTo>
                    <a:pt x="153554" y="339818"/>
                  </a:lnTo>
                  <a:lnTo>
                    <a:pt x="180251" y="375222"/>
                  </a:lnTo>
                  <a:lnTo>
                    <a:pt x="208531" y="409313"/>
                  </a:lnTo>
                  <a:lnTo>
                    <a:pt x="238340" y="442035"/>
                  </a:lnTo>
                  <a:lnTo>
                    <a:pt x="269625" y="473334"/>
                  </a:lnTo>
                  <a:lnTo>
                    <a:pt x="302330" y="503156"/>
                  </a:lnTo>
                  <a:lnTo>
                    <a:pt x="336401" y="531447"/>
                  </a:lnTo>
                  <a:lnTo>
                    <a:pt x="371785" y="558153"/>
                  </a:lnTo>
                  <a:lnTo>
                    <a:pt x="408426" y="583219"/>
                  </a:lnTo>
                  <a:lnTo>
                    <a:pt x="446271" y="606592"/>
                  </a:lnTo>
                  <a:lnTo>
                    <a:pt x="485265" y="628216"/>
                  </a:lnTo>
                  <a:lnTo>
                    <a:pt x="525354" y="648038"/>
                  </a:lnTo>
                  <a:lnTo>
                    <a:pt x="566483" y="666004"/>
                  </a:lnTo>
                  <a:lnTo>
                    <a:pt x="608598" y="682060"/>
                  </a:lnTo>
                  <a:lnTo>
                    <a:pt x="651645" y="696150"/>
                  </a:lnTo>
                  <a:lnTo>
                    <a:pt x="695569" y="708221"/>
                  </a:lnTo>
                  <a:lnTo>
                    <a:pt x="740316" y="718220"/>
                  </a:lnTo>
                  <a:lnTo>
                    <a:pt x="785832" y="726090"/>
                  </a:lnTo>
                  <a:lnTo>
                    <a:pt x="832062" y="731779"/>
                  </a:lnTo>
                  <a:lnTo>
                    <a:pt x="878953" y="735233"/>
                  </a:lnTo>
                  <a:lnTo>
                    <a:pt x="926449" y="736396"/>
                  </a:lnTo>
                  <a:lnTo>
                    <a:pt x="974011" y="735233"/>
                  </a:lnTo>
                  <a:lnTo>
                    <a:pt x="1020967" y="731779"/>
                  </a:lnTo>
                  <a:lnTo>
                    <a:pt x="1067263" y="726090"/>
                  </a:lnTo>
                  <a:lnTo>
                    <a:pt x="1112844" y="718220"/>
                  </a:lnTo>
                  <a:lnTo>
                    <a:pt x="1157656" y="708221"/>
                  </a:lnTo>
                  <a:lnTo>
                    <a:pt x="1201644" y="696150"/>
                  </a:lnTo>
                  <a:lnTo>
                    <a:pt x="1244754" y="682060"/>
                  </a:lnTo>
                  <a:lnTo>
                    <a:pt x="1286931" y="666004"/>
                  </a:lnTo>
                  <a:lnTo>
                    <a:pt x="1328122" y="648038"/>
                  </a:lnTo>
                  <a:lnTo>
                    <a:pt x="1368271" y="628216"/>
                  </a:lnTo>
                  <a:lnTo>
                    <a:pt x="1407324" y="606592"/>
                  </a:lnTo>
                  <a:lnTo>
                    <a:pt x="1445226" y="583219"/>
                  </a:lnTo>
                  <a:lnTo>
                    <a:pt x="1457068" y="575131"/>
                  </a:lnTo>
                  <a:lnTo>
                    <a:pt x="926449" y="575131"/>
                  </a:lnTo>
                  <a:lnTo>
                    <a:pt x="878325" y="573690"/>
                  </a:lnTo>
                  <a:lnTo>
                    <a:pt x="830964" y="569422"/>
                  </a:lnTo>
                  <a:lnTo>
                    <a:pt x="784450" y="562409"/>
                  </a:lnTo>
                  <a:lnTo>
                    <a:pt x="738866" y="552733"/>
                  </a:lnTo>
                  <a:lnTo>
                    <a:pt x="694292" y="540477"/>
                  </a:lnTo>
                  <a:lnTo>
                    <a:pt x="650813" y="525723"/>
                  </a:lnTo>
                  <a:lnTo>
                    <a:pt x="608510" y="508553"/>
                  </a:lnTo>
                  <a:lnTo>
                    <a:pt x="567466" y="489050"/>
                  </a:lnTo>
                  <a:lnTo>
                    <a:pt x="527764" y="467296"/>
                  </a:lnTo>
                  <a:lnTo>
                    <a:pt x="489486" y="443373"/>
                  </a:lnTo>
                  <a:lnTo>
                    <a:pt x="452715" y="417364"/>
                  </a:lnTo>
                  <a:lnTo>
                    <a:pt x="417533" y="389351"/>
                  </a:lnTo>
                  <a:lnTo>
                    <a:pt x="384023" y="359415"/>
                  </a:lnTo>
                  <a:lnTo>
                    <a:pt x="352267" y="327641"/>
                  </a:lnTo>
                  <a:lnTo>
                    <a:pt x="322347" y="294109"/>
                  </a:lnTo>
                  <a:lnTo>
                    <a:pt x="294347" y="258902"/>
                  </a:lnTo>
                  <a:lnTo>
                    <a:pt x="268349" y="222102"/>
                  </a:lnTo>
                  <a:lnTo>
                    <a:pt x="244435" y="183792"/>
                  </a:lnTo>
                  <a:lnTo>
                    <a:pt x="222688" y="144054"/>
                  </a:lnTo>
                  <a:lnTo>
                    <a:pt x="203132" y="102824"/>
                  </a:lnTo>
                  <a:lnTo>
                    <a:pt x="186025" y="60624"/>
                  </a:lnTo>
                  <a:lnTo>
                    <a:pt x="171274" y="17096"/>
                  </a:lnTo>
                  <a:lnTo>
                    <a:pt x="166579" y="0"/>
                  </a:lnTo>
                  <a:close/>
                </a:path>
                <a:path w="1854834" h="736600">
                  <a:moveTo>
                    <a:pt x="1854305" y="0"/>
                  </a:moveTo>
                  <a:lnTo>
                    <a:pt x="1687051" y="0"/>
                  </a:lnTo>
                  <a:lnTo>
                    <a:pt x="1682356" y="17096"/>
                  </a:lnTo>
                  <a:lnTo>
                    <a:pt x="1667601" y="60624"/>
                  </a:lnTo>
                  <a:lnTo>
                    <a:pt x="1650431" y="102971"/>
                  </a:lnTo>
                  <a:lnTo>
                    <a:pt x="1630927" y="144054"/>
                  </a:lnTo>
                  <a:lnTo>
                    <a:pt x="1609172" y="183792"/>
                  </a:lnTo>
                  <a:lnTo>
                    <a:pt x="1585248" y="222102"/>
                  </a:lnTo>
                  <a:lnTo>
                    <a:pt x="1559237" y="258902"/>
                  </a:lnTo>
                  <a:lnTo>
                    <a:pt x="1531222" y="294109"/>
                  </a:lnTo>
                  <a:lnTo>
                    <a:pt x="1501285" y="327641"/>
                  </a:lnTo>
                  <a:lnTo>
                    <a:pt x="1469509" y="359415"/>
                  </a:lnTo>
                  <a:lnTo>
                    <a:pt x="1435975" y="389351"/>
                  </a:lnTo>
                  <a:lnTo>
                    <a:pt x="1400766" y="417364"/>
                  </a:lnTo>
                  <a:lnTo>
                    <a:pt x="1363964" y="443373"/>
                  </a:lnTo>
                  <a:lnTo>
                    <a:pt x="1325652" y="467296"/>
                  </a:lnTo>
                  <a:lnTo>
                    <a:pt x="1285911" y="489050"/>
                  </a:lnTo>
                  <a:lnTo>
                    <a:pt x="1244825" y="508553"/>
                  </a:lnTo>
                  <a:lnTo>
                    <a:pt x="1202475" y="525723"/>
                  </a:lnTo>
                  <a:lnTo>
                    <a:pt x="1158944" y="540477"/>
                  </a:lnTo>
                  <a:lnTo>
                    <a:pt x="1114314" y="552733"/>
                  </a:lnTo>
                  <a:lnTo>
                    <a:pt x="1068667" y="562409"/>
                  </a:lnTo>
                  <a:lnTo>
                    <a:pt x="1022085" y="569422"/>
                  </a:lnTo>
                  <a:lnTo>
                    <a:pt x="974652" y="573690"/>
                  </a:lnTo>
                  <a:lnTo>
                    <a:pt x="926449" y="575131"/>
                  </a:lnTo>
                  <a:lnTo>
                    <a:pt x="1457068" y="575131"/>
                  </a:lnTo>
                  <a:lnTo>
                    <a:pt x="1517362" y="531447"/>
                  </a:lnTo>
                  <a:lnTo>
                    <a:pt x="1551487" y="503156"/>
                  </a:lnTo>
                  <a:lnTo>
                    <a:pt x="1584244" y="473334"/>
                  </a:lnTo>
                  <a:lnTo>
                    <a:pt x="1615578" y="442035"/>
                  </a:lnTo>
                  <a:lnTo>
                    <a:pt x="1645434" y="409313"/>
                  </a:lnTo>
                  <a:lnTo>
                    <a:pt x="1673759" y="375222"/>
                  </a:lnTo>
                  <a:lnTo>
                    <a:pt x="1700498" y="339818"/>
                  </a:lnTo>
                  <a:lnTo>
                    <a:pt x="1725597" y="303153"/>
                  </a:lnTo>
                  <a:lnTo>
                    <a:pt x="1749001" y="265282"/>
                  </a:lnTo>
                  <a:lnTo>
                    <a:pt x="1770655" y="226260"/>
                  </a:lnTo>
                  <a:lnTo>
                    <a:pt x="1790505" y="186140"/>
                  </a:lnTo>
                  <a:lnTo>
                    <a:pt x="1808497" y="144977"/>
                  </a:lnTo>
                  <a:lnTo>
                    <a:pt x="1824577" y="102824"/>
                  </a:lnTo>
                  <a:lnTo>
                    <a:pt x="1838689" y="59737"/>
                  </a:lnTo>
                  <a:lnTo>
                    <a:pt x="1850779" y="15770"/>
                  </a:lnTo>
                  <a:lnTo>
                    <a:pt x="185430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81785" y="0"/>
              <a:ext cx="730250" cy="208279"/>
            </a:xfrm>
            <a:custGeom>
              <a:avLst/>
              <a:gdLst/>
              <a:ahLst/>
              <a:cxnLst/>
              <a:rect l="l" t="t" r="r" b="b"/>
              <a:pathLst>
                <a:path w="730250" h="208279">
                  <a:moveTo>
                    <a:pt x="198435" y="0"/>
                  </a:moveTo>
                  <a:lnTo>
                    <a:pt x="0" y="0"/>
                  </a:lnTo>
                  <a:lnTo>
                    <a:pt x="22676" y="34556"/>
                  </a:lnTo>
                  <a:lnTo>
                    <a:pt x="50079" y="68217"/>
                  </a:lnTo>
                  <a:lnTo>
                    <a:pt x="80740" y="98876"/>
                  </a:lnTo>
                  <a:lnTo>
                    <a:pt x="114403" y="126278"/>
                  </a:lnTo>
                  <a:lnTo>
                    <a:pt x="150812" y="150166"/>
                  </a:lnTo>
                  <a:lnTo>
                    <a:pt x="189710" y="170285"/>
                  </a:lnTo>
                  <a:lnTo>
                    <a:pt x="230841" y="186379"/>
                  </a:lnTo>
                  <a:lnTo>
                    <a:pt x="273951" y="198192"/>
                  </a:lnTo>
                  <a:lnTo>
                    <a:pt x="318782" y="205467"/>
                  </a:lnTo>
                  <a:lnTo>
                    <a:pt x="365078" y="207949"/>
                  </a:lnTo>
                  <a:lnTo>
                    <a:pt x="411249" y="205467"/>
                  </a:lnTo>
                  <a:lnTo>
                    <a:pt x="455989" y="198192"/>
                  </a:lnTo>
                  <a:lnTo>
                    <a:pt x="499038" y="186379"/>
                  </a:lnTo>
                  <a:lnTo>
                    <a:pt x="540136" y="170285"/>
                  </a:lnTo>
                  <a:lnTo>
                    <a:pt x="579024" y="150166"/>
                  </a:lnTo>
                  <a:lnTo>
                    <a:pt x="615441" y="126278"/>
                  </a:lnTo>
                  <a:lnTo>
                    <a:pt x="649128" y="98876"/>
                  </a:lnTo>
                  <a:lnTo>
                    <a:pt x="679825" y="68217"/>
                  </a:lnTo>
                  <a:lnTo>
                    <a:pt x="688581" y="57479"/>
                  </a:lnTo>
                  <a:lnTo>
                    <a:pt x="365078" y="57479"/>
                  </a:lnTo>
                  <a:lnTo>
                    <a:pt x="315875" y="53074"/>
                  </a:lnTo>
                  <a:lnTo>
                    <a:pt x="269575" y="40374"/>
                  </a:lnTo>
                  <a:lnTo>
                    <a:pt x="226949" y="20149"/>
                  </a:lnTo>
                  <a:lnTo>
                    <a:pt x="198435" y="0"/>
                  </a:lnTo>
                  <a:close/>
                </a:path>
                <a:path w="730250" h="208279">
                  <a:moveTo>
                    <a:pt x="729994" y="0"/>
                  </a:moveTo>
                  <a:lnTo>
                    <a:pt x="531155" y="0"/>
                  </a:lnTo>
                  <a:lnTo>
                    <a:pt x="502707" y="20149"/>
                  </a:lnTo>
                  <a:lnTo>
                    <a:pt x="460205" y="40374"/>
                  </a:lnTo>
                  <a:lnTo>
                    <a:pt x="414070" y="53074"/>
                  </a:lnTo>
                  <a:lnTo>
                    <a:pt x="365078" y="57479"/>
                  </a:lnTo>
                  <a:lnTo>
                    <a:pt x="688581" y="57479"/>
                  </a:lnTo>
                  <a:lnTo>
                    <a:pt x="707273" y="34556"/>
                  </a:lnTo>
                  <a:lnTo>
                    <a:pt x="72999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6489046" y="1210271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29" y="0"/>
                </a:moveTo>
                <a:lnTo>
                  <a:pt x="336201" y="2994"/>
                </a:lnTo>
                <a:lnTo>
                  <a:pt x="289762" y="11736"/>
                </a:lnTo>
                <a:lnTo>
                  <a:pt x="245473" y="25868"/>
                </a:lnTo>
                <a:lnTo>
                  <a:pt x="203693" y="45028"/>
                </a:lnTo>
                <a:lnTo>
                  <a:pt x="164783" y="68858"/>
                </a:lnTo>
                <a:lnTo>
                  <a:pt x="129102" y="96997"/>
                </a:lnTo>
                <a:lnTo>
                  <a:pt x="97010" y="129087"/>
                </a:lnTo>
                <a:lnTo>
                  <a:pt x="68868" y="164766"/>
                </a:lnTo>
                <a:lnTo>
                  <a:pt x="45036" y="203676"/>
                </a:lnTo>
                <a:lnTo>
                  <a:pt x="25872" y="245458"/>
                </a:lnTo>
                <a:lnTo>
                  <a:pt x="11739" y="289750"/>
                </a:lnTo>
                <a:lnTo>
                  <a:pt x="2994" y="336193"/>
                </a:lnTo>
                <a:lnTo>
                  <a:pt x="0" y="384429"/>
                </a:lnTo>
                <a:lnTo>
                  <a:pt x="2994" y="432674"/>
                </a:lnTo>
                <a:lnTo>
                  <a:pt x="11739" y="479149"/>
                </a:lnTo>
                <a:lnTo>
                  <a:pt x="25872" y="523492"/>
                </a:lnTo>
                <a:lnTo>
                  <a:pt x="45036" y="565338"/>
                </a:lnTo>
                <a:lnTo>
                  <a:pt x="68868" y="604324"/>
                </a:lnTo>
                <a:lnTo>
                  <a:pt x="97010" y="640086"/>
                </a:lnTo>
                <a:lnTo>
                  <a:pt x="129102" y="672259"/>
                </a:lnTo>
                <a:lnTo>
                  <a:pt x="164783" y="700481"/>
                </a:lnTo>
                <a:lnTo>
                  <a:pt x="203693" y="724387"/>
                </a:lnTo>
                <a:lnTo>
                  <a:pt x="245473" y="743614"/>
                </a:lnTo>
                <a:lnTo>
                  <a:pt x="289762" y="757798"/>
                </a:lnTo>
                <a:lnTo>
                  <a:pt x="336201" y="766575"/>
                </a:lnTo>
                <a:lnTo>
                  <a:pt x="384429" y="769581"/>
                </a:lnTo>
                <a:lnTo>
                  <a:pt x="432694" y="766575"/>
                </a:lnTo>
                <a:lnTo>
                  <a:pt x="479185" y="757798"/>
                </a:lnTo>
                <a:lnTo>
                  <a:pt x="523539" y="743614"/>
                </a:lnTo>
                <a:lnTo>
                  <a:pt x="565392" y="724387"/>
                </a:lnTo>
                <a:lnTo>
                  <a:pt x="604381" y="700481"/>
                </a:lnTo>
                <a:lnTo>
                  <a:pt x="640143" y="672259"/>
                </a:lnTo>
                <a:lnTo>
                  <a:pt x="672315" y="640086"/>
                </a:lnTo>
                <a:lnTo>
                  <a:pt x="678633" y="632079"/>
                </a:lnTo>
                <a:lnTo>
                  <a:pt x="384429" y="632079"/>
                </a:lnTo>
                <a:lnTo>
                  <a:pt x="334517" y="627047"/>
                </a:lnTo>
                <a:lnTo>
                  <a:pt x="288030" y="612618"/>
                </a:lnTo>
                <a:lnTo>
                  <a:pt x="245963" y="589785"/>
                </a:lnTo>
                <a:lnTo>
                  <a:pt x="209311" y="559546"/>
                </a:lnTo>
                <a:lnTo>
                  <a:pt x="179072" y="522894"/>
                </a:lnTo>
                <a:lnTo>
                  <a:pt x="156239" y="480827"/>
                </a:lnTo>
                <a:lnTo>
                  <a:pt x="141810" y="434340"/>
                </a:lnTo>
                <a:lnTo>
                  <a:pt x="136779" y="384429"/>
                </a:lnTo>
                <a:lnTo>
                  <a:pt x="141810" y="334517"/>
                </a:lnTo>
                <a:lnTo>
                  <a:pt x="156239" y="288030"/>
                </a:lnTo>
                <a:lnTo>
                  <a:pt x="179072" y="245963"/>
                </a:lnTo>
                <a:lnTo>
                  <a:pt x="209311" y="209311"/>
                </a:lnTo>
                <a:lnTo>
                  <a:pt x="245963" y="179072"/>
                </a:lnTo>
                <a:lnTo>
                  <a:pt x="288030" y="156239"/>
                </a:lnTo>
                <a:lnTo>
                  <a:pt x="334517" y="141810"/>
                </a:lnTo>
                <a:lnTo>
                  <a:pt x="384429" y="136779"/>
                </a:lnTo>
                <a:lnTo>
                  <a:pt x="678399" y="136779"/>
                </a:lnTo>
                <a:lnTo>
                  <a:pt x="672315" y="129087"/>
                </a:lnTo>
                <a:lnTo>
                  <a:pt x="640143" y="96997"/>
                </a:lnTo>
                <a:lnTo>
                  <a:pt x="604381" y="68858"/>
                </a:lnTo>
                <a:lnTo>
                  <a:pt x="565392" y="45028"/>
                </a:lnTo>
                <a:lnTo>
                  <a:pt x="523539" y="25868"/>
                </a:lnTo>
                <a:lnTo>
                  <a:pt x="479185" y="11736"/>
                </a:lnTo>
                <a:lnTo>
                  <a:pt x="432694" y="2994"/>
                </a:lnTo>
                <a:lnTo>
                  <a:pt x="384429" y="0"/>
                </a:lnTo>
                <a:close/>
              </a:path>
              <a:path w="769619" h="769619">
                <a:moveTo>
                  <a:pt x="678399" y="136779"/>
                </a:moveTo>
                <a:lnTo>
                  <a:pt x="384429" y="136779"/>
                </a:lnTo>
                <a:lnTo>
                  <a:pt x="434340" y="141810"/>
                </a:lnTo>
                <a:lnTo>
                  <a:pt x="480827" y="156239"/>
                </a:lnTo>
                <a:lnTo>
                  <a:pt x="522894" y="179072"/>
                </a:lnTo>
                <a:lnTo>
                  <a:pt x="559546" y="209311"/>
                </a:lnTo>
                <a:lnTo>
                  <a:pt x="589785" y="245963"/>
                </a:lnTo>
                <a:lnTo>
                  <a:pt x="612618" y="288030"/>
                </a:lnTo>
                <a:lnTo>
                  <a:pt x="627047" y="334517"/>
                </a:lnTo>
                <a:lnTo>
                  <a:pt x="632079" y="384429"/>
                </a:lnTo>
                <a:lnTo>
                  <a:pt x="627047" y="434340"/>
                </a:lnTo>
                <a:lnTo>
                  <a:pt x="612618" y="480827"/>
                </a:lnTo>
                <a:lnTo>
                  <a:pt x="589785" y="522894"/>
                </a:lnTo>
                <a:lnTo>
                  <a:pt x="559546" y="559546"/>
                </a:lnTo>
                <a:lnTo>
                  <a:pt x="522894" y="589785"/>
                </a:lnTo>
                <a:lnTo>
                  <a:pt x="480827" y="612618"/>
                </a:lnTo>
                <a:lnTo>
                  <a:pt x="434340" y="627047"/>
                </a:lnTo>
                <a:lnTo>
                  <a:pt x="384429" y="632079"/>
                </a:lnTo>
                <a:lnTo>
                  <a:pt x="678633" y="632079"/>
                </a:lnTo>
                <a:lnTo>
                  <a:pt x="724436" y="565338"/>
                </a:lnTo>
                <a:lnTo>
                  <a:pt x="743659" y="523492"/>
                </a:lnTo>
                <a:lnTo>
                  <a:pt x="757840" y="479149"/>
                </a:lnTo>
                <a:lnTo>
                  <a:pt x="766614" y="432674"/>
                </a:lnTo>
                <a:lnTo>
                  <a:pt x="769620" y="384429"/>
                </a:lnTo>
                <a:lnTo>
                  <a:pt x="766614" y="336193"/>
                </a:lnTo>
                <a:lnTo>
                  <a:pt x="757840" y="289750"/>
                </a:lnTo>
                <a:lnTo>
                  <a:pt x="743659" y="245458"/>
                </a:lnTo>
                <a:lnTo>
                  <a:pt x="724436" y="203676"/>
                </a:lnTo>
                <a:lnTo>
                  <a:pt x="700534" y="164766"/>
                </a:lnTo>
                <a:lnTo>
                  <a:pt x="678399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39490" y="235560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151" y="143967"/>
                </a:lnTo>
                <a:lnTo>
                  <a:pt x="192151" y="0"/>
                </a:lnTo>
                <a:lnTo>
                  <a:pt x="143891" y="0"/>
                </a:lnTo>
                <a:lnTo>
                  <a:pt x="143891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891" y="192201"/>
                </a:lnTo>
                <a:lnTo>
                  <a:pt x="143891" y="333375"/>
                </a:lnTo>
                <a:lnTo>
                  <a:pt x="192151" y="333375"/>
                </a:lnTo>
                <a:lnTo>
                  <a:pt x="192151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6873094" y="6781414"/>
            <a:ext cx="1415415" cy="2847975"/>
            <a:chOff x="16873094" y="6781414"/>
            <a:chExt cx="1415415" cy="2847975"/>
          </a:xfrm>
        </p:grpSpPr>
        <p:sp>
          <p:nvSpPr>
            <p:cNvPr id="13" name="object 13"/>
            <p:cNvSpPr/>
            <p:nvPr/>
          </p:nvSpPr>
          <p:spPr>
            <a:xfrm>
              <a:off x="16873094" y="6781414"/>
              <a:ext cx="1415415" cy="2847975"/>
            </a:xfrm>
            <a:custGeom>
              <a:avLst/>
              <a:gdLst/>
              <a:ahLst/>
              <a:cxnLst/>
              <a:rect l="l" t="t" r="r" b="b"/>
              <a:pathLst>
                <a:path w="1415415" h="2847975">
                  <a:moveTo>
                    <a:pt x="1414930" y="0"/>
                  </a:moveTo>
                  <a:lnTo>
                    <a:pt x="1330541" y="2972"/>
                  </a:lnTo>
                  <a:lnTo>
                    <a:pt x="1283327" y="6882"/>
                  </a:lnTo>
                  <a:lnTo>
                    <a:pt x="1236562" y="12314"/>
                  </a:lnTo>
                  <a:lnTo>
                    <a:pt x="1190268" y="19241"/>
                  </a:lnTo>
                  <a:lnTo>
                    <a:pt x="1144472" y="27640"/>
                  </a:lnTo>
                  <a:lnTo>
                    <a:pt x="1099199" y="37485"/>
                  </a:lnTo>
                  <a:lnTo>
                    <a:pt x="1054473" y="48751"/>
                  </a:lnTo>
                  <a:lnTo>
                    <a:pt x="1010319" y="61413"/>
                  </a:lnTo>
                  <a:lnTo>
                    <a:pt x="966762" y="75446"/>
                  </a:lnTo>
                  <a:lnTo>
                    <a:pt x="923828" y="90825"/>
                  </a:lnTo>
                  <a:lnTo>
                    <a:pt x="881540" y="107526"/>
                  </a:lnTo>
                  <a:lnTo>
                    <a:pt x="839925" y="125523"/>
                  </a:lnTo>
                  <a:lnTo>
                    <a:pt x="799007" y="144791"/>
                  </a:lnTo>
                  <a:lnTo>
                    <a:pt x="758811" y="165306"/>
                  </a:lnTo>
                  <a:lnTo>
                    <a:pt x="719362" y="187042"/>
                  </a:lnTo>
                  <a:lnTo>
                    <a:pt x="680685" y="209974"/>
                  </a:lnTo>
                  <a:lnTo>
                    <a:pt x="642805" y="234078"/>
                  </a:lnTo>
                  <a:lnTo>
                    <a:pt x="605747" y="259328"/>
                  </a:lnTo>
                  <a:lnTo>
                    <a:pt x="569536" y="285700"/>
                  </a:lnTo>
                  <a:lnTo>
                    <a:pt x="534196" y="313168"/>
                  </a:lnTo>
                  <a:lnTo>
                    <a:pt x="499754" y="341708"/>
                  </a:lnTo>
                  <a:lnTo>
                    <a:pt x="466233" y="371294"/>
                  </a:lnTo>
                  <a:lnTo>
                    <a:pt x="433659" y="401902"/>
                  </a:lnTo>
                  <a:lnTo>
                    <a:pt x="402056" y="433507"/>
                  </a:lnTo>
                  <a:lnTo>
                    <a:pt x="371450" y="466083"/>
                  </a:lnTo>
                  <a:lnTo>
                    <a:pt x="341866" y="499606"/>
                  </a:lnTo>
                  <a:lnTo>
                    <a:pt x="313328" y="534051"/>
                  </a:lnTo>
                  <a:lnTo>
                    <a:pt x="285862" y="569392"/>
                  </a:lnTo>
                  <a:lnTo>
                    <a:pt x="259492" y="605606"/>
                  </a:lnTo>
                  <a:lnTo>
                    <a:pt x="234244" y="642666"/>
                  </a:lnTo>
                  <a:lnTo>
                    <a:pt x="210142" y="680548"/>
                  </a:lnTo>
                  <a:lnTo>
                    <a:pt x="187212" y="719227"/>
                  </a:lnTo>
                  <a:lnTo>
                    <a:pt x="165477" y="758678"/>
                  </a:lnTo>
                  <a:lnTo>
                    <a:pt x="144965" y="798876"/>
                  </a:lnTo>
                  <a:lnTo>
                    <a:pt x="125698" y="839796"/>
                  </a:lnTo>
                  <a:lnTo>
                    <a:pt x="107703" y="881413"/>
                  </a:lnTo>
                  <a:lnTo>
                    <a:pt x="91003" y="923703"/>
                  </a:lnTo>
                  <a:lnTo>
                    <a:pt x="75625" y="966639"/>
                  </a:lnTo>
                  <a:lnTo>
                    <a:pt x="61593" y="1010197"/>
                  </a:lnTo>
                  <a:lnTo>
                    <a:pt x="48933" y="1054353"/>
                  </a:lnTo>
                  <a:lnTo>
                    <a:pt x="37668" y="1099081"/>
                  </a:lnTo>
                  <a:lnTo>
                    <a:pt x="27824" y="1144356"/>
                  </a:lnTo>
                  <a:lnTo>
                    <a:pt x="19426" y="1190153"/>
                  </a:lnTo>
                  <a:lnTo>
                    <a:pt x="12499" y="1236447"/>
                  </a:lnTo>
                  <a:lnTo>
                    <a:pt x="7068" y="1283214"/>
                  </a:lnTo>
                  <a:lnTo>
                    <a:pt x="3158" y="1330429"/>
                  </a:lnTo>
                  <a:lnTo>
                    <a:pt x="793" y="1378065"/>
                  </a:lnTo>
                  <a:lnTo>
                    <a:pt x="0" y="1426099"/>
                  </a:lnTo>
                  <a:lnTo>
                    <a:pt x="793" y="1474132"/>
                  </a:lnTo>
                  <a:lnTo>
                    <a:pt x="3158" y="1521765"/>
                  </a:lnTo>
                  <a:lnTo>
                    <a:pt x="7068" y="1568974"/>
                  </a:lnTo>
                  <a:lnTo>
                    <a:pt x="12499" y="1615735"/>
                  </a:lnTo>
                  <a:lnTo>
                    <a:pt x="19426" y="1662022"/>
                  </a:lnTo>
                  <a:lnTo>
                    <a:pt x="27824" y="1707809"/>
                  </a:lnTo>
                  <a:lnTo>
                    <a:pt x="37668" y="1753074"/>
                  </a:lnTo>
                  <a:lnTo>
                    <a:pt x="48933" y="1797790"/>
                  </a:lnTo>
                  <a:lnTo>
                    <a:pt x="61593" y="1841932"/>
                  </a:lnTo>
                  <a:lnTo>
                    <a:pt x="75625" y="1885476"/>
                  </a:lnTo>
                  <a:lnTo>
                    <a:pt x="91003" y="1928397"/>
                  </a:lnTo>
                  <a:lnTo>
                    <a:pt x="107703" y="1970670"/>
                  </a:lnTo>
                  <a:lnTo>
                    <a:pt x="125698" y="2012270"/>
                  </a:lnTo>
                  <a:lnTo>
                    <a:pt x="144965" y="2053172"/>
                  </a:lnTo>
                  <a:lnTo>
                    <a:pt x="165477" y="2093352"/>
                  </a:lnTo>
                  <a:lnTo>
                    <a:pt x="187212" y="2132783"/>
                  </a:lnTo>
                  <a:lnTo>
                    <a:pt x="210142" y="2171442"/>
                  </a:lnTo>
                  <a:lnTo>
                    <a:pt x="234244" y="2209304"/>
                  </a:lnTo>
                  <a:lnTo>
                    <a:pt x="259492" y="2246343"/>
                  </a:lnTo>
                  <a:lnTo>
                    <a:pt x="285862" y="2282536"/>
                  </a:lnTo>
                  <a:lnTo>
                    <a:pt x="313328" y="2317856"/>
                  </a:lnTo>
                  <a:lnTo>
                    <a:pt x="341866" y="2352279"/>
                  </a:lnTo>
                  <a:lnTo>
                    <a:pt x="371450" y="2385780"/>
                  </a:lnTo>
                  <a:lnTo>
                    <a:pt x="402056" y="2418334"/>
                  </a:lnTo>
                  <a:lnTo>
                    <a:pt x="433659" y="2449916"/>
                  </a:lnTo>
                  <a:lnTo>
                    <a:pt x="466233" y="2480502"/>
                  </a:lnTo>
                  <a:lnTo>
                    <a:pt x="499754" y="2510067"/>
                  </a:lnTo>
                  <a:lnTo>
                    <a:pt x="534196" y="2538585"/>
                  </a:lnTo>
                  <a:lnTo>
                    <a:pt x="569536" y="2566032"/>
                  </a:lnTo>
                  <a:lnTo>
                    <a:pt x="605747" y="2592382"/>
                  </a:lnTo>
                  <a:lnTo>
                    <a:pt x="642805" y="2617612"/>
                  </a:lnTo>
                  <a:lnTo>
                    <a:pt x="680685" y="2641695"/>
                  </a:lnTo>
                  <a:lnTo>
                    <a:pt x="719362" y="2664608"/>
                  </a:lnTo>
                  <a:lnTo>
                    <a:pt x="758811" y="2686325"/>
                  </a:lnTo>
                  <a:lnTo>
                    <a:pt x="799007" y="2706821"/>
                  </a:lnTo>
                  <a:lnTo>
                    <a:pt x="839925" y="2726072"/>
                  </a:lnTo>
                  <a:lnTo>
                    <a:pt x="881540" y="2744052"/>
                  </a:lnTo>
                  <a:lnTo>
                    <a:pt x="923828" y="2760737"/>
                  </a:lnTo>
                  <a:lnTo>
                    <a:pt x="966762" y="2776101"/>
                  </a:lnTo>
                  <a:lnTo>
                    <a:pt x="1010319" y="2790121"/>
                  </a:lnTo>
                  <a:lnTo>
                    <a:pt x="1054473" y="2802770"/>
                  </a:lnTo>
                  <a:lnTo>
                    <a:pt x="1099199" y="2814024"/>
                  </a:lnTo>
                  <a:lnTo>
                    <a:pt x="1144472" y="2823859"/>
                  </a:lnTo>
                  <a:lnTo>
                    <a:pt x="1190268" y="2832249"/>
                  </a:lnTo>
                  <a:lnTo>
                    <a:pt x="1236562" y="2839169"/>
                  </a:lnTo>
                  <a:lnTo>
                    <a:pt x="1283327" y="2844595"/>
                  </a:lnTo>
                  <a:lnTo>
                    <a:pt x="1321903" y="2847787"/>
                  </a:lnTo>
                  <a:lnTo>
                    <a:pt x="1414930" y="2847787"/>
                  </a:lnTo>
                  <a:lnTo>
                    <a:pt x="1414930" y="2609514"/>
                  </a:lnTo>
                  <a:lnTo>
                    <a:pt x="1377414" y="2608755"/>
                  </a:lnTo>
                  <a:lnTo>
                    <a:pt x="1329121" y="2605818"/>
                  </a:lnTo>
                  <a:lnTo>
                    <a:pt x="1281368" y="2600971"/>
                  </a:lnTo>
                  <a:lnTo>
                    <a:pt x="1234195" y="2594251"/>
                  </a:lnTo>
                  <a:lnTo>
                    <a:pt x="1187639" y="2585696"/>
                  </a:lnTo>
                  <a:lnTo>
                    <a:pt x="1141738" y="2575344"/>
                  </a:lnTo>
                  <a:lnTo>
                    <a:pt x="1096530" y="2563234"/>
                  </a:lnTo>
                  <a:lnTo>
                    <a:pt x="1052053" y="2549403"/>
                  </a:lnTo>
                  <a:lnTo>
                    <a:pt x="1008346" y="2533889"/>
                  </a:lnTo>
                  <a:lnTo>
                    <a:pt x="965446" y="2516731"/>
                  </a:lnTo>
                  <a:lnTo>
                    <a:pt x="923391" y="2497966"/>
                  </a:lnTo>
                  <a:lnTo>
                    <a:pt x="882219" y="2477633"/>
                  </a:lnTo>
                  <a:lnTo>
                    <a:pt x="841969" y="2455770"/>
                  </a:lnTo>
                  <a:lnTo>
                    <a:pt x="802679" y="2432414"/>
                  </a:lnTo>
                  <a:lnTo>
                    <a:pt x="764386" y="2407604"/>
                  </a:lnTo>
                  <a:lnTo>
                    <a:pt x="727128" y="2381378"/>
                  </a:lnTo>
                  <a:lnTo>
                    <a:pt x="690945" y="2353774"/>
                  </a:lnTo>
                  <a:lnTo>
                    <a:pt x="655873" y="2324831"/>
                  </a:lnTo>
                  <a:lnTo>
                    <a:pt x="621950" y="2294585"/>
                  </a:lnTo>
                  <a:lnTo>
                    <a:pt x="589216" y="2263075"/>
                  </a:lnTo>
                  <a:lnTo>
                    <a:pt x="557707" y="2230340"/>
                  </a:lnTo>
                  <a:lnTo>
                    <a:pt x="527463" y="2196417"/>
                  </a:lnTo>
                  <a:lnTo>
                    <a:pt x="498520" y="2161344"/>
                  </a:lnTo>
                  <a:lnTo>
                    <a:pt x="470918" y="2125159"/>
                  </a:lnTo>
                  <a:lnTo>
                    <a:pt x="444693" y="2087902"/>
                  </a:lnTo>
                  <a:lnTo>
                    <a:pt x="419885" y="2049608"/>
                  </a:lnTo>
                  <a:lnTo>
                    <a:pt x="396530" y="2010318"/>
                  </a:lnTo>
                  <a:lnTo>
                    <a:pt x="374668" y="1970068"/>
                  </a:lnTo>
                  <a:lnTo>
                    <a:pt x="354337" y="1928897"/>
                  </a:lnTo>
                  <a:lnTo>
                    <a:pt x="335573" y="1886842"/>
                  </a:lnTo>
                  <a:lnTo>
                    <a:pt x="318416" y="1843943"/>
                  </a:lnTo>
                  <a:lnTo>
                    <a:pt x="302904" y="1800236"/>
                  </a:lnTo>
                  <a:lnTo>
                    <a:pt x="289074" y="1755761"/>
                  </a:lnTo>
                  <a:lnTo>
                    <a:pt x="276964" y="1710555"/>
                  </a:lnTo>
                  <a:lnTo>
                    <a:pt x="266613" y="1664655"/>
                  </a:lnTo>
                  <a:lnTo>
                    <a:pt x="258059" y="1618101"/>
                  </a:lnTo>
                  <a:lnTo>
                    <a:pt x="251339" y="1570931"/>
                  </a:lnTo>
                  <a:lnTo>
                    <a:pt x="246493" y="1523182"/>
                  </a:lnTo>
                  <a:lnTo>
                    <a:pt x="243557" y="1474892"/>
                  </a:lnTo>
                  <a:lnTo>
                    <a:pt x="242570" y="1426099"/>
                  </a:lnTo>
                  <a:lnTo>
                    <a:pt x="243557" y="1377307"/>
                  </a:lnTo>
                  <a:lnTo>
                    <a:pt x="246493" y="1329017"/>
                  </a:lnTo>
                  <a:lnTo>
                    <a:pt x="251339" y="1281268"/>
                  </a:lnTo>
                  <a:lnTo>
                    <a:pt x="258059" y="1234097"/>
                  </a:lnTo>
                  <a:lnTo>
                    <a:pt x="266613" y="1187543"/>
                  </a:lnTo>
                  <a:lnTo>
                    <a:pt x="276964" y="1141644"/>
                  </a:lnTo>
                  <a:lnTo>
                    <a:pt x="289074" y="1096437"/>
                  </a:lnTo>
                  <a:lnTo>
                    <a:pt x="302904" y="1051961"/>
                  </a:lnTo>
                  <a:lnTo>
                    <a:pt x="318416" y="1008255"/>
                  </a:lnTo>
                  <a:lnTo>
                    <a:pt x="335573" y="965355"/>
                  </a:lnTo>
                  <a:lnTo>
                    <a:pt x="354337" y="923300"/>
                  </a:lnTo>
                  <a:lnTo>
                    <a:pt x="374668" y="882129"/>
                  </a:lnTo>
                  <a:lnTo>
                    <a:pt x="396530" y="841878"/>
                  </a:lnTo>
                  <a:lnTo>
                    <a:pt x="419885" y="802587"/>
                  </a:lnTo>
                  <a:lnTo>
                    <a:pt x="444693" y="764294"/>
                  </a:lnTo>
                  <a:lnTo>
                    <a:pt x="470918" y="727036"/>
                  </a:lnTo>
                  <a:lnTo>
                    <a:pt x="498520" y="690851"/>
                  </a:lnTo>
                  <a:lnTo>
                    <a:pt x="527463" y="655778"/>
                  </a:lnTo>
                  <a:lnTo>
                    <a:pt x="557707" y="621854"/>
                  </a:lnTo>
                  <a:lnTo>
                    <a:pt x="589216" y="589119"/>
                  </a:lnTo>
                  <a:lnTo>
                    <a:pt x="621950" y="557608"/>
                  </a:lnTo>
                  <a:lnTo>
                    <a:pt x="655873" y="527362"/>
                  </a:lnTo>
                  <a:lnTo>
                    <a:pt x="690945" y="498418"/>
                  </a:lnTo>
                  <a:lnTo>
                    <a:pt x="727128" y="470814"/>
                  </a:lnTo>
                  <a:lnTo>
                    <a:pt x="764386" y="444588"/>
                  </a:lnTo>
                  <a:lnTo>
                    <a:pt x="802679" y="419777"/>
                  </a:lnTo>
                  <a:lnTo>
                    <a:pt x="841969" y="396421"/>
                  </a:lnTo>
                  <a:lnTo>
                    <a:pt x="882219" y="374558"/>
                  </a:lnTo>
                  <a:lnTo>
                    <a:pt x="923391" y="354224"/>
                  </a:lnTo>
                  <a:lnTo>
                    <a:pt x="965446" y="335459"/>
                  </a:lnTo>
                  <a:lnTo>
                    <a:pt x="1008346" y="318301"/>
                  </a:lnTo>
                  <a:lnTo>
                    <a:pt x="1052053" y="302787"/>
                  </a:lnTo>
                  <a:lnTo>
                    <a:pt x="1096530" y="288956"/>
                  </a:lnTo>
                  <a:lnTo>
                    <a:pt x="1141738" y="276845"/>
                  </a:lnTo>
                  <a:lnTo>
                    <a:pt x="1187639" y="266493"/>
                  </a:lnTo>
                  <a:lnTo>
                    <a:pt x="1234195" y="257938"/>
                  </a:lnTo>
                  <a:lnTo>
                    <a:pt x="1281368" y="251217"/>
                  </a:lnTo>
                  <a:lnTo>
                    <a:pt x="1329121" y="246370"/>
                  </a:lnTo>
                  <a:lnTo>
                    <a:pt x="1377414" y="243434"/>
                  </a:lnTo>
                  <a:lnTo>
                    <a:pt x="1414930" y="242675"/>
                  </a:lnTo>
                  <a:lnTo>
                    <a:pt x="141493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79265" y="7337383"/>
              <a:ext cx="808990" cy="1639570"/>
            </a:xfrm>
            <a:custGeom>
              <a:avLst/>
              <a:gdLst/>
              <a:ahLst/>
              <a:cxnLst/>
              <a:rect l="l" t="t" r="r" b="b"/>
              <a:pathLst>
                <a:path w="808990" h="1639570">
                  <a:moveTo>
                    <a:pt x="808759" y="0"/>
                  </a:moveTo>
                  <a:lnTo>
                    <a:pt x="724407" y="5201"/>
                  </a:lnTo>
                  <a:lnTo>
                    <a:pt x="677768" y="11995"/>
                  </a:lnTo>
                  <a:lnTo>
                    <a:pt x="632015" y="21373"/>
                  </a:lnTo>
                  <a:lnTo>
                    <a:pt x="587226" y="33257"/>
                  </a:lnTo>
                  <a:lnTo>
                    <a:pt x="543478" y="47570"/>
                  </a:lnTo>
                  <a:lnTo>
                    <a:pt x="500848" y="64234"/>
                  </a:lnTo>
                  <a:lnTo>
                    <a:pt x="459412" y="83173"/>
                  </a:lnTo>
                  <a:lnTo>
                    <a:pt x="419247" y="104309"/>
                  </a:lnTo>
                  <a:lnTo>
                    <a:pt x="380431" y="127564"/>
                  </a:lnTo>
                  <a:lnTo>
                    <a:pt x="343040" y="152862"/>
                  </a:lnTo>
                  <a:lnTo>
                    <a:pt x="307151" y="180124"/>
                  </a:lnTo>
                  <a:lnTo>
                    <a:pt x="272842" y="209274"/>
                  </a:lnTo>
                  <a:lnTo>
                    <a:pt x="240188" y="240235"/>
                  </a:lnTo>
                  <a:lnTo>
                    <a:pt x="209268" y="272928"/>
                  </a:lnTo>
                  <a:lnTo>
                    <a:pt x="180157" y="307277"/>
                  </a:lnTo>
                  <a:lnTo>
                    <a:pt x="152933" y="343204"/>
                  </a:lnTo>
                  <a:lnTo>
                    <a:pt x="127673" y="380632"/>
                  </a:lnTo>
                  <a:lnTo>
                    <a:pt x="104453" y="419484"/>
                  </a:lnTo>
                  <a:lnTo>
                    <a:pt x="83351" y="459681"/>
                  </a:lnTo>
                  <a:lnTo>
                    <a:pt x="64444" y="501148"/>
                  </a:lnTo>
                  <a:lnTo>
                    <a:pt x="47808" y="543806"/>
                  </a:lnTo>
                  <a:lnTo>
                    <a:pt x="33520" y="587579"/>
                  </a:lnTo>
                  <a:lnTo>
                    <a:pt x="21658" y="632388"/>
                  </a:lnTo>
                  <a:lnTo>
                    <a:pt x="12298" y="678157"/>
                  </a:lnTo>
                  <a:lnTo>
                    <a:pt x="5517" y="724809"/>
                  </a:lnTo>
                  <a:lnTo>
                    <a:pt x="1391" y="772280"/>
                  </a:lnTo>
                  <a:lnTo>
                    <a:pt x="0" y="820449"/>
                  </a:lnTo>
                  <a:lnTo>
                    <a:pt x="1392" y="868555"/>
                  </a:lnTo>
                  <a:lnTo>
                    <a:pt x="5517" y="915934"/>
                  </a:lnTo>
                  <a:lnTo>
                    <a:pt x="12298" y="962508"/>
                  </a:lnTo>
                  <a:lnTo>
                    <a:pt x="21658" y="1008201"/>
                  </a:lnTo>
                  <a:lnTo>
                    <a:pt x="33520" y="1052936"/>
                  </a:lnTo>
                  <a:lnTo>
                    <a:pt x="47808" y="1096634"/>
                  </a:lnTo>
                  <a:lnTo>
                    <a:pt x="64444" y="1139219"/>
                  </a:lnTo>
                  <a:lnTo>
                    <a:pt x="83351" y="1180615"/>
                  </a:lnTo>
                  <a:lnTo>
                    <a:pt x="104453" y="1220743"/>
                  </a:lnTo>
                  <a:lnTo>
                    <a:pt x="127673" y="1259526"/>
                  </a:lnTo>
                  <a:lnTo>
                    <a:pt x="152933" y="1296888"/>
                  </a:lnTo>
                  <a:lnTo>
                    <a:pt x="180157" y="1332752"/>
                  </a:lnTo>
                  <a:lnTo>
                    <a:pt x="209268" y="1367039"/>
                  </a:lnTo>
                  <a:lnTo>
                    <a:pt x="240188" y="1399673"/>
                  </a:lnTo>
                  <a:lnTo>
                    <a:pt x="272842" y="1430578"/>
                  </a:lnTo>
                  <a:lnTo>
                    <a:pt x="307151" y="1459675"/>
                  </a:lnTo>
                  <a:lnTo>
                    <a:pt x="343040" y="1486887"/>
                  </a:lnTo>
                  <a:lnTo>
                    <a:pt x="380431" y="1512138"/>
                  </a:lnTo>
                  <a:lnTo>
                    <a:pt x="419247" y="1535350"/>
                  </a:lnTo>
                  <a:lnTo>
                    <a:pt x="459412" y="1556447"/>
                  </a:lnTo>
                  <a:lnTo>
                    <a:pt x="500848" y="1575350"/>
                  </a:lnTo>
                  <a:lnTo>
                    <a:pt x="543478" y="1591983"/>
                  </a:lnTo>
                  <a:lnTo>
                    <a:pt x="587226" y="1606269"/>
                  </a:lnTo>
                  <a:lnTo>
                    <a:pt x="632015" y="1618131"/>
                  </a:lnTo>
                  <a:lnTo>
                    <a:pt x="677768" y="1627491"/>
                  </a:lnTo>
                  <a:lnTo>
                    <a:pt x="724407" y="1634272"/>
                  </a:lnTo>
                  <a:lnTo>
                    <a:pt x="771856" y="1638397"/>
                  </a:lnTo>
                  <a:lnTo>
                    <a:pt x="808759" y="1639463"/>
                  </a:lnTo>
                  <a:lnTo>
                    <a:pt x="808759" y="1347691"/>
                  </a:lnTo>
                  <a:lnTo>
                    <a:pt x="771985" y="1346041"/>
                  </a:lnTo>
                  <a:lnTo>
                    <a:pt x="725144" y="1339698"/>
                  </a:lnTo>
                  <a:lnTo>
                    <a:pt x="679704" y="1329354"/>
                  </a:lnTo>
                  <a:lnTo>
                    <a:pt x="635848" y="1315194"/>
                  </a:lnTo>
                  <a:lnTo>
                    <a:pt x="593763" y="1297405"/>
                  </a:lnTo>
                  <a:lnTo>
                    <a:pt x="553635" y="1276172"/>
                  </a:lnTo>
                  <a:lnTo>
                    <a:pt x="515649" y="1251681"/>
                  </a:lnTo>
                  <a:lnTo>
                    <a:pt x="479992" y="1224118"/>
                  </a:lnTo>
                  <a:lnTo>
                    <a:pt x="446849" y="1193670"/>
                  </a:lnTo>
                  <a:lnTo>
                    <a:pt x="416406" y="1160521"/>
                  </a:lnTo>
                  <a:lnTo>
                    <a:pt x="388848" y="1124859"/>
                  </a:lnTo>
                  <a:lnTo>
                    <a:pt x="364363" y="1086869"/>
                  </a:lnTo>
                  <a:lnTo>
                    <a:pt x="343134" y="1046736"/>
                  </a:lnTo>
                  <a:lnTo>
                    <a:pt x="325348" y="1004647"/>
                  </a:lnTo>
                  <a:lnTo>
                    <a:pt x="311192" y="960788"/>
                  </a:lnTo>
                  <a:lnTo>
                    <a:pt x="300850" y="915345"/>
                  </a:lnTo>
                  <a:lnTo>
                    <a:pt x="294509" y="868503"/>
                  </a:lnTo>
                  <a:lnTo>
                    <a:pt x="292354" y="820449"/>
                  </a:lnTo>
                  <a:lnTo>
                    <a:pt x="294511" y="772265"/>
                  </a:lnTo>
                  <a:lnTo>
                    <a:pt x="300850" y="725337"/>
                  </a:lnTo>
                  <a:lnTo>
                    <a:pt x="311192" y="679804"/>
                  </a:lnTo>
                  <a:lnTo>
                    <a:pt x="325348" y="635867"/>
                  </a:lnTo>
                  <a:lnTo>
                    <a:pt x="343134" y="593710"/>
                  </a:lnTo>
                  <a:lnTo>
                    <a:pt x="364363" y="553519"/>
                  </a:lnTo>
                  <a:lnTo>
                    <a:pt x="388848" y="515479"/>
                  </a:lnTo>
                  <a:lnTo>
                    <a:pt x="416406" y="479776"/>
                  </a:lnTo>
                  <a:lnTo>
                    <a:pt x="446849" y="446594"/>
                  </a:lnTo>
                  <a:lnTo>
                    <a:pt x="479992" y="416119"/>
                  </a:lnTo>
                  <a:lnTo>
                    <a:pt x="515649" y="388535"/>
                  </a:lnTo>
                  <a:lnTo>
                    <a:pt x="553635" y="364028"/>
                  </a:lnTo>
                  <a:lnTo>
                    <a:pt x="593763" y="342784"/>
                  </a:lnTo>
                  <a:lnTo>
                    <a:pt x="635848" y="324987"/>
                  </a:lnTo>
                  <a:lnTo>
                    <a:pt x="679704" y="310823"/>
                  </a:lnTo>
                  <a:lnTo>
                    <a:pt x="725144" y="300476"/>
                  </a:lnTo>
                  <a:lnTo>
                    <a:pt x="771985" y="294132"/>
                  </a:lnTo>
                  <a:lnTo>
                    <a:pt x="808759" y="292482"/>
                  </a:lnTo>
                  <a:lnTo>
                    <a:pt x="80875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3873988" y="906249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33" y="0"/>
                </a:moveTo>
                <a:lnTo>
                  <a:pt x="246126" y="0"/>
                </a:lnTo>
                <a:lnTo>
                  <a:pt x="246126" y="187190"/>
                </a:lnTo>
                <a:lnTo>
                  <a:pt x="113030" y="54719"/>
                </a:lnTo>
                <a:lnTo>
                  <a:pt x="55372" y="112314"/>
                </a:lnTo>
                <a:lnTo>
                  <a:pt x="187833" y="244787"/>
                </a:lnTo>
                <a:lnTo>
                  <a:pt x="0" y="244787"/>
                </a:lnTo>
                <a:lnTo>
                  <a:pt x="0" y="326141"/>
                </a:lnTo>
                <a:lnTo>
                  <a:pt x="187833" y="326141"/>
                </a:lnTo>
                <a:lnTo>
                  <a:pt x="55372" y="458618"/>
                </a:lnTo>
                <a:lnTo>
                  <a:pt x="113030" y="516214"/>
                </a:lnTo>
                <a:lnTo>
                  <a:pt x="246126" y="383738"/>
                </a:lnTo>
                <a:lnTo>
                  <a:pt x="246126" y="571648"/>
                </a:lnTo>
                <a:lnTo>
                  <a:pt x="327533" y="571648"/>
                </a:lnTo>
                <a:lnTo>
                  <a:pt x="327533" y="383738"/>
                </a:lnTo>
                <a:lnTo>
                  <a:pt x="460629" y="516214"/>
                </a:lnTo>
                <a:lnTo>
                  <a:pt x="518287" y="458618"/>
                </a:lnTo>
                <a:lnTo>
                  <a:pt x="385826" y="326141"/>
                </a:lnTo>
                <a:lnTo>
                  <a:pt x="572897" y="326141"/>
                </a:lnTo>
                <a:lnTo>
                  <a:pt x="572897" y="244787"/>
                </a:lnTo>
                <a:lnTo>
                  <a:pt x="385826" y="244787"/>
                </a:lnTo>
                <a:lnTo>
                  <a:pt x="518287" y="112314"/>
                </a:lnTo>
                <a:lnTo>
                  <a:pt x="460629" y="54719"/>
                </a:lnTo>
                <a:lnTo>
                  <a:pt x="327533" y="187190"/>
                </a:lnTo>
                <a:lnTo>
                  <a:pt x="327533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33916" y="6749491"/>
            <a:ext cx="1868805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-235">
                <a:solidFill>
                  <a:srgbClr val="882E06"/>
                </a:solidFill>
                <a:latin typeface="Verdana"/>
                <a:cs typeface="Verdana"/>
              </a:rPr>
              <a:t>K</a:t>
            </a:r>
            <a:r>
              <a:rPr dirty="0" sz="2850" spc="-90">
                <a:solidFill>
                  <a:srgbClr val="882E06"/>
                </a:solidFill>
                <a:latin typeface="Verdana"/>
                <a:cs typeface="Verdana"/>
              </a:rPr>
              <a:t>e</a:t>
            </a:r>
            <a:r>
              <a:rPr dirty="0" sz="2850" spc="-330">
                <a:solidFill>
                  <a:srgbClr val="882E06"/>
                </a:solidFill>
                <a:latin typeface="Verdana"/>
                <a:cs typeface="Verdana"/>
              </a:rPr>
              <a:t>y</a:t>
            </a:r>
            <a:r>
              <a:rPr dirty="0" sz="2850" spc="-525">
                <a:solidFill>
                  <a:srgbClr val="882E06"/>
                </a:solidFill>
                <a:latin typeface="Verdana"/>
                <a:cs typeface="Verdana"/>
              </a:rPr>
              <a:t>_</a:t>
            </a:r>
            <a:r>
              <a:rPr dirty="0" sz="2850" spc="-110">
                <a:solidFill>
                  <a:srgbClr val="882E06"/>
                </a:solidFill>
                <a:latin typeface="Verdana"/>
                <a:cs typeface="Verdana"/>
              </a:rPr>
              <a:t>l</a:t>
            </a:r>
            <a:r>
              <a:rPr dirty="0" sz="2850" spc="-30">
                <a:solidFill>
                  <a:srgbClr val="882E06"/>
                </a:solidFill>
                <a:latin typeface="Verdana"/>
                <a:cs typeface="Verdana"/>
              </a:rPr>
              <a:t>o</a:t>
            </a:r>
            <a:r>
              <a:rPr dirty="0" sz="2850" spc="-40">
                <a:solidFill>
                  <a:srgbClr val="882E06"/>
                </a:solidFill>
                <a:latin typeface="Verdana"/>
                <a:cs typeface="Verdana"/>
              </a:rPr>
              <a:t>g</a:t>
            </a:r>
            <a:r>
              <a:rPr dirty="0" sz="2850" spc="-254">
                <a:solidFill>
                  <a:srgbClr val="882E06"/>
                </a:solidFill>
                <a:latin typeface="Verdana"/>
                <a:cs typeface="Verdana"/>
              </a:rPr>
              <a:t>.</a:t>
            </a:r>
            <a:r>
              <a:rPr dirty="0" sz="2850" spc="-9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r>
              <a:rPr dirty="0" sz="2850" spc="-150">
                <a:solidFill>
                  <a:srgbClr val="882E06"/>
                </a:solidFill>
                <a:latin typeface="Verdana"/>
                <a:cs typeface="Verdana"/>
              </a:rPr>
              <a:t>x</a:t>
            </a:r>
            <a:r>
              <a:rPr dirty="0" sz="2850" spc="-90">
                <a:solidFill>
                  <a:srgbClr val="882E06"/>
                </a:solidFill>
                <a:latin typeface="Verdana"/>
                <a:cs typeface="Verdana"/>
              </a:rPr>
              <a:t>t</a:t>
            </a:r>
            <a:endParaRPr sz="285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0816" y="2604084"/>
            <a:ext cx="9896474" cy="368616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697" y="7493927"/>
            <a:ext cx="9143999" cy="1066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643" y="1324737"/>
            <a:ext cx="7463790" cy="10528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6700" spc="85"/>
              <a:t>Future</a:t>
            </a:r>
            <a:r>
              <a:rPr dirty="0" sz="6700" spc="-10"/>
              <a:t> </a:t>
            </a:r>
            <a:r>
              <a:rPr dirty="0" sz="6700" spc="125"/>
              <a:t>Implications</a:t>
            </a:r>
            <a:endParaRPr sz="67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315" marR="5080">
              <a:lnSpc>
                <a:spcPct val="100600"/>
              </a:lnSpc>
              <a:spcBef>
                <a:spcPts val="95"/>
              </a:spcBef>
            </a:pPr>
            <a:r>
              <a:rPr dirty="0" spc="85"/>
              <a:t>T</a:t>
            </a:r>
            <a:r>
              <a:rPr dirty="0" spc="-125"/>
              <a:t>h</a:t>
            </a:r>
            <a:r>
              <a:rPr dirty="0" spc="-35"/>
              <a:t>e</a:t>
            </a:r>
            <a:r>
              <a:rPr dirty="0" spc="-215"/>
              <a:t> </a:t>
            </a:r>
            <a:r>
              <a:rPr dirty="0" spc="30"/>
              <a:t>f</a:t>
            </a:r>
            <a:r>
              <a:rPr dirty="0" spc="-160"/>
              <a:t>u</a:t>
            </a:r>
            <a:r>
              <a:rPr dirty="0" spc="-95"/>
              <a:t>t</a:t>
            </a:r>
            <a:r>
              <a:rPr dirty="0" spc="-160"/>
              <a:t>u</a:t>
            </a:r>
            <a:r>
              <a:rPr dirty="0" spc="-220"/>
              <a:t>r</a:t>
            </a:r>
            <a:r>
              <a:rPr dirty="0" spc="-35"/>
              <a:t>e</a:t>
            </a:r>
            <a:r>
              <a:rPr dirty="0" spc="-215"/>
              <a:t> </a:t>
            </a:r>
            <a:r>
              <a:rPr dirty="0" spc="5"/>
              <a:t>s</a:t>
            </a:r>
            <a:r>
              <a:rPr dirty="0" spc="120"/>
              <a:t>c</a:t>
            </a:r>
            <a:r>
              <a:rPr dirty="0" spc="-30"/>
              <a:t>o</a:t>
            </a:r>
            <a:r>
              <a:rPr dirty="0" spc="-40"/>
              <a:t>p</a:t>
            </a:r>
            <a:r>
              <a:rPr dirty="0" spc="-35"/>
              <a:t>e</a:t>
            </a:r>
            <a:r>
              <a:rPr dirty="0" spc="-215"/>
              <a:t> </a:t>
            </a:r>
            <a:r>
              <a:rPr dirty="0" spc="-30"/>
              <a:t>o</a:t>
            </a:r>
            <a:r>
              <a:rPr dirty="0" spc="35"/>
              <a:t>f</a:t>
            </a:r>
            <a:r>
              <a:rPr dirty="0" spc="-215"/>
              <a:t> </a:t>
            </a:r>
            <a:r>
              <a:rPr dirty="0" spc="-215"/>
              <a:t>k</a:t>
            </a:r>
            <a:r>
              <a:rPr dirty="0" spc="-90"/>
              <a:t>e</a:t>
            </a:r>
            <a:r>
              <a:rPr dirty="0" spc="-105"/>
              <a:t>y</a:t>
            </a:r>
            <a:r>
              <a:rPr dirty="0" spc="-120"/>
              <a:t>l</a:t>
            </a:r>
            <a:r>
              <a:rPr dirty="0" spc="-30"/>
              <a:t>o</a:t>
            </a:r>
            <a:r>
              <a:rPr dirty="0" spc="-40"/>
              <a:t>gg</a:t>
            </a:r>
            <a:r>
              <a:rPr dirty="0" spc="-40"/>
              <a:t>e</a:t>
            </a:r>
            <a:r>
              <a:rPr dirty="0" spc="-170"/>
              <a:t>r</a:t>
            </a:r>
            <a:r>
              <a:rPr dirty="0" spc="10"/>
              <a:t>s</a:t>
            </a:r>
            <a:r>
              <a:rPr dirty="0" spc="-215"/>
              <a:t> </a:t>
            </a:r>
            <a:r>
              <a:rPr dirty="0" spc="-40"/>
              <a:t>e</a:t>
            </a:r>
            <a:r>
              <a:rPr dirty="0" spc="-145"/>
              <a:t>n</a:t>
            </a:r>
            <a:r>
              <a:rPr dirty="0" spc="120"/>
              <a:t>c</a:t>
            </a:r>
            <a:r>
              <a:rPr dirty="0" spc="-30"/>
              <a:t>o</a:t>
            </a:r>
            <a:r>
              <a:rPr dirty="0" spc="-310"/>
              <a:t>m</a:t>
            </a:r>
            <a:r>
              <a:rPr dirty="0" spc="-40"/>
              <a:t>p</a:t>
            </a:r>
            <a:r>
              <a:rPr dirty="0" spc="-110"/>
              <a:t>a</a:t>
            </a:r>
            <a:r>
              <a:rPr dirty="0" spc="5"/>
              <a:t>ss</a:t>
            </a:r>
            <a:r>
              <a:rPr dirty="0" spc="-40"/>
              <a:t>e</a:t>
            </a:r>
            <a:r>
              <a:rPr dirty="0" spc="10"/>
              <a:t>s  </a:t>
            </a:r>
            <a:r>
              <a:rPr dirty="0" spc="-90"/>
              <a:t>advancements </a:t>
            </a:r>
            <a:r>
              <a:rPr dirty="0" spc="-130"/>
              <a:t>in </a:t>
            </a:r>
            <a:r>
              <a:rPr dirty="0" spc="-50"/>
              <a:t>detection </a:t>
            </a:r>
            <a:r>
              <a:rPr dirty="0" spc="-85"/>
              <a:t>and </a:t>
            </a:r>
            <a:r>
              <a:rPr dirty="0" spc="-110"/>
              <a:t>prevention </a:t>
            </a:r>
            <a:r>
              <a:rPr dirty="0" spc="-80"/>
              <a:t>techniques, </a:t>
            </a:r>
            <a:r>
              <a:rPr dirty="0" spc="-75"/>
              <a:t> </a:t>
            </a:r>
            <a:r>
              <a:rPr dirty="0" spc="-100"/>
              <a:t>integration </a:t>
            </a:r>
            <a:r>
              <a:rPr dirty="0" spc="-75"/>
              <a:t>with </a:t>
            </a:r>
            <a:r>
              <a:rPr dirty="0" spc="-105"/>
              <a:t>machine </a:t>
            </a:r>
            <a:r>
              <a:rPr dirty="0" spc="-110"/>
              <a:t>learning </a:t>
            </a:r>
            <a:r>
              <a:rPr dirty="0" spc="-80"/>
              <a:t>for </a:t>
            </a:r>
            <a:r>
              <a:rPr dirty="0" spc="-125"/>
              <a:t>improved </a:t>
            </a:r>
            <a:r>
              <a:rPr dirty="0" spc="-135"/>
              <a:t>anomaly </a:t>
            </a:r>
            <a:r>
              <a:rPr dirty="0" spc="-130"/>
              <a:t> </a:t>
            </a:r>
            <a:r>
              <a:rPr dirty="0" spc="-5"/>
              <a:t>d</a:t>
            </a:r>
            <a:r>
              <a:rPr dirty="0" spc="-40"/>
              <a:t>e</a:t>
            </a:r>
            <a:r>
              <a:rPr dirty="0" spc="-110"/>
              <a:t>t</a:t>
            </a:r>
            <a:r>
              <a:rPr dirty="0" spc="-40"/>
              <a:t>e</a:t>
            </a:r>
            <a:r>
              <a:rPr dirty="0" spc="120"/>
              <a:t>c</a:t>
            </a:r>
            <a:r>
              <a:rPr dirty="0" spc="-95"/>
              <a:t>t</a:t>
            </a:r>
            <a:r>
              <a:rPr dirty="0" spc="-120"/>
              <a:t>i</a:t>
            </a:r>
            <a:r>
              <a:rPr dirty="0" spc="-30"/>
              <a:t>o</a:t>
            </a:r>
            <a:r>
              <a:rPr dirty="0" spc="-145"/>
              <a:t>n</a:t>
            </a:r>
            <a:r>
              <a:rPr dirty="0" spc="-260"/>
              <a:t>,</a:t>
            </a:r>
            <a:r>
              <a:rPr dirty="0" spc="-215"/>
              <a:t> </a:t>
            </a:r>
            <a:r>
              <a:rPr dirty="0" spc="-40"/>
              <a:t>p</a:t>
            </a:r>
            <a:r>
              <a:rPr dirty="0" spc="-220"/>
              <a:t>r</a:t>
            </a:r>
            <a:r>
              <a:rPr dirty="0" spc="-30"/>
              <a:t>o</a:t>
            </a:r>
            <a:r>
              <a:rPr dirty="0" spc="-110"/>
              <a:t>a</a:t>
            </a:r>
            <a:r>
              <a:rPr dirty="0" spc="120"/>
              <a:t>c</a:t>
            </a:r>
            <a:r>
              <a:rPr dirty="0" spc="-95"/>
              <a:t>t</a:t>
            </a:r>
            <a:r>
              <a:rPr dirty="0" spc="-120"/>
              <a:t>i</a:t>
            </a:r>
            <a:r>
              <a:rPr dirty="0" spc="-165"/>
              <a:t>v</a:t>
            </a:r>
            <a:r>
              <a:rPr dirty="0" spc="-35"/>
              <a:t>e</a:t>
            </a:r>
            <a:r>
              <a:rPr dirty="0" spc="-215"/>
              <a:t> </a:t>
            </a:r>
            <a:r>
              <a:rPr dirty="0" spc="5"/>
              <a:t>s</a:t>
            </a:r>
            <a:r>
              <a:rPr dirty="0" spc="-40"/>
              <a:t>e</a:t>
            </a:r>
            <a:r>
              <a:rPr dirty="0" spc="120"/>
              <a:t>c</a:t>
            </a:r>
            <a:r>
              <a:rPr dirty="0" spc="-160"/>
              <a:t>u</a:t>
            </a:r>
            <a:r>
              <a:rPr dirty="0" spc="-170"/>
              <a:t>r</a:t>
            </a:r>
            <a:r>
              <a:rPr dirty="0" spc="-120"/>
              <a:t>i</a:t>
            </a:r>
            <a:r>
              <a:rPr dirty="0" spc="-95"/>
              <a:t>t</a:t>
            </a:r>
            <a:r>
              <a:rPr dirty="0" spc="-100"/>
              <a:t>y</a:t>
            </a:r>
            <a:r>
              <a:rPr dirty="0" spc="-215"/>
              <a:t> </a:t>
            </a:r>
            <a:r>
              <a:rPr dirty="0" spc="-310"/>
              <a:t>m</a:t>
            </a:r>
            <a:r>
              <a:rPr dirty="0" spc="-40"/>
              <a:t>e</a:t>
            </a:r>
            <a:r>
              <a:rPr dirty="0" spc="-110"/>
              <a:t>a</a:t>
            </a:r>
            <a:r>
              <a:rPr dirty="0" spc="5"/>
              <a:t>s</a:t>
            </a:r>
            <a:r>
              <a:rPr dirty="0" spc="-160"/>
              <a:t>u</a:t>
            </a:r>
            <a:r>
              <a:rPr dirty="0" spc="-220"/>
              <a:t>r</a:t>
            </a:r>
            <a:r>
              <a:rPr dirty="0" spc="-40"/>
              <a:t>e</a:t>
            </a:r>
            <a:r>
              <a:rPr dirty="0" spc="10"/>
              <a:t>s</a:t>
            </a:r>
            <a:r>
              <a:rPr dirty="0" spc="-215"/>
              <a:t> </a:t>
            </a:r>
            <a:r>
              <a:rPr dirty="0" spc="5"/>
              <a:t>s</a:t>
            </a:r>
            <a:r>
              <a:rPr dirty="0" spc="-160"/>
              <a:t>u</a:t>
            </a:r>
            <a:r>
              <a:rPr dirty="0" spc="120"/>
              <a:t>c</a:t>
            </a:r>
            <a:r>
              <a:rPr dirty="0" spc="-120"/>
              <a:t>h</a:t>
            </a:r>
            <a:r>
              <a:rPr dirty="0" spc="-215"/>
              <a:t> </a:t>
            </a:r>
            <a:r>
              <a:rPr dirty="0" spc="-110"/>
              <a:t>a</a:t>
            </a:r>
            <a:r>
              <a:rPr dirty="0" spc="10"/>
              <a:t>s</a:t>
            </a:r>
            <a:r>
              <a:rPr dirty="0" spc="-215"/>
              <a:t> </a:t>
            </a:r>
            <a:r>
              <a:rPr dirty="0" spc="-5"/>
              <a:t>b</a:t>
            </a:r>
            <a:r>
              <a:rPr dirty="0" spc="-40"/>
              <a:t>e</a:t>
            </a:r>
            <a:r>
              <a:rPr dirty="0" spc="-125"/>
              <a:t>h</a:t>
            </a:r>
            <a:r>
              <a:rPr dirty="0" spc="-170"/>
              <a:t>a</a:t>
            </a:r>
            <a:r>
              <a:rPr dirty="0" spc="-105"/>
              <a:t>v</a:t>
            </a:r>
            <a:r>
              <a:rPr dirty="0" spc="-120"/>
              <a:t>i</a:t>
            </a:r>
            <a:r>
              <a:rPr dirty="0" spc="-30"/>
              <a:t>o</a:t>
            </a:r>
            <a:r>
              <a:rPr dirty="0" spc="-145"/>
              <a:t>r  </a:t>
            </a:r>
            <a:r>
              <a:rPr dirty="0" spc="-105"/>
              <a:t>analysis, </a:t>
            </a:r>
            <a:r>
              <a:rPr dirty="0" spc="-90"/>
              <a:t>potential </a:t>
            </a:r>
            <a:r>
              <a:rPr dirty="0" spc="-60"/>
              <a:t>use </a:t>
            </a:r>
            <a:r>
              <a:rPr dirty="0" spc="-130"/>
              <a:t>in </a:t>
            </a:r>
            <a:r>
              <a:rPr dirty="0" spc="-185"/>
              <a:t>IoT </a:t>
            </a:r>
            <a:r>
              <a:rPr dirty="0" spc="-105"/>
              <a:t>security, </a:t>
            </a:r>
            <a:r>
              <a:rPr dirty="0" spc="-85"/>
              <a:t>and </a:t>
            </a:r>
            <a:r>
              <a:rPr dirty="0" spc="-65"/>
              <a:t>ethical </a:t>
            </a:r>
            <a:r>
              <a:rPr dirty="0" spc="-60"/>
              <a:t> </a:t>
            </a:r>
            <a:r>
              <a:rPr dirty="0" spc="-65"/>
              <a:t>applications</a:t>
            </a:r>
            <a:r>
              <a:rPr dirty="0" spc="-210"/>
              <a:t> </a:t>
            </a:r>
            <a:r>
              <a:rPr dirty="0" spc="-120"/>
              <a:t>like</a:t>
            </a:r>
            <a:r>
              <a:rPr dirty="0" spc="-210"/>
              <a:t> </a:t>
            </a:r>
            <a:r>
              <a:rPr dirty="0" spc="-110"/>
              <a:t>parental</a:t>
            </a:r>
            <a:r>
              <a:rPr dirty="0" spc="-210"/>
              <a:t> </a:t>
            </a:r>
            <a:r>
              <a:rPr dirty="0" spc="-65"/>
              <a:t>controls</a:t>
            </a:r>
            <a:r>
              <a:rPr dirty="0" spc="-210"/>
              <a:t> </a:t>
            </a:r>
            <a:r>
              <a:rPr dirty="0" spc="-85"/>
              <a:t>and</a:t>
            </a:r>
            <a:r>
              <a:rPr dirty="0" spc="-210"/>
              <a:t> </a:t>
            </a:r>
            <a:r>
              <a:rPr dirty="0" spc="-105"/>
              <a:t>employee</a:t>
            </a:r>
            <a:r>
              <a:rPr dirty="0" spc="-210"/>
              <a:t> </a:t>
            </a:r>
            <a:r>
              <a:rPr dirty="0" spc="-135"/>
              <a:t>monitoring. </a:t>
            </a:r>
            <a:r>
              <a:rPr dirty="0" spc="-1075"/>
              <a:t> </a:t>
            </a:r>
            <a:r>
              <a:rPr dirty="0" spc="-130"/>
              <a:t>Overall, </a:t>
            </a:r>
            <a:r>
              <a:rPr dirty="0" spc="-85"/>
              <a:t>keyloggers </a:t>
            </a:r>
            <a:r>
              <a:rPr dirty="0" spc="-120"/>
              <a:t>are </a:t>
            </a:r>
            <a:r>
              <a:rPr dirty="0" spc="-100"/>
              <a:t>evolving </a:t>
            </a:r>
            <a:r>
              <a:rPr dirty="0" spc="-50"/>
              <a:t>as </a:t>
            </a:r>
            <a:r>
              <a:rPr dirty="0" spc="-95"/>
              <a:t>versatile </a:t>
            </a:r>
            <a:r>
              <a:rPr dirty="0" spc="-70"/>
              <a:t>security </a:t>
            </a:r>
            <a:r>
              <a:rPr dirty="0" spc="-55"/>
              <a:t>tools </a:t>
            </a:r>
            <a:r>
              <a:rPr dirty="0" spc="-50"/>
              <a:t> </a:t>
            </a:r>
            <a:r>
              <a:rPr dirty="0" spc="-75"/>
              <a:t>with </a:t>
            </a:r>
            <a:r>
              <a:rPr dirty="0" spc="-105"/>
              <a:t>a </a:t>
            </a:r>
            <a:r>
              <a:rPr dirty="0" spc="-20"/>
              <a:t>focus </a:t>
            </a:r>
            <a:r>
              <a:rPr dirty="0" spc="-85"/>
              <a:t>on </a:t>
            </a:r>
            <a:r>
              <a:rPr dirty="0" spc="-60"/>
              <a:t>enhanced cybersecurity </a:t>
            </a:r>
            <a:r>
              <a:rPr dirty="0" spc="-70"/>
              <a:t>resilience </a:t>
            </a:r>
            <a:r>
              <a:rPr dirty="0" spc="-85"/>
              <a:t>and </a:t>
            </a:r>
            <a:r>
              <a:rPr dirty="0" spc="-80"/>
              <a:t> </a:t>
            </a:r>
            <a:r>
              <a:rPr dirty="0" spc="-40"/>
              <a:t>e</a:t>
            </a:r>
            <a:r>
              <a:rPr dirty="0" spc="-55"/>
              <a:t>t</a:t>
            </a:r>
            <a:r>
              <a:rPr dirty="0" spc="-125"/>
              <a:t>h</a:t>
            </a:r>
            <a:r>
              <a:rPr dirty="0" spc="-120"/>
              <a:t>i</a:t>
            </a:r>
            <a:r>
              <a:rPr dirty="0" spc="120"/>
              <a:t>c</a:t>
            </a:r>
            <a:r>
              <a:rPr dirty="0" spc="-110"/>
              <a:t>a</a:t>
            </a:r>
            <a:r>
              <a:rPr dirty="0" spc="-114"/>
              <a:t>l</a:t>
            </a:r>
            <a:r>
              <a:rPr dirty="0" spc="-215"/>
              <a:t> </a:t>
            </a:r>
            <a:r>
              <a:rPr dirty="0" spc="-160"/>
              <a:t>u</a:t>
            </a:r>
            <a:r>
              <a:rPr dirty="0" spc="5"/>
              <a:t>s</a:t>
            </a:r>
            <a:r>
              <a:rPr dirty="0" spc="-110"/>
              <a:t>a</a:t>
            </a:r>
            <a:r>
              <a:rPr dirty="0" spc="-40"/>
              <a:t>g</a:t>
            </a:r>
            <a:r>
              <a:rPr dirty="0" spc="-40"/>
              <a:t>e</a:t>
            </a:r>
            <a:r>
              <a:rPr dirty="0" spc="-27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459243"/>
            <a:ext cx="2118995" cy="400050"/>
          </a:xfrm>
          <a:custGeom>
            <a:avLst/>
            <a:gdLst/>
            <a:ahLst/>
            <a:cxnLst/>
            <a:rect l="l" t="t" r="r" b="b"/>
            <a:pathLst>
              <a:path w="2118995" h="400050">
                <a:moveTo>
                  <a:pt x="0" y="495"/>
                </a:moveTo>
                <a:lnTo>
                  <a:pt x="0" y="262684"/>
                </a:lnTo>
                <a:lnTo>
                  <a:pt x="35587" y="265247"/>
                </a:lnTo>
                <a:lnTo>
                  <a:pt x="70034" y="274492"/>
                </a:lnTo>
                <a:lnTo>
                  <a:pt x="100701" y="289406"/>
                </a:lnTo>
                <a:lnTo>
                  <a:pt x="133394" y="309587"/>
                </a:lnTo>
                <a:lnTo>
                  <a:pt x="164608" y="329505"/>
                </a:lnTo>
                <a:lnTo>
                  <a:pt x="200701" y="349883"/>
                </a:lnTo>
                <a:lnTo>
                  <a:pt x="242834" y="368900"/>
                </a:lnTo>
                <a:lnTo>
                  <a:pt x="292167" y="384738"/>
                </a:lnTo>
                <a:lnTo>
                  <a:pt x="349859" y="395575"/>
                </a:lnTo>
                <a:lnTo>
                  <a:pt x="417070" y="399592"/>
                </a:lnTo>
                <a:lnTo>
                  <a:pt x="484534" y="395575"/>
                </a:lnTo>
                <a:lnTo>
                  <a:pt x="542297" y="384738"/>
                </a:lnTo>
                <a:lnTo>
                  <a:pt x="591580" y="368900"/>
                </a:lnTo>
                <a:lnTo>
                  <a:pt x="633603" y="349883"/>
                </a:lnTo>
                <a:lnTo>
                  <a:pt x="669586" y="329505"/>
                </a:lnTo>
                <a:lnTo>
                  <a:pt x="700747" y="309587"/>
                </a:lnTo>
                <a:lnTo>
                  <a:pt x="733440" y="289406"/>
                </a:lnTo>
                <a:lnTo>
                  <a:pt x="764108" y="274492"/>
                </a:lnTo>
                <a:lnTo>
                  <a:pt x="798556" y="265247"/>
                </a:lnTo>
                <a:lnTo>
                  <a:pt x="842590" y="262076"/>
                </a:lnTo>
                <a:lnTo>
                  <a:pt x="2118423" y="262076"/>
                </a:lnTo>
                <a:lnTo>
                  <a:pt x="2118423" y="136790"/>
                </a:lnTo>
                <a:lnTo>
                  <a:pt x="417070" y="136790"/>
                </a:lnTo>
                <a:lnTo>
                  <a:pt x="373152" y="133619"/>
                </a:lnTo>
                <a:lnTo>
                  <a:pt x="338952" y="124375"/>
                </a:lnTo>
                <a:lnTo>
                  <a:pt x="308532" y="109460"/>
                </a:lnTo>
                <a:lnTo>
                  <a:pt x="275951" y="89280"/>
                </a:lnTo>
                <a:lnTo>
                  <a:pt x="244485" y="69415"/>
                </a:lnTo>
                <a:lnTo>
                  <a:pt x="208299" y="49171"/>
                </a:lnTo>
                <a:lnTo>
                  <a:pt x="166154" y="30328"/>
                </a:lnTo>
                <a:lnTo>
                  <a:pt x="116808" y="14665"/>
                </a:lnTo>
                <a:lnTo>
                  <a:pt x="59022" y="3962"/>
                </a:lnTo>
                <a:lnTo>
                  <a:pt x="0" y="495"/>
                </a:lnTo>
                <a:close/>
              </a:path>
              <a:path w="2118995" h="400050">
                <a:moveTo>
                  <a:pt x="1692897" y="262076"/>
                </a:moveTo>
                <a:lnTo>
                  <a:pt x="842590" y="262076"/>
                </a:lnTo>
                <a:lnTo>
                  <a:pt x="886508" y="265247"/>
                </a:lnTo>
                <a:lnTo>
                  <a:pt x="920708" y="274492"/>
                </a:lnTo>
                <a:lnTo>
                  <a:pt x="951128" y="289406"/>
                </a:lnTo>
                <a:lnTo>
                  <a:pt x="983709" y="309587"/>
                </a:lnTo>
                <a:lnTo>
                  <a:pt x="1015170" y="329505"/>
                </a:lnTo>
                <a:lnTo>
                  <a:pt x="1051332" y="349883"/>
                </a:lnTo>
                <a:lnTo>
                  <a:pt x="1093415" y="368900"/>
                </a:lnTo>
                <a:lnTo>
                  <a:pt x="1142638" y="384738"/>
                </a:lnTo>
                <a:lnTo>
                  <a:pt x="1200221" y="395575"/>
                </a:lnTo>
                <a:lnTo>
                  <a:pt x="1267385" y="399592"/>
                </a:lnTo>
                <a:lnTo>
                  <a:pt x="1334851" y="395575"/>
                </a:lnTo>
                <a:lnTo>
                  <a:pt x="1392638" y="384738"/>
                </a:lnTo>
                <a:lnTo>
                  <a:pt x="1441985" y="368900"/>
                </a:lnTo>
                <a:lnTo>
                  <a:pt x="1484132" y="349883"/>
                </a:lnTo>
                <a:lnTo>
                  <a:pt x="1520319" y="329505"/>
                </a:lnTo>
                <a:lnTo>
                  <a:pt x="1551787" y="309587"/>
                </a:lnTo>
                <a:lnTo>
                  <a:pt x="1584362" y="289406"/>
                </a:lnTo>
                <a:lnTo>
                  <a:pt x="1614779" y="274492"/>
                </a:lnTo>
                <a:lnTo>
                  <a:pt x="1648978" y="265247"/>
                </a:lnTo>
                <a:lnTo>
                  <a:pt x="1692897" y="262076"/>
                </a:lnTo>
                <a:close/>
              </a:path>
              <a:path w="2118995" h="400050">
                <a:moveTo>
                  <a:pt x="2118423" y="262076"/>
                </a:moveTo>
                <a:lnTo>
                  <a:pt x="1692897" y="262076"/>
                </a:lnTo>
                <a:lnTo>
                  <a:pt x="1736821" y="265247"/>
                </a:lnTo>
                <a:lnTo>
                  <a:pt x="1771021" y="274492"/>
                </a:lnTo>
                <a:lnTo>
                  <a:pt x="1801439" y="289406"/>
                </a:lnTo>
                <a:lnTo>
                  <a:pt x="1834019" y="309587"/>
                </a:lnTo>
                <a:lnTo>
                  <a:pt x="1865487" y="329505"/>
                </a:lnTo>
                <a:lnTo>
                  <a:pt x="1901675" y="349883"/>
                </a:lnTo>
                <a:lnTo>
                  <a:pt x="1943822" y="368900"/>
                </a:lnTo>
                <a:lnTo>
                  <a:pt x="1993169" y="384738"/>
                </a:lnTo>
                <a:lnTo>
                  <a:pt x="2050956" y="395575"/>
                </a:lnTo>
                <a:lnTo>
                  <a:pt x="2118423" y="399592"/>
                </a:lnTo>
                <a:lnTo>
                  <a:pt x="2118423" y="262076"/>
                </a:lnTo>
                <a:close/>
              </a:path>
              <a:path w="2118995" h="400050">
                <a:moveTo>
                  <a:pt x="842578" y="0"/>
                </a:moveTo>
                <a:lnTo>
                  <a:pt x="775127" y="3962"/>
                </a:lnTo>
                <a:lnTo>
                  <a:pt x="717364" y="14665"/>
                </a:lnTo>
                <a:lnTo>
                  <a:pt x="668080" y="30328"/>
                </a:lnTo>
                <a:lnTo>
                  <a:pt x="626056" y="49171"/>
                </a:lnTo>
                <a:lnTo>
                  <a:pt x="590073" y="69415"/>
                </a:lnTo>
                <a:lnTo>
                  <a:pt x="558909" y="89280"/>
                </a:lnTo>
                <a:lnTo>
                  <a:pt x="526219" y="109460"/>
                </a:lnTo>
                <a:lnTo>
                  <a:pt x="495552" y="124375"/>
                </a:lnTo>
                <a:lnTo>
                  <a:pt x="461104" y="133619"/>
                </a:lnTo>
                <a:lnTo>
                  <a:pt x="417070" y="136790"/>
                </a:lnTo>
                <a:lnTo>
                  <a:pt x="1267385" y="136790"/>
                </a:lnTo>
                <a:lnTo>
                  <a:pt x="1223464" y="133619"/>
                </a:lnTo>
                <a:lnTo>
                  <a:pt x="1158846" y="109460"/>
                </a:lnTo>
                <a:lnTo>
                  <a:pt x="1126266" y="89280"/>
                </a:lnTo>
                <a:lnTo>
                  <a:pt x="1095052" y="69415"/>
                </a:lnTo>
                <a:lnTo>
                  <a:pt x="1058959" y="49171"/>
                </a:lnTo>
                <a:lnTo>
                  <a:pt x="1016826" y="30328"/>
                </a:lnTo>
                <a:lnTo>
                  <a:pt x="967493" y="14665"/>
                </a:lnTo>
                <a:lnTo>
                  <a:pt x="909801" y="3962"/>
                </a:lnTo>
                <a:lnTo>
                  <a:pt x="842578" y="0"/>
                </a:lnTo>
                <a:close/>
              </a:path>
              <a:path w="2118995" h="400050">
                <a:moveTo>
                  <a:pt x="1692885" y="0"/>
                </a:moveTo>
                <a:lnTo>
                  <a:pt x="1625686" y="3962"/>
                </a:lnTo>
                <a:lnTo>
                  <a:pt x="1567995" y="14665"/>
                </a:lnTo>
                <a:lnTo>
                  <a:pt x="1518664" y="30328"/>
                </a:lnTo>
                <a:lnTo>
                  <a:pt x="1476533" y="49171"/>
                </a:lnTo>
                <a:lnTo>
                  <a:pt x="1440442" y="69415"/>
                </a:lnTo>
                <a:lnTo>
                  <a:pt x="1409230" y="89280"/>
                </a:lnTo>
                <a:lnTo>
                  <a:pt x="1376535" y="109460"/>
                </a:lnTo>
                <a:lnTo>
                  <a:pt x="1345865" y="124375"/>
                </a:lnTo>
                <a:lnTo>
                  <a:pt x="1311416" y="133619"/>
                </a:lnTo>
                <a:lnTo>
                  <a:pt x="1267385" y="136790"/>
                </a:lnTo>
                <a:lnTo>
                  <a:pt x="2118423" y="136790"/>
                </a:lnTo>
                <a:lnTo>
                  <a:pt x="2074385" y="133619"/>
                </a:lnTo>
                <a:lnTo>
                  <a:pt x="2009270" y="109460"/>
                </a:lnTo>
                <a:lnTo>
                  <a:pt x="1976577" y="89280"/>
                </a:lnTo>
                <a:lnTo>
                  <a:pt x="1945365" y="69415"/>
                </a:lnTo>
                <a:lnTo>
                  <a:pt x="1909273" y="49171"/>
                </a:lnTo>
                <a:lnTo>
                  <a:pt x="1867141" y="30328"/>
                </a:lnTo>
                <a:lnTo>
                  <a:pt x="1817808" y="14665"/>
                </a:lnTo>
                <a:lnTo>
                  <a:pt x="1760113" y="3962"/>
                </a:lnTo>
                <a:lnTo>
                  <a:pt x="169288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012899"/>
            <a:ext cx="2118995" cy="399415"/>
          </a:xfrm>
          <a:custGeom>
            <a:avLst/>
            <a:gdLst/>
            <a:ahLst/>
            <a:cxnLst/>
            <a:rect l="l" t="t" r="r" b="b"/>
            <a:pathLst>
              <a:path w="2118995" h="399414">
                <a:moveTo>
                  <a:pt x="0" y="262685"/>
                </a:moveTo>
                <a:lnTo>
                  <a:pt x="70034" y="274493"/>
                </a:lnTo>
                <a:lnTo>
                  <a:pt x="133394" y="309587"/>
                </a:lnTo>
                <a:lnTo>
                  <a:pt x="164608" y="329506"/>
                </a:lnTo>
                <a:lnTo>
                  <a:pt x="200701" y="349884"/>
                </a:lnTo>
                <a:lnTo>
                  <a:pt x="242834" y="368901"/>
                </a:lnTo>
                <a:lnTo>
                  <a:pt x="292167" y="384738"/>
                </a:lnTo>
                <a:lnTo>
                  <a:pt x="349859" y="395576"/>
                </a:lnTo>
                <a:lnTo>
                  <a:pt x="404543" y="398844"/>
                </a:lnTo>
                <a:lnTo>
                  <a:pt x="429644" y="398844"/>
                </a:lnTo>
                <a:lnTo>
                  <a:pt x="484534" y="395576"/>
                </a:lnTo>
                <a:lnTo>
                  <a:pt x="542297" y="384738"/>
                </a:lnTo>
                <a:lnTo>
                  <a:pt x="591580" y="368901"/>
                </a:lnTo>
                <a:lnTo>
                  <a:pt x="633603" y="349884"/>
                </a:lnTo>
                <a:lnTo>
                  <a:pt x="669586" y="329506"/>
                </a:lnTo>
                <a:lnTo>
                  <a:pt x="700747" y="309587"/>
                </a:lnTo>
                <a:lnTo>
                  <a:pt x="703085" y="308145"/>
                </a:lnTo>
                <a:lnTo>
                  <a:pt x="0" y="262685"/>
                </a:lnTo>
                <a:close/>
              </a:path>
              <a:path w="2118995" h="399414">
                <a:moveTo>
                  <a:pt x="1013090" y="328189"/>
                </a:moveTo>
                <a:lnTo>
                  <a:pt x="1051332" y="349884"/>
                </a:lnTo>
                <a:lnTo>
                  <a:pt x="1093415" y="368901"/>
                </a:lnTo>
                <a:lnTo>
                  <a:pt x="1142638" y="384738"/>
                </a:lnTo>
                <a:lnTo>
                  <a:pt x="1200221" y="395576"/>
                </a:lnTo>
                <a:lnTo>
                  <a:pt x="1254866" y="398844"/>
                </a:lnTo>
                <a:lnTo>
                  <a:pt x="1279959" y="398844"/>
                </a:lnTo>
                <a:lnTo>
                  <a:pt x="1334851" y="395576"/>
                </a:lnTo>
                <a:lnTo>
                  <a:pt x="1392638" y="384738"/>
                </a:lnTo>
                <a:lnTo>
                  <a:pt x="1441985" y="368901"/>
                </a:lnTo>
                <a:lnTo>
                  <a:pt x="1467148" y="357547"/>
                </a:lnTo>
                <a:lnTo>
                  <a:pt x="1013090" y="328189"/>
                </a:lnTo>
                <a:close/>
              </a:path>
              <a:path w="2118995" h="399414">
                <a:moveTo>
                  <a:pt x="2048669" y="395147"/>
                </a:moveTo>
                <a:lnTo>
                  <a:pt x="2050956" y="395576"/>
                </a:lnTo>
                <a:lnTo>
                  <a:pt x="2105848" y="398844"/>
                </a:lnTo>
                <a:lnTo>
                  <a:pt x="2048669" y="395147"/>
                </a:lnTo>
                <a:close/>
              </a:path>
              <a:path w="2118995" h="399414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3"/>
                </a:lnTo>
                <a:lnTo>
                  <a:pt x="1801439" y="289407"/>
                </a:lnTo>
                <a:lnTo>
                  <a:pt x="1834019" y="309587"/>
                </a:lnTo>
                <a:lnTo>
                  <a:pt x="1865487" y="329506"/>
                </a:lnTo>
                <a:lnTo>
                  <a:pt x="1901675" y="349884"/>
                </a:lnTo>
                <a:lnTo>
                  <a:pt x="1932843" y="363947"/>
                </a:lnTo>
                <a:lnTo>
                  <a:pt x="2118423" y="398844"/>
                </a:lnTo>
                <a:lnTo>
                  <a:pt x="2118423" y="262077"/>
                </a:lnTo>
                <a:close/>
              </a:path>
              <a:path w="2118995" h="399414">
                <a:moveTo>
                  <a:pt x="1573202" y="296320"/>
                </a:moveTo>
                <a:lnTo>
                  <a:pt x="1551787" y="309587"/>
                </a:lnTo>
                <a:lnTo>
                  <a:pt x="1520319" y="329506"/>
                </a:lnTo>
                <a:lnTo>
                  <a:pt x="1484132" y="349884"/>
                </a:lnTo>
                <a:lnTo>
                  <a:pt x="1467148" y="357547"/>
                </a:lnTo>
                <a:lnTo>
                  <a:pt x="2048669" y="395147"/>
                </a:lnTo>
                <a:lnTo>
                  <a:pt x="1993169" y="384738"/>
                </a:lnTo>
                <a:lnTo>
                  <a:pt x="1943822" y="368901"/>
                </a:lnTo>
                <a:lnTo>
                  <a:pt x="1932843" y="363947"/>
                </a:lnTo>
                <a:lnTo>
                  <a:pt x="1573202" y="296320"/>
                </a:lnTo>
                <a:close/>
              </a:path>
              <a:path w="2118995" h="399414">
                <a:moveTo>
                  <a:pt x="842590" y="262077"/>
                </a:moveTo>
                <a:lnTo>
                  <a:pt x="798556" y="265248"/>
                </a:lnTo>
                <a:lnTo>
                  <a:pt x="764108" y="274493"/>
                </a:lnTo>
                <a:lnTo>
                  <a:pt x="733440" y="289407"/>
                </a:lnTo>
                <a:lnTo>
                  <a:pt x="703085" y="308145"/>
                </a:lnTo>
                <a:lnTo>
                  <a:pt x="1013090" y="328189"/>
                </a:lnTo>
                <a:lnTo>
                  <a:pt x="951128" y="289407"/>
                </a:lnTo>
                <a:lnTo>
                  <a:pt x="886508" y="265248"/>
                </a:lnTo>
                <a:lnTo>
                  <a:pt x="842590" y="262077"/>
                </a:lnTo>
                <a:close/>
              </a:path>
              <a:path w="2118995" h="399414">
                <a:moveTo>
                  <a:pt x="842590" y="0"/>
                </a:moveTo>
                <a:lnTo>
                  <a:pt x="775127" y="3963"/>
                </a:lnTo>
                <a:lnTo>
                  <a:pt x="717364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3" y="69416"/>
                </a:lnTo>
                <a:lnTo>
                  <a:pt x="558909" y="89281"/>
                </a:lnTo>
                <a:lnTo>
                  <a:pt x="538654" y="101784"/>
                </a:lnTo>
                <a:lnTo>
                  <a:pt x="1573202" y="296320"/>
                </a:lnTo>
                <a:lnTo>
                  <a:pt x="1584362" y="289407"/>
                </a:lnTo>
                <a:lnTo>
                  <a:pt x="1614779" y="274493"/>
                </a:lnTo>
                <a:lnTo>
                  <a:pt x="1648978" y="265248"/>
                </a:lnTo>
                <a:lnTo>
                  <a:pt x="1692897" y="262077"/>
                </a:lnTo>
                <a:lnTo>
                  <a:pt x="2118423" y="262077"/>
                </a:lnTo>
                <a:lnTo>
                  <a:pt x="2118423" y="136791"/>
                </a:lnTo>
                <a:lnTo>
                  <a:pt x="1267385" y="136791"/>
                </a:lnTo>
                <a:lnTo>
                  <a:pt x="1223464" y="133620"/>
                </a:lnTo>
                <a:lnTo>
                  <a:pt x="1189265" y="124375"/>
                </a:lnTo>
                <a:lnTo>
                  <a:pt x="1158846" y="109461"/>
                </a:lnTo>
                <a:lnTo>
                  <a:pt x="1126266" y="89281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399414">
                <a:moveTo>
                  <a:pt x="171598" y="32763"/>
                </a:moveTo>
                <a:lnTo>
                  <a:pt x="208299" y="49172"/>
                </a:lnTo>
                <a:lnTo>
                  <a:pt x="244485" y="69416"/>
                </a:lnTo>
                <a:lnTo>
                  <a:pt x="275951" y="89281"/>
                </a:lnTo>
                <a:lnTo>
                  <a:pt x="308532" y="109461"/>
                </a:lnTo>
                <a:lnTo>
                  <a:pt x="338952" y="124375"/>
                </a:lnTo>
                <a:lnTo>
                  <a:pt x="373152" y="133620"/>
                </a:lnTo>
                <a:lnTo>
                  <a:pt x="417070" y="136791"/>
                </a:lnTo>
                <a:lnTo>
                  <a:pt x="461104" y="133620"/>
                </a:lnTo>
                <a:lnTo>
                  <a:pt x="495552" y="124375"/>
                </a:lnTo>
                <a:lnTo>
                  <a:pt x="526219" y="109461"/>
                </a:lnTo>
                <a:lnTo>
                  <a:pt x="538654" y="101784"/>
                </a:lnTo>
                <a:lnTo>
                  <a:pt x="171598" y="32763"/>
                </a:lnTo>
                <a:close/>
              </a:path>
              <a:path w="2118995" h="399414">
                <a:moveTo>
                  <a:pt x="1692897" y="0"/>
                </a:moveTo>
                <a:lnTo>
                  <a:pt x="1625686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1"/>
                </a:lnTo>
                <a:lnTo>
                  <a:pt x="1376535" y="109461"/>
                </a:lnTo>
                <a:lnTo>
                  <a:pt x="1345865" y="124375"/>
                </a:lnTo>
                <a:lnTo>
                  <a:pt x="1311416" y="133620"/>
                </a:lnTo>
                <a:lnTo>
                  <a:pt x="1267385" y="136791"/>
                </a:lnTo>
                <a:lnTo>
                  <a:pt x="2118423" y="136791"/>
                </a:lnTo>
                <a:lnTo>
                  <a:pt x="2074385" y="133620"/>
                </a:lnTo>
                <a:lnTo>
                  <a:pt x="2009270" y="109461"/>
                </a:lnTo>
                <a:lnTo>
                  <a:pt x="1976577" y="89281"/>
                </a:lnTo>
                <a:lnTo>
                  <a:pt x="1945365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  <a:path w="2118995" h="399414">
                <a:moveTo>
                  <a:pt x="0" y="495"/>
                </a:moveTo>
                <a:lnTo>
                  <a:pt x="171598" y="32763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8561197"/>
            <a:ext cx="3062605" cy="1725930"/>
          </a:xfrm>
          <a:custGeom>
            <a:avLst/>
            <a:gdLst/>
            <a:ahLst/>
            <a:cxnLst/>
            <a:rect l="l" t="t" r="r" b="b"/>
            <a:pathLst>
              <a:path w="3062605" h="1725929">
                <a:moveTo>
                  <a:pt x="2147905" y="367195"/>
                </a:moveTo>
                <a:lnTo>
                  <a:pt x="940523" y="367195"/>
                </a:lnTo>
                <a:lnTo>
                  <a:pt x="988451" y="367820"/>
                </a:lnTo>
                <a:lnTo>
                  <a:pt x="1036068" y="369687"/>
                </a:lnTo>
                <a:lnTo>
                  <a:pt x="1083360" y="372779"/>
                </a:lnTo>
                <a:lnTo>
                  <a:pt x="1130311" y="377081"/>
                </a:lnTo>
                <a:lnTo>
                  <a:pt x="1176906" y="382577"/>
                </a:lnTo>
                <a:lnTo>
                  <a:pt x="1223128" y="389252"/>
                </a:lnTo>
                <a:lnTo>
                  <a:pt x="1268963" y="397090"/>
                </a:lnTo>
                <a:lnTo>
                  <a:pt x="1314395" y="406076"/>
                </a:lnTo>
                <a:lnTo>
                  <a:pt x="1359409" y="416195"/>
                </a:lnTo>
                <a:lnTo>
                  <a:pt x="1403988" y="427430"/>
                </a:lnTo>
                <a:lnTo>
                  <a:pt x="1448117" y="439767"/>
                </a:lnTo>
                <a:lnTo>
                  <a:pt x="1491782" y="453189"/>
                </a:lnTo>
                <a:lnTo>
                  <a:pt x="1534966" y="467682"/>
                </a:lnTo>
                <a:lnTo>
                  <a:pt x="1577653" y="483229"/>
                </a:lnTo>
                <a:lnTo>
                  <a:pt x="1619829" y="499816"/>
                </a:lnTo>
                <a:lnTo>
                  <a:pt x="1661478" y="517426"/>
                </a:lnTo>
                <a:lnTo>
                  <a:pt x="1702584" y="536044"/>
                </a:lnTo>
                <a:lnTo>
                  <a:pt x="1743132" y="555655"/>
                </a:lnTo>
                <a:lnTo>
                  <a:pt x="1783106" y="576244"/>
                </a:lnTo>
                <a:lnTo>
                  <a:pt x="1822491" y="597793"/>
                </a:lnTo>
                <a:lnTo>
                  <a:pt x="1861271" y="620289"/>
                </a:lnTo>
                <a:lnTo>
                  <a:pt x="1899431" y="643716"/>
                </a:lnTo>
                <a:lnTo>
                  <a:pt x="1936955" y="668058"/>
                </a:lnTo>
                <a:lnTo>
                  <a:pt x="1973828" y="693299"/>
                </a:lnTo>
                <a:lnTo>
                  <a:pt x="2010034" y="719424"/>
                </a:lnTo>
                <a:lnTo>
                  <a:pt x="2045557" y="746418"/>
                </a:lnTo>
                <a:lnTo>
                  <a:pt x="2080383" y="774265"/>
                </a:lnTo>
                <a:lnTo>
                  <a:pt x="2114495" y="802949"/>
                </a:lnTo>
                <a:lnTo>
                  <a:pt x="2147879" y="832455"/>
                </a:lnTo>
                <a:lnTo>
                  <a:pt x="2180518" y="862768"/>
                </a:lnTo>
                <a:lnTo>
                  <a:pt x="2212397" y="893872"/>
                </a:lnTo>
                <a:lnTo>
                  <a:pt x="2243500" y="925751"/>
                </a:lnTo>
                <a:lnTo>
                  <a:pt x="2273813" y="958390"/>
                </a:lnTo>
                <a:lnTo>
                  <a:pt x="2303319" y="991774"/>
                </a:lnTo>
                <a:lnTo>
                  <a:pt x="2332004" y="1025886"/>
                </a:lnTo>
                <a:lnTo>
                  <a:pt x="2359850" y="1060712"/>
                </a:lnTo>
                <a:lnTo>
                  <a:pt x="2386844" y="1096235"/>
                </a:lnTo>
                <a:lnTo>
                  <a:pt x="2412969" y="1132441"/>
                </a:lnTo>
                <a:lnTo>
                  <a:pt x="2438210" y="1169314"/>
                </a:lnTo>
                <a:lnTo>
                  <a:pt x="2462552" y="1206838"/>
                </a:lnTo>
                <a:lnTo>
                  <a:pt x="2485978" y="1244998"/>
                </a:lnTo>
                <a:lnTo>
                  <a:pt x="2508474" y="1283779"/>
                </a:lnTo>
                <a:lnTo>
                  <a:pt x="2530024" y="1323164"/>
                </a:lnTo>
                <a:lnTo>
                  <a:pt x="2550612" y="1363138"/>
                </a:lnTo>
                <a:lnTo>
                  <a:pt x="2570223" y="1403686"/>
                </a:lnTo>
                <a:lnTo>
                  <a:pt x="2588841" y="1444792"/>
                </a:lnTo>
                <a:lnTo>
                  <a:pt x="2606452" y="1486441"/>
                </a:lnTo>
                <a:lnTo>
                  <a:pt x="2623038" y="1528617"/>
                </a:lnTo>
                <a:lnTo>
                  <a:pt x="2638585" y="1571305"/>
                </a:lnTo>
                <a:lnTo>
                  <a:pt x="2653078" y="1614488"/>
                </a:lnTo>
                <a:lnTo>
                  <a:pt x="2666500" y="1658153"/>
                </a:lnTo>
                <a:lnTo>
                  <a:pt x="2678837" y="1702283"/>
                </a:lnTo>
                <a:lnTo>
                  <a:pt x="2684764" y="1725801"/>
                </a:lnTo>
                <a:lnTo>
                  <a:pt x="3062186" y="1725801"/>
                </a:lnTo>
                <a:lnTo>
                  <a:pt x="3045142" y="1649631"/>
                </a:lnTo>
                <a:lnTo>
                  <a:pt x="3033650" y="1604712"/>
                </a:lnTo>
                <a:lnTo>
                  <a:pt x="3021227" y="1560175"/>
                </a:lnTo>
                <a:lnTo>
                  <a:pt x="3007884" y="1516029"/>
                </a:lnTo>
                <a:lnTo>
                  <a:pt x="2993633" y="1472286"/>
                </a:lnTo>
                <a:lnTo>
                  <a:pt x="2978484" y="1428958"/>
                </a:lnTo>
                <a:lnTo>
                  <a:pt x="2962448" y="1386054"/>
                </a:lnTo>
                <a:lnTo>
                  <a:pt x="2945537" y="1343586"/>
                </a:lnTo>
                <a:lnTo>
                  <a:pt x="2927762" y="1301565"/>
                </a:lnTo>
                <a:lnTo>
                  <a:pt x="2909132" y="1260003"/>
                </a:lnTo>
                <a:lnTo>
                  <a:pt x="2889661" y="1218909"/>
                </a:lnTo>
                <a:lnTo>
                  <a:pt x="2869357" y="1178295"/>
                </a:lnTo>
                <a:lnTo>
                  <a:pt x="2848233" y="1138171"/>
                </a:lnTo>
                <a:lnTo>
                  <a:pt x="2826299" y="1098550"/>
                </a:lnTo>
                <a:lnTo>
                  <a:pt x="2803567" y="1059441"/>
                </a:lnTo>
                <a:lnTo>
                  <a:pt x="2780047" y="1020857"/>
                </a:lnTo>
                <a:lnTo>
                  <a:pt x="2755751" y="982807"/>
                </a:lnTo>
                <a:lnTo>
                  <a:pt x="2730689" y="945302"/>
                </a:lnTo>
                <a:lnTo>
                  <a:pt x="2704872" y="908355"/>
                </a:lnTo>
                <a:lnTo>
                  <a:pt x="2678312" y="871975"/>
                </a:lnTo>
                <a:lnTo>
                  <a:pt x="2651019" y="836174"/>
                </a:lnTo>
                <a:lnTo>
                  <a:pt x="2623005" y="800963"/>
                </a:lnTo>
                <a:lnTo>
                  <a:pt x="2594280" y="766352"/>
                </a:lnTo>
                <a:lnTo>
                  <a:pt x="2564855" y="732353"/>
                </a:lnTo>
                <a:lnTo>
                  <a:pt x="2534742" y="698977"/>
                </a:lnTo>
                <a:lnTo>
                  <a:pt x="2503952" y="666234"/>
                </a:lnTo>
                <a:lnTo>
                  <a:pt x="2472494" y="634136"/>
                </a:lnTo>
                <a:lnTo>
                  <a:pt x="2440382" y="602693"/>
                </a:lnTo>
                <a:lnTo>
                  <a:pt x="2407624" y="571917"/>
                </a:lnTo>
                <a:lnTo>
                  <a:pt x="2374233" y="541818"/>
                </a:lnTo>
                <a:lnTo>
                  <a:pt x="2340220" y="512408"/>
                </a:lnTo>
                <a:lnTo>
                  <a:pt x="2305595" y="483698"/>
                </a:lnTo>
                <a:lnTo>
                  <a:pt x="2270369" y="455698"/>
                </a:lnTo>
                <a:lnTo>
                  <a:pt x="2234554" y="428419"/>
                </a:lnTo>
                <a:lnTo>
                  <a:pt x="2198160" y="401873"/>
                </a:lnTo>
                <a:lnTo>
                  <a:pt x="2161199" y="376070"/>
                </a:lnTo>
                <a:lnTo>
                  <a:pt x="2147905" y="367195"/>
                </a:lnTo>
                <a:close/>
              </a:path>
              <a:path w="3062605" h="1725929">
                <a:moveTo>
                  <a:pt x="940523" y="0"/>
                </a:moveTo>
                <a:lnTo>
                  <a:pt x="892167" y="529"/>
                </a:lnTo>
                <a:lnTo>
                  <a:pt x="844069" y="2109"/>
                </a:lnTo>
                <a:lnTo>
                  <a:pt x="796242" y="4728"/>
                </a:lnTo>
                <a:lnTo>
                  <a:pt x="748697" y="8377"/>
                </a:lnTo>
                <a:lnTo>
                  <a:pt x="701444" y="13044"/>
                </a:lnTo>
                <a:lnTo>
                  <a:pt x="654494" y="18717"/>
                </a:lnTo>
                <a:lnTo>
                  <a:pt x="607859" y="25387"/>
                </a:lnTo>
                <a:lnTo>
                  <a:pt x="561550" y="33042"/>
                </a:lnTo>
                <a:lnTo>
                  <a:pt x="515576" y="41670"/>
                </a:lnTo>
                <a:lnTo>
                  <a:pt x="469951" y="51262"/>
                </a:lnTo>
                <a:lnTo>
                  <a:pt x="424683" y="61806"/>
                </a:lnTo>
                <a:lnTo>
                  <a:pt x="379785" y="73290"/>
                </a:lnTo>
                <a:lnTo>
                  <a:pt x="335268" y="85705"/>
                </a:lnTo>
                <a:lnTo>
                  <a:pt x="291142" y="99039"/>
                </a:lnTo>
                <a:lnTo>
                  <a:pt x="247418" y="113281"/>
                </a:lnTo>
                <a:lnTo>
                  <a:pt x="204107" y="128420"/>
                </a:lnTo>
                <a:lnTo>
                  <a:pt x="161221" y="144445"/>
                </a:lnTo>
                <a:lnTo>
                  <a:pt x="118771" y="161346"/>
                </a:lnTo>
                <a:lnTo>
                  <a:pt x="76766" y="179111"/>
                </a:lnTo>
                <a:lnTo>
                  <a:pt x="35219" y="197729"/>
                </a:lnTo>
                <a:lnTo>
                  <a:pt x="0" y="214413"/>
                </a:lnTo>
                <a:lnTo>
                  <a:pt x="0" y="632749"/>
                </a:lnTo>
                <a:lnTo>
                  <a:pt x="20288" y="620289"/>
                </a:lnTo>
                <a:lnTo>
                  <a:pt x="59052" y="597793"/>
                </a:lnTo>
                <a:lnTo>
                  <a:pt x="98421" y="576244"/>
                </a:lnTo>
                <a:lnTo>
                  <a:pt x="138378" y="555655"/>
                </a:lnTo>
                <a:lnTo>
                  <a:pt x="178908" y="536044"/>
                </a:lnTo>
                <a:lnTo>
                  <a:pt x="219995" y="517426"/>
                </a:lnTo>
                <a:lnTo>
                  <a:pt x="261624" y="499816"/>
                </a:lnTo>
                <a:lnTo>
                  <a:pt x="303780" y="483229"/>
                </a:lnTo>
                <a:lnTo>
                  <a:pt x="346446" y="467682"/>
                </a:lnTo>
                <a:lnTo>
                  <a:pt x="389608" y="453189"/>
                </a:lnTo>
                <a:lnTo>
                  <a:pt x="433249" y="439767"/>
                </a:lnTo>
                <a:lnTo>
                  <a:pt x="477355" y="427430"/>
                </a:lnTo>
                <a:lnTo>
                  <a:pt x="521909" y="416195"/>
                </a:lnTo>
                <a:lnTo>
                  <a:pt x="566896" y="406076"/>
                </a:lnTo>
                <a:lnTo>
                  <a:pt x="612301" y="397090"/>
                </a:lnTo>
                <a:lnTo>
                  <a:pt x="658108" y="389252"/>
                </a:lnTo>
                <a:lnTo>
                  <a:pt x="704302" y="382577"/>
                </a:lnTo>
                <a:lnTo>
                  <a:pt x="750866" y="377081"/>
                </a:lnTo>
                <a:lnTo>
                  <a:pt x="797786" y="372779"/>
                </a:lnTo>
                <a:lnTo>
                  <a:pt x="845046" y="369687"/>
                </a:lnTo>
                <a:lnTo>
                  <a:pt x="892630" y="367820"/>
                </a:lnTo>
                <a:lnTo>
                  <a:pt x="940523" y="367195"/>
                </a:lnTo>
                <a:lnTo>
                  <a:pt x="2147905" y="367195"/>
                </a:lnTo>
                <a:lnTo>
                  <a:pt x="2123681" y="351022"/>
                </a:lnTo>
                <a:lnTo>
                  <a:pt x="2085618" y="326739"/>
                </a:lnTo>
                <a:lnTo>
                  <a:pt x="2047020" y="303232"/>
                </a:lnTo>
                <a:lnTo>
                  <a:pt x="2007898" y="280513"/>
                </a:lnTo>
                <a:lnTo>
                  <a:pt x="1968264" y="258592"/>
                </a:lnTo>
                <a:lnTo>
                  <a:pt x="1928129" y="237480"/>
                </a:lnTo>
                <a:lnTo>
                  <a:pt x="1887502" y="217189"/>
                </a:lnTo>
                <a:lnTo>
                  <a:pt x="1846397" y="197729"/>
                </a:lnTo>
                <a:lnTo>
                  <a:pt x="1804823" y="179111"/>
                </a:lnTo>
                <a:lnTo>
                  <a:pt x="1762791" y="161346"/>
                </a:lnTo>
                <a:lnTo>
                  <a:pt x="1720313" y="144445"/>
                </a:lnTo>
                <a:lnTo>
                  <a:pt x="1677399" y="128420"/>
                </a:lnTo>
                <a:lnTo>
                  <a:pt x="1634060" y="113281"/>
                </a:lnTo>
                <a:lnTo>
                  <a:pt x="1590309" y="99039"/>
                </a:lnTo>
                <a:lnTo>
                  <a:pt x="1546154" y="85705"/>
                </a:lnTo>
                <a:lnTo>
                  <a:pt x="1501608" y="73290"/>
                </a:lnTo>
                <a:lnTo>
                  <a:pt x="1456682" y="61806"/>
                </a:lnTo>
                <a:lnTo>
                  <a:pt x="1411386" y="51262"/>
                </a:lnTo>
                <a:lnTo>
                  <a:pt x="1365732" y="41670"/>
                </a:lnTo>
                <a:lnTo>
                  <a:pt x="1319730" y="33042"/>
                </a:lnTo>
                <a:lnTo>
                  <a:pt x="1273391" y="25387"/>
                </a:lnTo>
                <a:lnTo>
                  <a:pt x="1226727" y="18717"/>
                </a:lnTo>
                <a:lnTo>
                  <a:pt x="1179749" y="13044"/>
                </a:lnTo>
                <a:lnTo>
                  <a:pt x="1132467" y="8377"/>
                </a:lnTo>
                <a:lnTo>
                  <a:pt x="1084892" y="4728"/>
                </a:lnTo>
                <a:lnTo>
                  <a:pt x="1037036" y="2109"/>
                </a:lnTo>
                <a:lnTo>
                  <a:pt x="988909" y="529"/>
                </a:lnTo>
                <a:lnTo>
                  <a:pt x="94052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919690" y="0"/>
            <a:ext cx="1854835" cy="736600"/>
            <a:chOff x="4919690" y="0"/>
            <a:chExt cx="1854835" cy="736600"/>
          </a:xfrm>
        </p:grpSpPr>
        <p:sp>
          <p:nvSpPr>
            <p:cNvPr id="8" name="object 8"/>
            <p:cNvSpPr/>
            <p:nvPr/>
          </p:nvSpPr>
          <p:spPr>
            <a:xfrm>
              <a:off x="4919690" y="0"/>
              <a:ext cx="1854835" cy="736600"/>
            </a:xfrm>
            <a:custGeom>
              <a:avLst/>
              <a:gdLst/>
              <a:ahLst/>
              <a:cxnLst/>
              <a:rect l="l" t="t" r="r" b="b"/>
              <a:pathLst>
                <a:path w="1854834" h="736600">
                  <a:moveTo>
                    <a:pt x="166579" y="0"/>
                  </a:moveTo>
                  <a:lnTo>
                    <a:pt x="0" y="0"/>
                  </a:lnTo>
                  <a:lnTo>
                    <a:pt x="3519" y="15770"/>
                  </a:lnTo>
                  <a:lnTo>
                    <a:pt x="15590" y="59737"/>
                  </a:lnTo>
                  <a:lnTo>
                    <a:pt x="29734" y="102971"/>
                  </a:lnTo>
                  <a:lnTo>
                    <a:pt x="45731" y="144977"/>
                  </a:lnTo>
                  <a:lnTo>
                    <a:pt x="63694" y="186140"/>
                  </a:lnTo>
                  <a:lnTo>
                    <a:pt x="83511" y="226260"/>
                  </a:lnTo>
                  <a:lnTo>
                    <a:pt x="105130" y="265282"/>
                  </a:lnTo>
                  <a:lnTo>
                    <a:pt x="128496" y="303153"/>
                  </a:lnTo>
                  <a:lnTo>
                    <a:pt x="153554" y="339818"/>
                  </a:lnTo>
                  <a:lnTo>
                    <a:pt x="180251" y="375222"/>
                  </a:lnTo>
                  <a:lnTo>
                    <a:pt x="208531" y="409313"/>
                  </a:lnTo>
                  <a:lnTo>
                    <a:pt x="238340" y="442035"/>
                  </a:lnTo>
                  <a:lnTo>
                    <a:pt x="269625" y="473334"/>
                  </a:lnTo>
                  <a:lnTo>
                    <a:pt x="302330" y="503156"/>
                  </a:lnTo>
                  <a:lnTo>
                    <a:pt x="336401" y="531447"/>
                  </a:lnTo>
                  <a:lnTo>
                    <a:pt x="371785" y="558153"/>
                  </a:lnTo>
                  <a:lnTo>
                    <a:pt x="408426" y="583219"/>
                  </a:lnTo>
                  <a:lnTo>
                    <a:pt x="446271" y="606592"/>
                  </a:lnTo>
                  <a:lnTo>
                    <a:pt x="485265" y="628216"/>
                  </a:lnTo>
                  <a:lnTo>
                    <a:pt x="525354" y="648038"/>
                  </a:lnTo>
                  <a:lnTo>
                    <a:pt x="566483" y="666004"/>
                  </a:lnTo>
                  <a:lnTo>
                    <a:pt x="608598" y="682060"/>
                  </a:lnTo>
                  <a:lnTo>
                    <a:pt x="651645" y="696150"/>
                  </a:lnTo>
                  <a:lnTo>
                    <a:pt x="695569" y="708221"/>
                  </a:lnTo>
                  <a:lnTo>
                    <a:pt x="740316" y="718220"/>
                  </a:lnTo>
                  <a:lnTo>
                    <a:pt x="785832" y="726090"/>
                  </a:lnTo>
                  <a:lnTo>
                    <a:pt x="832062" y="731779"/>
                  </a:lnTo>
                  <a:lnTo>
                    <a:pt x="878953" y="735233"/>
                  </a:lnTo>
                  <a:lnTo>
                    <a:pt x="926449" y="736396"/>
                  </a:lnTo>
                  <a:lnTo>
                    <a:pt x="974011" y="735233"/>
                  </a:lnTo>
                  <a:lnTo>
                    <a:pt x="1020967" y="731779"/>
                  </a:lnTo>
                  <a:lnTo>
                    <a:pt x="1067263" y="726090"/>
                  </a:lnTo>
                  <a:lnTo>
                    <a:pt x="1112844" y="718220"/>
                  </a:lnTo>
                  <a:lnTo>
                    <a:pt x="1157656" y="708221"/>
                  </a:lnTo>
                  <a:lnTo>
                    <a:pt x="1201644" y="696150"/>
                  </a:lnTo>
                  <a:lnTo>
                    <a:pt x="1244754" y="682060"/>
                  </a:lnTo>
                  <a:lnTo>
                    <a:pt x="1286931" y="666004"/>
                  </a:lnTo>
                  <a:lnTo>
                    <a:pt x="1328122" y="648038"/>
                  </a:lnTo>
                  <a:lnTo>
                    <a:pt x="1368271" y="628216"/>
                  </a:lnTo>
                  <a:lnTo>
                    <a:pt x="1407324" y="606592"/>
                  </a:lnTo>
                  <a:lnTo>
                    <a:pt x="1445226" y="583219"/>
                  </a:lnTo>
                  <a:lnTo>
                    <a:pt x="1457068" y="575131"/>
                  </a:lnTo>
                  <a:lnTo>
                    <a:pt x="926449" y="575131"/>
                  </a:lnTo>
                  <a:lnTo>
                    <a:pt x="878325" y="573690"/>
                  </a:lnTo>
                  <a:lnTo>
                    <a:pt x="830964" y="569422"/>
                  </a:lnTo>
                  <a:lnTo>
                    <a:pt x="784450" y="562409"/>
                  </a:lnTo>
                  <a:lnTo>
                    <a:pt x="738866" y="552733"/>
                  </a:lnTo>
                  <a:lnTo>
                    <a:pt x="694292" y="540477"/>
                  </a:lnTo>
                  <a:lnTo>
                    <a:pt x="650813" y="525723"/>
                  </a:lnTo>
                  <a:lnTo>
                    <a:pt x="608510" y="508553"/>
                  </a:lnTo>
                  <a:lnTo>
                    <a:pt x="567466" y="489050"/>
                  </a:lnTo>
                  <a:lnTo>
                    <a:pt x="527764" y="467296"/>
                  </a:lnTo>
                  <a:lnTo>
                    <a:pt x="489486" y="443373"/>
                  </a:lnTo>
                  <a:lnTo>
                    <a:pt x="452715" y="417364"/>
                  </a:lnTo>
                  <a:lnTo>
                    <a:pt x="417533" y="389351"/>
                  </a:lnTo>
                  <a:lnTo>
                    <a:pt x="384023" y="359415"/>
                  </a:lnTo>
                  <a:lnTo>
                    <a:pt x="352267" y="327641"/>
                  </a:lnTo>
                  <a:lnTo>
                    <a:pt x="322347" y="294109"/>
                  </a:lnTo>
                  <a:lnTo>
                    <a:pt x="294347" y="258902"/>
                  </a:lnTo>
                  <a:lnTo>
                    <a:pt x="268349" y="222102"/>
                  </a:lnTo>
                  <a:lnTo>
                    <a:pt x="244435" y="183792"/>
                  </a:lnTo>
                  <a:lnTo>
                    <a:pt x="222688" y="144054"/>
                  </a:lnTo>
                  <a:lnTo>
                    <a:pt x="203132" y="102824"/>
                  </a:lnTo>
                  <a:lnTo>
                    <a:pt x="186025" y="60624"/>
                  </a:lnTo>
                  <a:lnTo>
                    <a:pt x="171274" y="17096"/>
                  </a:lnTo>
                  <a:lnTo>
                    <a:pt x="166579" y="0"/>
                  </a:lnTo>
                  <a:close/>
                </a:path>
                <a:path w="1854834" h="736600">
                  <a:moveTo>
                    <a:pt x="1854305" y="0"/>
                  </a:moveTo>
                  <a:lnTo>
                    <a:pt x="1687051" y="0"/>
                  </a:lnTo>
                  <a:lnTo>
                    <a:pt x="1682356" y="17096"/>
                  </a:lnTo>
                  <a:lnTo>
                    <a:pt x="1667601" y="60624"/>
                  </a:lnTo>
                  <a:lnTo>
                    <a:pt x="1650431" y="102971"/>
                  </a:lnTo>
                  <a:lnTo>
                    <a:pt x="1630927" y="144054"/>
                  </a:lnTo>
                  <a:lnTo>
                    <a:pt x="1609172" y="183792"/>
                  </a:lnTo>
                  <a:lnTo>
                    <a:pt x="1585248" y="222102"/>
                  </a:lnTo>
                  <a:lnTo>
                    <a:pt x="1559237" y="258902"/>
                  </a:lnTo>
                  <a:lnTo>
                    <a:pt x="1531222" y="294109"/>
                  </a:lnTo>
                  <a:lnTo>
                    <a:pt x="1501285" y="327641"/>
                  </a:lnTo>
                  <a:lnTo>
                    <a:pt x="1469509" y="359415"/>
                  </a:lnTo>
                  <a:lnTo>
                    <a:pt x="1435975" y="389351"/>
                  </a:lnTo>
                  <a:lnTo>
                    <a:pt x="1400766" y="417364"/>
                  </a:lnTo>
                  <a:lnTo>
                    <a:pt x="1363964" y="443373"/>
                  </a:lnTo>
                  <a:lnTo>
                    <a:pt x="1325652" y="467296"/>
                  </a:lnTo>
                  <a:lnTo>
                    <a:pt x="1285911" y="489050"/>
                  </a:lnTo>
                  <a:lnTo>
                    <a:pt x="1244825" y="508553"/>
                  </a:lnTo>
                  <a:lnTo>
                    <a:pt x="1202475" y="525723"/>
                  </a:lnTo>
                  <a:lnTo>
                    <a:pt x="1158944" y="540477"/>
                  </a:lnTo>
                  <a:lnTo>
                    <a:pt x="1114314" y="552733"/>
                  </a:lnTo>
                  <a:lnTo>
                    <a:pt x="1068667" y="562409"/>
                  </a:lnTo>
                  <a:lnTo>
                    <a:pt x="1022085" y="569422"/>
                  </a:lnTo>
                  <a:lnTo>
                    <a:pt x="974652" y="573690"/>
                  </a:lnTo>
                  <a:lnTo>
                    <a:pt x="926449" y="575131"/>
                  </a:lnTo>
                  <a:lnTo>
                    <a:pt x="1457068" y="575131"/>
                  </a:lnTo>
                  <a:lnTo>
                    <a:pt x="1517362" y="531447"/>
                  </a:lnTo>
                  <a:lnTo>
                    <a:pt x="1551487" y="503156"/>
                  </a:lnTo>
                  <a:lnTo>
                    <a:pt x="1584244" y="473334"/>
                  </a:lnTo>
                  <a:lnTo>
                    <a:pt x="1615578" y="442035"/>
                  </a:lnTo>
                  <a:lnTo>
                    <a:pt x="1645434" y="409313"/>
                  </a:lnTo>
                  <a:lnTo>
                    <a:pt x="1673759" y="375222"/>
                  </a:lnTo>
                  <a:lnTo>
                    <a:pt x="1700498" y="339818"/>
                  </a:lnTo>
                  <a:lnTo>
                    <a:pt x="1725597" y="303153"/>
                  </a:lnTo>
                  <a:lnTo>
                    <a:pt x="1749001" y="265282"/>
                  </a:lnTo>
                  <a:lnTo>
                    <a:pt x="1770655" y="226260"/>
                  </a:lnTo>
                  <a:lnTo>
                    <a:pt x="1790505" y="186140"/>
                  </a:lnTo>
                  <a:lnTo>
                    <a:pt x="1808497" y="144977"/>
                  </a:lnTo>
                  <a:lnTo>
                    <a:pt x="1824577" y="102824"/>
                  </a:lnTo>
                  <a:lnTo>
                    <a:pt x="1838689" y="59737"/>
                  </a:lnTo>
                  <a:lnTo>
                    <a:pt x="1850779" y="15770"/>
                  </a:lnTo>
                  <a:lnTo>
                    <a:pt x="185430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81785" y="0"/>
              <a:ext cx="730250" cy="208279"/>
            </a:xfrm>
            <a:custGeom>
              <a:avLst/>
              <a:gdLst/>
              <a:ahLst/>
              <a:cxnLst/>
              <a:rect l="l" t="t" r="r" b="b"/>
              <a:pathLst>
                <a:path w="730250" h="208279">
                  <a:moveTo>
                    <a:pt x="198435" y="0"/>
                  </a:moveTo>
                  <a:lnTo>
                    <a:pt x="0" y="0"/>
                  </a:lnTo>
                  <a:lnTo>
                    <a:pt x="22676" y="34556"/>
                  </a:lnTo>
                  <a:lnTo>
                    <a:pt x="50079" y="68217"/>
                  </a:lnTo>
                  <a:lnTo>
                    <a:pt x="80740" y="98876"/>
                  </a:lnTo>
                  <a:lnTo>
                    <a:pt x="114403" y="126278"/>
                  </a:lnTo>
                  <a:lnTo>
                    <a:pt x="150812" y="150166"/>
                  </a:lnTo>
                  <a:lnTo>
                    <a:pt x="189710" y="170285"/>
                  </a:lnTo>
                  <a:lnTo>
                    <a:pt x="230841" y="186379"/>
                  </a:lnTo>
                  <a:lnTo>
                    <a:pt x="273951" y="198192"/>
                  </a:lnTo>
                  <a:lnTo>
                    <a:pt x="318782" y="205467"/>
                  </a:lnTo>
                  <a:lnTo>
                    <a:pt x="365078" y="207949"/>
                  </a:lnTo>
                  <a:lnTo>
                    <a:pt x="411249" y="205467"/>
                  </a:lnTo>
                  <a:lnTo>
                    <a:pt x="455989" y="198192"/>
                  </a:lnTo>
                  <a:lnTo>
                    <a:pt x="499038" y="186379"/>
                  </a:lnTo>
                  <a:lnTo>
                    <a:pt x="540136" y="170285"/>
                  </a:lnTo>
                  <a:lnTo>
                    <a:pt x="579024" y="150166"/>
                  </a:lnTo>
                  <a:lnTo>
                    <a:pt x="615441" y="126278"/>
                  </a:lnTo>
                  <a:lnTo>
                    <a:pt x="649128" y="98876"/>
                  </a:lnTo>
                  <a:lnTo>
                    <a:pt x="679825" y="68217"/>
                  </a:lnTo>
                  <a:lnTo>
                    <a:pt x="688581" y="57479"/>
                  </a:lnTo>
                  <a:lnTo>
                    <a:pt x="365078" y="57479"/>
                  </a:lnTo>
                  <a:lnTo>
                    <a:pt x="315875" y="53074"/>
                  </a:lnTo>
                  <a:lnTo>
                    <a:pt x="269575" y="40374"/>
                  </a:lnTo>
                  <a:lnTo>
                    <a:pt x="226949" y="20149"/>
                  </a:lnTo>
                  <a:lnTo>
                    <a:pt x="198435" y="0"/>
                  </a:lnTo>
                  <a:close/>
                </a:path>
                <a:path w="730250" h="208279">
                  <a:moveTo>
                    <a:pt x="729994" y="0"/>
                  </a:moveTo>
                  <a:lnTo>
                    <a:pt x="531155" y="0"/>
                  </a:lnTo>
                  <a:lnTo>
                    <a:pt x="502707" y="20149"/>
                  </a:lnTo>
                  <a:lnTo>
                    <a:pt x="460205" y="40374"/>
                  </a:lnTo>
                  <a:lnTo>
                    <a:pt x="414070" y="53074"/>
                  </a:lnTo>
                  <a:lnTo>
                    <a:pt x="365078" y="57479"/>
                  </a:lnTo>
                  <a:lnTo>
                    <a:pt x="688581" y="57479"/>
                  </a:lnTo>
                  <a:lnTo>
                    <a:pt x="707273" y="34556"/>
                  </a:lnTo>
                  <a:lnTo>
                    <a:pt x="72999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6489046" y="1210271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29" y="0"/>
                </a:moveTo>
                <a:lnTo>
                  <a:pt x="336201" y="2994"/>
                </a:lnTo>
                <a:lnTo>
                  <a:pt x="289762" y="11736"/>
                </a:lnTo>
                <a:lnTo>
                  <a:pt x="245473" y="25868"/>
                </a:lnTo>
                <a:lnTo>
                  <a:pt x="203693" y="45028"/>
                </a:lnTo>
                <a:lnTo>
                  <a:pt x="164783" y="68858"/>
                </a:lnTo>
                <a:lnTo>
                  <a:pt x="129102" y="96997"/>
                </a:lnTo>
                <a:lnTo>
                  <a:pt x="97010" y="129087"/>
                </a:lnTo>
                <a:lnTo>
                  <a:pt x="68868" y="164766"/>
                </a:lnTo>
                <a:lnTo>
                  <a:pt x="45036" y="203676"/>
                </a:lnTo>
                <a:lnTo>
                  <a:pt x="25872" y="245458"/>
                </a:lnTo>
                <a:lnTo>
                  <a:pt x="11739" y="289750"/>
                </a:lnTo>
                <a:lnTo>
                  <a:pt x="2994" y="336193"/>
                </a:lnTo>
                <a:lnTo>
                  <a:pt x="0" y="384429"/>
                </a:lnTo>
                <a:lnTo>
                  <a:pt x="2994" y="432674"/>
                </a:lnTo>
                <a:lnTo>
                  <a:pt x="11739" y="479149"/>
                </a:lnTo>
                <a:lnTo>
                  <a:pt x="25872" y="523492"/>
                </a:lnTo>
                <a:lnTo>
                  <a:pt x="45036" y="565338"/>
                </a:lnTo>
                <a:lnTo>
                  <a:pt x="68868" y="604324"/>
                </a:lnTo>
                <a:lnTo>
                  <a:pt x="97010" y="640086"/>
                </a:lnTo>
                <a:lnTo>
                  <a:pt x="129102" y="672259"/>
                </a:lnTo>
                <a:lnTo>
                  <a:pt x="164783" y="700481"/>
                </a:lnTo>
                <a:lnTo>
                  <a:pt x="203693" y="724387"/>
                </a:lnTo>
                <a:lnTo>
                  <a:pt x="245473" y="743614"/>
                </a:lnTo>
                <a:lnTo>
                  <a:pt x="289762" y="757798"/>
                </a:lnTo>
                <a:lnTo>
                  <a:pt x="336201" y="766575"/>
                </a:lnTo>
                <a:lnTo>
                  <a:pt x="384429" y="769581"/>
                </a:lnTo>
                <a:lnTo>
                  <a:pt x="432694" y="766575"/>
                </a:lnTo>
                <a:lnTo>
                  <a:pt x="479185" y="757798"/>
                </a:lnTo>
                <a:lnTo>
                  <a:pt x="523539" y="743614"/>
                </a:lnTo>
                <a:lnTo>
                  <a:pt x="565392" y="724387"/>
                </a:lnTo>
                <a:lnTo>
                  <a:pt x="604381" y="700481"/>
                </a:lnTo>
                <a:lnTo>
                  <a:pt x="640143" y="672259"/>
                </a:lnTo>
                <a:lnTo>
                  <a:pt x="672315" y="640086"/>
                </a:lnTo>
                <a:lnTo>
                  <a:pt x="678633" y="632079"/>
                </a:lnTo>
                <a:lnTo>
                  <a:pt x="384429" y="632079"/>
                </a:lnTo>
                <a:lnTo>
                  <a:pt x="334517" y="627047"/>
                </a:lnTo>
                <a:lnTo>
                  <a:pt x="288030" y="612618"/>
                </a:lnTo>
                <a:lnTo>
                  <a:pt x="245963" y="589785"/>
                </a:lnTo>
                <a:lnTo>
                  <a:pt x="209311" y="559546"/>
                </a:lnTo>
                <a:lnTo>
                  <a:pt x="179072" y="522894"/>
                </a:lnTo>
                <a:lnTo>
                  <a:pt x="156239" y="480827"/>
                </a:lnTo>
                <a:lnTo>
                  <a:pt x="141810" y="434340"/>
                </a:lnTo>
                <a:lnTo>
                  <a:pt x="136779" y="384429"/>
                </a:lnTo>
                <a:lnTo>
                  <a:pt x="141810" y="334517"/>
                </a:lnTo>
                <a:lnTo>
                  <a:pt x="156239" y="288030"/>
                </a:lnTo>
                <a:lnTo>
                  <a:pt x="179072" y="245963"/>
                </a:lnTo>
                <a:lnTo>
                  <a:pt x="209311" y="209311"/>
                </a:lnTo>
                <a:lnTo>
                  <a:pt x="245963" y="179072"/>
                </a:lnTo>
                <a:lnTo>
                  <a:pt x="288030" y="156239"/>
                </a:lnTo>
                <a:lnTo>
                  <a:pt x="334517" y="141810"/>
                </a:lnTo>
                <a:lnTo>
                  <a:pt x="384429" y="136779"/>
                </a:lnTo>
                <a:lnTo>
                  <a:pt x="678399" y="136779"/>
                </a:lnTo>
                <a:lnTo>
                  <a:pt x="672315" y="129087"/>
                </a:lnTo>
                <a:lnTo>
                  <a:pt x="640143" y="96997"/>
                </a:lnTo>
                <a:lnTo>
                  <a:pt x="604381" y="68858"/>
                </a:lnTo>
                <a:lnTo>
                  <a:pt x="565392" y="45028"/>
                </a:lnTo>
                <a:lnTo>
                  <a:pt x="523539" y="25868"/>
                </a:lnTo>
                <a:lnTo>
                  <a:pt x="479185" y="11736"/>
                </a:lnTo>
                <a:lnTo>
                  <a:pt x="432694" y="2994"/>
                </a:lnTo>
                <a:lnTo>
                  <a:pt x="384429" y="0"/>
                </a:lnTo>
                <a:close/>
              </a:path>
              <a:path w="769619" h="769619">
                <a:moveTo>
                  <a:pt x="678399" y="136779"/>
                </a:moveTo>
                <a:lnTo>
                  <a:pt x="384429" y="136779"/>
                </a:lnTo>
                <a:lnTo>
                  <a:pt x="434340" y="141810"/>
                </a:lnTo>
                <a:lnTo>
                  <a:pt x="480827" y="156239"/>
                </a:lnTo>
                <a:lnTo>
                  <a:pt x="522894" y="179072"/>
                </a:lnTo>
                <a:lnTo>
                  <a:pt x="559546" y="209311"/>
                </a:lnTo>
                <a:lnTo>
                  <a:pt x="589785" y="245963"/>
                </a:lnTo>
                <a:lnTo>
                  <a:pt x="612618" y="288030"/>
                </a:lnTo>
                <a:lnTo>
                  <a:pt x="627047" y="334517"/>
                </a:lnTo>
                <a:lnTo>
                  <a:pt x="632079" y="384429"/>
                </a:lnTo>
                <a:lnTo>
                  <a:pt x="627047" y="434340"/>
                </a:lnTo>
                <a:lnTo>
                  <a:pt x="612618" y="480827"/>
                </a:lnTo>
                <a:lnTo>
                  <a:pt x="589785" y="522894"/>
                </a:lnTo>
                <a:lnTo>
                  <a:pt x="559546" y="559546"/>
                </a:lnTo>
                <a:lnTo>
                  <a:pt x="522894" y="589785"/>
                </a:lnTo>
                <a:lnTo>
                  <a:pt x="480827" y="612618"/>
                </a:lnTo>
                <a:lnTo>
                  <a:pt x="434340" y="627047"/>
                </a:lnTo>
                <a:lnTo>
                  <a:pt x="384429" y="632079"/>
                </a:lnTo>
                <a:lnTo>
                  <a:pt x="678633" y="632079"/>
                </a:lnTo>
                <a:lnTo>
                  <a:pt x="724436" y="565338"/>
                </a:lnTo>
                <a:lnTo>
                  <a:pt x="743659" y="523492"/>
                </a:lnTo>
                <a:lnTo>
                  <a:pt x="757840" y="479149"/>
                </a:lnTo>
                <a:lnTo>
                  <a:pt x="766614" y="432674"/>
                </a:lnTo>
                <a:lnTo>
                  <a:pt x="769620" y="384429"/>
                </a:lnTo>
                <a:lnTo>
                  <a:pt x="766614" y="336193"/>
                </a:lnTo>
                <a:lnTo>
                  <a:pt x="757840" y="289750"/>
                </a:lnTo>
                <a:lnTo>
                  <a:pt x="743659" y="245458"/>
                </a:lnTo>
                <a:lnTo>
                  <a:pt x="724436" y="203676"/>
                </a:lnTo>
                <a:lnTo>
                  <a:pt x="700534" y="164766"/>
                </a:lnTo>
                <a:lnTo>
                  <a:pt x="678399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39490" y="235560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151" y="143967"/>
                </a:lnTo>
                <a:lnTo>
                  <a:pt x="192151" y="0"/>
                </a:lnTo>
                <a:lnTo>
                  <a:pt x="143891" y="0"/>
                </a:lnTo>
                <a:lnTo>
                  <a:pt x="143891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891" y="192201"/>
                </a:lnTo>
                <a:lnTo>
                  <a:pt x="143891" y="333375"/>
                </a:lnTo>
                <a:lnTo>
                  <a:pt x="192151" y="333375"/>
                </a:lnTo>
                <a:lnTo>
                  <a:pt x="192151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6873094" y="6781414"/>
            <a:ext cx="1415415" cy="2847975"/>
            <a:chOff x="16873094" y="6781414"/>
            <a:chExt cx="1415415" cy="2847975"/>
          </a:xfrm>
        </p:grpSpPr>
        <p:sp>
          <p:nvSpPr>
            <p:cNvPr id="13" name="object 13"/>
            <p:cNvSpPr/>
            <p:nvPr/>
          </p:nvSpPr>
          <p:spPr>
            <a:xfrm>
              <a:off x="16873094" y="6781414"/>
              <a:ext cx="1415415" cy="2847975"/>
            </a:xfrm>
            <a:custGeom>
              <a:avLst/>
              <a:gdLst/>
              <a:ahLst/>
              <a:cxnLst/>
              <a:rect l="l" t="t" r="r" b="b"/>
              <a:pathLst>
                <a:path w="1415415" h="2847975">
                  <a:moveTo>
                    <a:pt x="1414930" y="0"/>
                  </a:moveTo>
                  <a:lnTo>
                    <a:pt x="1330541" y="2972"/>
                  </a:lnTo>
                  <a:lnTo>
                    <a:pt x="1283327" y="6882"/>
                  </a:lnTo>
                  <a:lnTo>
                    <a:pt x="1236562" y="12314"/>
                  </a:lnTo>
                  <a:lnTo>
                    <a:pt x="1190268" y="19241"/>
                  </a:lnTo>
                  <a:lnTo>
                    <a:pt x="1144472" y="27640"/>
                  </a:lnTo>
                  <a:lnTo>
                    <a:pt x="1099199" y="37485"/>
                  </a:lnTo>
                  <a:lnTo>
                    <a:pt x="1054473" y="48751"/>
                  </a:lnTo>
                  <a:lnTo>
                    <a:pt x="1010319" y="61413"/>
                  </a:lnTo>
                  <a:lnTo>
                    <a:pt x="966762" y="75446"/>
                  </a:lnTo>
                  <a:lnTo>
                    <a:pt x="923828" y="90825"/>
                  </a:lnTo>
                  <a:lnTo>
                    <a:pt x="881540" y="107526"/>
                  </a:lnTo>
                  <a:lnTo>
                    <a:pt x="839925" y="125523"/>
                  </a:lnTo>
                  <a:lnTo>
                    <a:pt x="799007" y="144791"/>
                  </a:lnTo>
                  <a:lnTo>
                    <a:pt x="758811" y="165306"/>
                  </a:lnTo>
                  <a:lnTo>
                    <a:pt x="719362" y="187042"/>
                  </a:lnTo>
                  <a:lnTo>
                    <a:pt x="680685" y="209974"/>
                  </a:lnTo>
                  <a:lnTo>
                    <a:pt x="642805" y="234078"/>
                  </a:lnTo>
                  <a:lnTo>
                    <a:pt x="605747" y="259328"/>
                  </a:lnTo>
                  <a:lnTo>
                    <a:pt x="569536" y="285700"/>
                  </a:lnTo>
                  <a:lnTo>
                    <a:pt x="534196" y="313168"/>
                  </a:lnTo>
                  <a:lnTo>
                    <a:pt x="499754" y="341708"/>
                  </a:lnTo>
                  <a:lnTo>
                    <a:pt x="466233" y="371294"/>
                  </a:lnTo>
                  <a:lnTo>
                    <a:pt x="433659" y="401902"/>
                  </a:lnTo>
                  <a:lnTo>
                    <a:pt x="402056" y="433507"/>
                  </a:lnTo>
                  <a:lnTo>
                    <a:pt x="371450" y="466083"/>
                  </a:lnTo>
                  <a:lnTo>
                    <a:pt x="341866" y="499606"/>
                  </a:lnTo>
                  <a:lnTo>
                    <a:pt x="313328" y="534051"/>
                  </a:lnTo>
                  <a:lnTo>
                    <a:pt x="285862" y="569392"/>
                  </a:lnTo>
                  <a:lnTo>
                    <a:pt x="259492" y="605606"/>
                  </a:lnTo>
                  <a:lnTo>
                    <a:pt x="234244" y="642666"/>
                  </a:lnTo>
                  <a:lnTo>
                    <a:pt x="210142" y="680548"/>
                  </a:lnTo>
                  <a:lnTo>
                    <a:pt x="187212" y="719227"/>
                  </a:lnTo>
                  <a:lnTo>
                    <a:pt x="165477" y="758678"/>
                  </a:lnTo>
                  <a:lnTo>
                    <a:pt x="144965" y="798876"/>
                  </a:lnTo>
                  <a:lnTo>
                    <a:pt x="125698" y="839796"/>
                  </a:lnTo>
                  <a:lnTo>
                    <a:pt x="107703" y="881413"/>
                  </a:lnTo>
                  <a:lnTo>
                    <a:pt x="91003" y="923703"/>
                  </a:lnTo>
                  <a:lnTo>
                    <a:pt x="75625" y="966639"/>
                  </a:lnTo>
                  <a:lnTo>
                    <a:pt x="61593" y="1010197"/>
                  </a:lnTo>
                  <a:lnTo>
                    <a:pt x="48933" y="1054353"/>
                  </a:lnTo>
                  <a:lnTo>
                    <a:pt x="37668" y="1099081"/>
                  </a:lnTo>
                  <a:lnTo>
                    <a:pt x="27824" y="1144356"/>
                  </a:lnTo>
                  <a:lnTo>
                    <a:pt x="19426" y="1190153"/>
                  </a:lnTo>
                  <a:lnTo>
                    <a:pt x="12499" y="1236447"/>
                  </a:lnTo>
                  <a:lnTo>
                    <a:pt x="7068" y="1283214"/>
                  </a:lnTo>
                  <a:lnTo>
                    <a:pt x="3158" y="1330429"/>
                  </a:lnTo>
                  <a:lnTo>
                    <a:pt x="793" y="1378065"/>
                  </a:lnTo>
                  <a:lnTo>
                    <a:pt x="0" y="1426099"/>
                  </a:lnTo>
                  <a:lnTo>
                    <a:pt x="793" y="1474132"/>
                  </a:lnTo>
                  <a:lnTo>
                    <a:pt x="3158" y="1521765"/>
                  </a:lnTo>
                  <a:lnTo>
                    <a:pt x="7068" y="1568974"/>
                  </a:lnTo>
                  <a:lnTo>
                    <a:pt x="12499" y="1615735"/>
                  </a:lnTo>
                  <a:lnTo>
                    <a:pt x="19426" y="1662022"/>
                  </a:lnTo>
                  <a:lnTo>
                    <a:pt x="27824" y="1707809"/>
                  </a:lnTo>
                  <a:lnTo>
                    <a:pt x="37668" y="1753074"/>
                  </a:lnTo>
                  <a:lnTo>
                    <a:pt x="48933" y="1797790"/>
                  </a:lnTo>
                  <a:lnTo>
                    <a:pt x="61593" y="1841932"/>
                  </a:lnTo>
                  <a:lnTo>
                    <a:pt x="75625" y="1885476"/>
                  </a:lnTo>
                  <a:lnTo>
                    <a:pt x="91003" y="1928397"/>
                  </a:lnTo>
                  <a:lnTo>
                    <a:pt x="107703" y="1970670"/>
                  </a:lnTo>
                  <a:lnTo>
                    <a:pt x="125698" y="2012270"/>
                  </a:lnTo>
                  <a:lnTo>
                    <a:pt x="144965" y="2053172"/>
                  </a:lnTo>
                  <a:lnTo>
                    <a:pt x="165477" y="2093352"/>
                  </a:lnTo>
                  <a:lnTo>
                    <a:pt x="187212" y="2132783"/>
                  </a:lnTo>
                  <a:lnTo>
                    <a:pt x="210142" y="2171442"/>
                  </a:lnTo>
                  <a:lnTo>
                    <a:pt x="234244" y="2209304"/>
                  </a:lnTo>
                  <a:lnTo>
                    <a:pt x="259492" y="2246343"/>
                  </a:lnTo>
                  <a:lnTo>
                    <a:pt x="285862" y="2282536"/>
                  </a:lnTo>
                  <a:lnTo>
                    <a:pt x="313328" y="2317856"/>
                  </a:lnTo>
                  <a:lnTo>
                    <a:pt x="341866" y="2352279"/>
                  </a:lnTo>
                  <a:lnTo>
                    <a:pt x="371450" y="2385780"/>
                  </a:lnTo>
                  <a:lnTo>
                    <a:pt x="402056" y="2418334"/>
                  </a:lnTo>
                  <a:lnTo>
                    <a:pt x="433659" y="2449916"/>
                  </a:lnTo>
                  <a:lnTo>
                    <a:pt x="466233" y="2480502"/>
                  </a:lnTo>
                  <a:lnTo>
                    <a:pt x="499754" y="2510067"/>
                  </a:lnTo>
                  <a:lnTo>
                    <a:pt x="534196" y="2538585"/>
                  </a:lnTo>
                  <a:lnTo>
                    <a:pt x="569536" y="2566032"/>
                  </a:lnTo>
                  <a:lnTo>
                    <a:pt x="605747" y="2592382"/>
                  </a:lnTo>
                  <a:lnTo>
                    <a:pt x="642805" y="2617612"/>
                  </a:lnTo>
                  <a:lnTo>
                    <a:pt x="680685" y="2641695"/>
                  </a:lnTo>
                  <a:lnTo>
                    <a:pt x="719362" y="2664608"/>
                  </a:lnTo>
                  <a:lnTo>
                    <a:pt x="758811" y="2686325"/>
                  </a:lnTo>
                  <a:lnTo>
                    <a:pt x="799007" y="2706821"/>
                  </a:lnTo>
                  <a:lnTo>
                    <a:pt x="839925" y="2726072"/>
                  </a:lnTo>
                  <a:lnTo>
                    <a:pt x="881540" y="2744052"/>
                  </a:lnTo>
                  <a:lnTo>
                    <a:pt x="923828" y="2760737"/>
                  </a:lnTo>
                  <a:lnTo>
                    <a:pt x="966762" y="2776101"/>
                  </a:lnTo>
                  <a:lnTo>
                    <a:pt x="1010319" y="2790121"/>
                  </a:lnTo>
                  <a:lnTo>
                    <a:pt x="1054473" y="2802770"/>
                  </a:lnTo>
                  <a:lnTo>
                    <a:pt x="1099199" y="2814024"/>
                  </a:lnTo>
                  <a:lnTo>
                    <a:pt x="1144472" y="2823859"/>
                  </a:lnTo>
                  <a:lnTo>
                    <a:pt x="1190268" y="2832249"/>
                  </a:lnTo>
                  <a:lnTo>
                    <a:pt x="1236562" y="2839169"/>
                  </a:lnTo>
                  <a:lnTo>
                    <a:pt x="1283327" y="2844595"/>
                  </a:lnTo>
                  <a:lnTo>
                    <a:pt x="1321903" y="2847787"/>
                  </a:lnTo>
                  <a:lnTo>
                    <a:pt x="1414930" y="2847787"/>
                  </a:lnTo>
                  <a:lnTo>
                    <a:pt x="1414930" y="2609514"/>
                  </a:lnTo>
                  <a:lnTo>
                    <a:pt x="1377414" y="2608755"/>
                  </a:lnTo>
                  <a:lnTo>
                    <a:pt x="1329121" y="2605818"/>
                  </a:lnTo>
                  <a:lnTo>
                    <a:pt x="1281368" y="2600971"/>
                  </a:lnTo>
                  <a:lnTo>
                    <a:pt x="1234195" y="2594251"/>
                  </a:lnTo>
                  <a:lnTo>
                    <a:pt x="1187639" y="2585696"/>
                  </a:lnTo>
                  <a:lnTo>
                    <a:pt x="1141738" y="2575344"/>
                  </a:lnTo>
                  <a:lnTo>
                    <a:pt x="1096530" y="2563234"/>
                  </a:lnTo>
                  <a:lnTo>
                    <a:pt x="1052053" y="2549403"/>
                  </a:lnTo>
                  <a:lnTo>
                    <a:pt x="1008346" y="2533889"/>
                  </a:lnTo>
                  <a:lnTo>
                    <a:pt x="965446" y="2516731"/>
                  </a:lnTo>
                  <a:lnTo>
                    <a:pt x="923391" y="2497966"/>
                  </a:lnTo>
                  <a:lnTo>
                    <a:pt x="882219" y="2477633"/>
                  </a:lnTo>
                  <a:lnTo>
                    <a:pt x="841969" y="2455770"/>
                  </a:lnTo>
                  <a:lnTo>
                    <a:pt x="802679" y="2432414"/>
                  </a:lnTo>
                  <a:lnTo>
                    <a:pt x="764386" y="2407604"/>
                  </a:lnTo>
                  <a:lnTo>
                    <a:pt x="727128" y="2381378"/>
                  </a:lnTo>
                  <a:lnTo>
                    <a:pt x="690945" y="2353774"/>
                  </a:lnTo>
                  <a:lnTo>
                    <a:pt x="655873" y="2324831"/>
                  </a:lnTo>
                  <a:lnTo>
                    <a:pt x="621950" y="2294585"/>
                  </a:lnTo>
                  <a:lnTo>
                    <a:pt x="589216" y="2263075"/>
                  </a:lnTo>
                  <a:lnTo>
                    <a:pt x="557707" y="2230340"/>
                  </a:lnTo>
                  <a:lnTo>
                    <a:pt x="527463" y="2196417"/>
                  </a:lnTo>
                  <a:lnTo>
                    <a:pt x="498520" y="2161344"/>
                  </a:lnTo>
                  <a:lnTo>
                    <a:pt x="470918" y="2125159"/>
                  </a:lnTo>
                  <a:lnTo>
                    <a:pt x="444693" y="2087902"/>
                  </a:lnTo>
                  <a:lnTo>
                    <a:pt x="419885" y="2049608"/>
                  </a:lnTo>
                  <a:lnTo>
                    <a:pt x="396530" y="2010318"/>
                  </a:lnTo>
                  <a:lnTo>
                    <a:pt x="374668" y="1970068"/>
                  </a:lnTo>
                  <a:lnTo>
                    <a:pt x="354337" y="1928897"/>
                  </a:lnTo>
                  <a:lnTo>
                    <a:pt x="335573" y="1886842"/>
                  </a:lnTo>
                  <a:lnTo>
                    <a:pt x="318416" y="1843943"/>
                  </a:lnTo>
                  <a:lnTo>
                    <a:pt x="302904" y="1800236"/>
                  </a:lnTo>
                  <a:lnTo>
                    <a:pt x="289074" y="1755761"/>
                  </a:lnTo>
                  <a:lnTo>
                    <a:pt x="276964" y="1710555"/>
                  </a:lnTo>
                  <a:lnTo>
                    <a:pt x="266613" y="1664655"/>
                  </a:lnTo>
                  <a:lnTo>
                    <a:pt x="258059" y="1618101"/>
                  </a:lnTo>
                  <a:lnTo>
                    <a:pt x="251339" y="1570931"/>
                  </a:lnTo>
                  <a:lnTo>
                    <a:pt x="246493" y="1523182"/>
                  </a:lnTo>
                  <a:lnTo>
                    <a:pt x="243557" y="1474892"/>
                  </a:lnTo>
                  <a:lnTo>
                    <a:pt x="242570" y="1426099"/>
                  </a:lnTo>
                  <a:lnTo>
                    <a:pt x="243557" y="1377307"/>
                  </a:lnTo>
                  <a:lnTo>
                    <a:pt x="246493" y="1329017"/>
                  </a:lnTo>
                  <a:lnTo>
                    <a:pt x="251339" y="1281268"/>
                  </a:lnTo>
                  <a:lnTo>
                    <a:pt x="258059" y="1234097"/>
                  </a:lnTo>
                  <a:lnTo>
                    <a:pt x="266613" y="1187543"/>
                  </a:lnTo>
                  <a:lnTo>
                    <a:pt x="276964" y="1141644"/>
                  </a:lnTo>
                  <a:lnTo>
                    <a:pt x="289074" y="1096437"/>
                  </a:lnTo>
                  <a:lnTo>
                    <a:pt x="302904" y="1051961"/>
                  </a:lnTo>
                  <a:lnTo>
                    <a:pt x="318416" y="1008255"/>
                  </a:lnTo>
                  <a:lnTo>
                    <a:pt x="335573" y="965355"/>
                  </a:lnTo>
                  <a:lnTo>
                    <a:pt x="354337" y="923300"/>
                  </a:lnTo>
                  <a:lnTo>
                    <a:pt x="374668" y="882129"/>
                  </a:lnTo>
                  <a:lnTo>
                    <a:pt x="396530" y="841878"/>
                  </a:lnTo>
                  <a:lnTo>
                    <a:pt x="419885" y="802587"/>
                  </a:lnTo>
                  <a:lnTo>
                    <a:pt x="444693" y="764294"/>
                  </a:lnTo>
                  <a:lnTo>
                    <a:pt x="470918" y="727036"/>
                  </a:lnTo>
                  <a:lnTo>
                    <a:pt x="498520" y="690851"/>
                  </a:lnTo>
                  <a:lnTo>
                    <a:pt x="527463" y="655778"/>
                  </a:lnTo>
                  <a:lnTo>
                    <a:pt x="557707" y="621854"/>
                  </a:lnTo>
                  <a:lnTo>
                    <a:pt x="589216" y="589119"/>
                  </a:lnTo>
                  <a:lnTo>
                    <a:pt x="621950" y="557608"/>
                  </a:lnTo>
                  <a:lnTo>
                    <a:pt x="655873" y="527362"/>
                  </a:lnTo>
                  <a:lnTo>
                    <a:pt x="690945" y="498418"/>
                  </a:lnTo>
                  <a:lnTo>
                    <a:pt x="727128" y="470814"/>
                  </a:lnTo>
                  <a:lnTo>
                    <a:pt x="764386" y="444588"/>
                  </a:lnTo>
                  <a:lnTo>
                    <a:pt x="802679" y="419777"/>
                  </a:lnTo>
                  <a:lnTo>
                    <a:pt x="841969" y="396421"/>
                  </a:lnTo>
                  <a:lnTo>
                    <a:pt x="882219" y="374558"/>
                  </a:lnTo>
                  <a:lnTo>
                    <a:pt x="923391" y="354224"/>
                  </a:lnTo>
                  <a:lnTo>
                    <a:pt x="965446" y="335459"/>
                  </a:lnTo>
                  <a:lnTo>
                    <a:pt x="1008346" y="318301"/>
                  </a:lnTo>
                  <a:lnTo>
                    <a:pt x="1052053" y="302787"/>
                  </a:lnTo>
                  <a:lnTo>
                    <a:pt x="1096530" y="288956"/>
                  </a:lnTo>
                  <a:lnTo>
                    <a:pt x="1141738" y="276845"/>
                  </a:lnTo>
                  <a:lnTo>
                    <a:pt x="1187639" y="266493"/>
                  </a:lnTo>
                  <a:lnTo>
                    <a:pt x="1234195" y="257938"/>
                  </a:lnTo>
                  <a:lnTo>
                    <a:pt x="1281368" y="251217"/>
                  </a:lnTo>
                  <a:lnTo>
                    <a:pt x="1329121" y="246370"/>
                  </a:lnTo>
                  <a:lnTo>
                    <a:pt x="1377414" y="243434"/>
                  </a:lnTo>
                  <a:lnTo>
                    <a:pt x="1414930" y="242675"/>
                  </a:lnTo>
                  <a:lnTo>
                    <a:pt x="141493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79265" y="7337383"/>
              <a:ext cx="808990" cy="1639570"/>
            </a:xfrm>
            <a:custGeom>
              <a:avLst/>
              <a:gdLst/>
              <a:ahLst/>
              <a:cxnLst/>
              <a:rect l="l" t="t" r="r" b="b"/>
              <a:pathLst>
                <a:path w="808990" h="1639570">
                  <a:moveTo>
                    <a:pt x="808759" y="0"/>
                  </a:moveTo>
                  <a:lnTo>
                    <a:pt x="724407" y="5201"/>
                  </a:lnTo>
                  <a:lnTo>
                    <a:pt x="677768" y="11995"/>
                  </a:lnTo>
                  <a:lnTo>
                    <a:pt x="632015" y="21373"/>
                  </a:lnTo>
                  <a:lnTo>
                    <a:pt x="587226" y="33257"/>
                  </a:lnTo>
                  <a:lnTo>
                    <a:pt x="543478" y="47570"/>
                  </a:lnTo>
                  <a:lnTo>
                    <a:pt x="500848" y="64234"/>
                  </a:lnTo>
                  <a:lnTo>
                    <a:pt x="459412" y="83173"/>
                  </a:lnTo>
                  <a:lnTo>
                    <a:pt x="419247" y="104309"/>
                  </a:lnTo>
                  <a:lnTo>
                    <a:pt x="380431" y="127564"/>
                  </a:lnTo>
                  <a:lnTo>
                    <a:pt x="343040" y="152862"/>
                  </a:lnTo>
                  <a:lnTo>
                    <a:pt x="307151" y="180124"/>
                  </a:lnTo>
                  <a:lnTo>
                    <a:pt x="272842" y="209274"/>
                  </a:lnTo>
                  <a:lnTo>
                    <a:pt x="240188" y="240235"/>
                  </a:lnTo>
                  <a:lnTo>
                    <a:pt x="209268" y="272928"/>
                  </a:lnTo>
                  <a:lnTo>
                    <a:pt x="180157" y="307277"/>
                  </a:lnTo>
                  <a:lnTo>
                    <a:pt x="152933" y="343204"/>
                  </a:lnTo>
                  <a:lnTo>
                    <a:pt x="127673" y="380632"/>
                  </a:lnTo>
                  <a:lnTo>
                    <a:pt x="104453" y="419484"/>
                  </a:lnTo>
                  <a:lnTo>
                    <a:pt x="83351" y="459681"/>
                  </a:lnTo>
                  <a:lnTo>
                    <a:pt x="64444" y="501148"/>
                  </a:lnTo>
                  <a:lnTo>
                    <a:pt x="47808" y="543806"/>
                  </a:lnTo>
                  <a:lnTo>
                    <a:pt x="33520" y="587579"/>
                  </a:lnTo>
                  <a:lnTo>
                    <a:pt x="21658" y="632388"/>
                  </a:lnTo>
                  <a:lnTo>
                    <a:pt x="12298" y="678157"/>
                  </a:lnTo>
                  <a:lnTo>
                    <a:pt x="5517" y="724809"/>
                  </a:lnTo>
                  <a:lnTo>
                    <a:pt x="1391" y="772280"/>
                  </a:lnTo>
                  <a:lnTo>
                    <a:pt x="0" y="820449"/>
                  </a:lnTo>
                  <a:lnTo>
                    <a:pt x="1392" y="868555"/>
                  </a:lnTo>
                  <a:lnTo>
                    <a:pt x="5517" y="915934"/>
                  </a:lnTo>
                  <a:lnTo>
                    <a:pt x="12298" y="962508"/>
                  </a:lnTo>
                  <a:lnTo>
                    <a:pt x="21658" y="1008201"/>
                  </a:lnTo>
                  <a:lnTo>
                    <a:pt x="33520" y="1052936"/>
                  </a:lnTo>
                  <a:lnTo>
                    <a:pt x="47808" y="1096634"/>
                  </a:lnTo>
                  <a:lnTo>
                    <a:pt x="64444" y="1139219"/>
                  </a:lnTo>
                  <a:lnTo>
                    <a:pt x="83351" y="1180615"/>
                  </a:lnTo>
                  <a:lnTo>
                    <a:pt x="104453" y="1220743"/>
                  </a:lnTo>
                  <a:lnTo>
                    <a:pt x="127673" y="1259526"/>
                  </a:lnTo>
                  <a:lnTo>
                    <a:pt x="152933" y="1296888"/>
                  </a:lnTo>
                  <a:lnTo>
                    <a:pt x="180157" y="1332752"/>
                  </a:lnTo>
                  <a:lnTo>
                    <a:pt x="209268" y="1367039"/>
                  </a:lnTo>
                  <a:lnTo>
                    <a:pt x="240188" y="1399673"/>
                  </a:lnTo>
                  <a:lnTo>
                    <a:pt x="272842" y="1430578"/>
                  </a:lnTo>
                  <a:lnTo>
                    <a:pt x="307151" y="1459675"/>
                  </a:lnTo>
                  <a:lnTo>
                    <a:pt x="343040" y="1486887"/>
                  </a:lnTo>
                  <a:lnTo>
                    <a:pt x="380431" y="1512138"/>
                  </a:lnTo>
                  <a:lnTo>
                    <a:pt x="419247" y="1535350"/>
                  </a:lnTo>
                  <a:lnTo>
                    <a:pt x="459412" y="1556447"/>
                  </a:lnTo>
                  <a:lnTo>
                    <a:pt x="500848" y="1575350"/>
                  </a:lnTo>
                  <a:lnTo>
                    <a:pt x="543478" y="1591983"/>
                  </a:lnTo>
                  <a:lnTo>
                    <a:pt x="587226" y="1606269"/>
                  </a:lnTo>
                  <a:lnTo>
                    <a:pt x="632015" y="1618131"/>
                  </a:lnTo>
                  <a:lnTo>
                    <a:pt x="677768" y="1627491"/>
                  </a:lnTo>
                  <a:lnTo>
                    <a:pt x="724407" y="1634272"/>
                  </a:lnTo>
                  <a:lnTo>
                    <a:pt x="771856" y="1638397"/>
                  </a:lnTo>
                  <a:lnTo>
                    <a:pt x="808759" y="1639463"/>
                  </a:lnTo>
                  <a:lnTo>
                    <a:pt x="808759" y="1347691"/>
                  </a:lnTo>
                  <a:lnTo>
                    <a:pt x="771985" y="1346041"/>
                  </a:lnTo>
                  <a:lnTo>
                    <a:pt x="725144" y="1339698"/>
                  </a:lnTo>
                  <a:lnTo>
                    <a:pt x="679704" y="1329354"/>
                  </a:lnTo>
                  <a:lnTo>
                    <a:pt x="635848" y="1315194"/>
                  </a:lnTo>
                  <a:lnTo>
                    <a:pt x="593763" y="1297405"/>
                  </a:lnTo>
                  <a:lnTo>
                    <a:pt x="553635" y="1276172"/>
                  </a:lnTo>
                  <a:lnTo>
                    <a:pt x="515649" y="1251681"/>
                  </a:lnTo>
                  <a:lnTo>
                    <a:pt x="479992" y="1224118"/>
                  </a:lnTo>
                  <a:lnTo>
                    <a:pt x="446849" y="1193670"/>
                  </a:lnTo>
                  <a:lnTo>
                    <a:pt x="416406" y="1160521"/>
                  </a:lnTo>
                  <a:lnTo>
                    <a:pt x="388848" y="1124859"/>
                  </a:lnTo>
                  <a:lnTo>
                    <a:pt x="364363" y="1086869"/>
                  </a:lnTo>
                  <a:lnTo>
                    <a:pt x="343134" y="1046736"/>
                  </a:lnTo>
                  <a:lnTo>
                    <a:pt x="325348" y="1004647"/>
                  </a:lnTo>
                  <a:lnTo>
                    <a:pt x="311192" y="960788"/>
                  </a:lnTo>
                  <a:lnTo>
                    <a:pt x="300850" y="915345"/>
                  </a:lnTo>
                  <a:lnTo>
                    <a:pt x="294509" y="868503"/>
                  </a:lnTo>
                  <a:lnTo>
                    <a:pt x="292354" y="820449"/>
                  </a:lnTo>
                  <a:lnTo>
                    <a:pt x="294511" y="772265"/>
                  </a:lnTo>
                  <a:lnTo>
                    <a:pt x="300850" y="725337"/>
                  </a:lnTo>
                  <a:lnTo>
                    <a:pt x="311192" y="679804"/>
                  </a:lnTo>
                  <a:lnTo>
                    <a:pt x="325348" y="635867"/>
                  </a:lnTo>
                  <a:lnTo>
                    <a:pt x="343134" y="593710"/>
                  </a:lnTo>
                  <a:lnTo>
                    <a:pt x="364363" y="553519"/>
                  </a:lnTo>
                  <a:lnTo>
                    <a:pt x="388848" y="515479"/>
                  </a:lnTo>
                  <a:lnTo>
                    <a:pt x="416406" y="479776"/>
                  </a:lnTo>
                  <a:lnTo>
                    <a:pt x="446849" y="446594"/>
                  </a:lnTo>
                  <a:lnTo>
                    <a:pt x="479992" y="416119"/>
                  </a:lnTo>
                  <a:lnTo>
                    <a:pt x="515649" y="388535"/>
                  </a:lnTo>
                  <a:lnTo>
                    <a:pt x="553635" y="364028"/>
                  </a:lnTo>
                  <a:lnTo>
                    <a:pt x="593763" y="342784"/>
                  </a:lnTo>
                  <a:lnTo>
                    <a:pt x="635848" y="324987"/>
                  </a:lnTo>
                  <a:lnTo>
                    <a:pt x="679704" y="310823"/>
                  </a:lnTo>
                  <a:lnTo>
                    <a:pt x="725144" y="300476"/>
                  </a:lnTo>
                  <a:lnTo>
                    <a:pt x="771985" y="294132"/>
                  </a:lnTo>
                  <a:lnTo>
                    <a:pt x="808759" y="292482"/>
                  </a:lnTo>
                  <a:lnTo>
                    <a:pt x="80875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3873988" y="906249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33" y="0"/>
                </a:moveTo>
                <a:lnTo>
                  <a:pt x="246126" y="0"/>
                </a:lnTo>
                <a:lnTo>
                  <a:pt x="246126" y="187190"/>
                </a:lnTo>
                <a:lnTo>
                  <a:pt x="113030" y="54719"/>
                </a:lnTo>
                <a:lnTo>
                  <a:pt x="55372" y="112314"/>
                </a:lnTo>
                <a:lnTo>
                  <a:pt x="187833" y="244787"/>
                </a:lnTo>
                <a:lnTo>
                  <a:pt x="0" y="244787"/>
                </a:lnTo>
                <a:lnTo>
                  <a:pt x="0" y="326141"/>
                </a:lnTo>
                <a:lnTo>
                  <a:pt x="187833" y="326141"/>
                </a:lnTo>
                <a:lnTo>
                  <a:pt x="55372" y="458618"/>
                </a:lnTo>
                <a:lnTo>
                  <a:pt x="113030" y="516214"/>
                </a:lnTo>
                <a:lnTo>
                  <a:pt x="246126" y="383738"/>
                </a:lnTo>
                <a:lnTo>
                  <a:pt x="246126" y="571648"/>
                </a:lnTo>
                <a:lnTo>
                  <a:pt x="327533" y="571648"/>
                </a:lnTo>
                <a:lnTo>
                  <a:pt x="327533" y="383738"/>
                </a:lnTo>
                <a:lnTo>
                  <a:pt x="460629" y="516214"/>
                </a:lnTo>
                <a:lnTo>
                  <a:pt x="518287" y="458618"/>
                </a:lnTo>
                <a:lnTo>
                  <a:pt x="385826" y="326141"/>
                </a:lnTo>
                <a:lnTo>
                  <a:pt x="572897" y="326141"/>
                </a:lnTo>
                <a:lnTo>
                  <a:pt x="572897" y="244787"/>
                </a:lnTo>
                <a:lnTo>
                  <a:pt x="385826" y="244787"/>
                </a:lnTo>
                <a:lnTo>
                  <a:pt x="518287" y="112314"/>
                </a:lnTo>
                <a:lnTo>
                  <a:pt x="460629" y="54719"/>
                </a:lnTo>
                <a:lnTo>
                  <a:pt x="327533" y="187190"/>
                </a:lnTo>
                <a:lnTo>
                  <a:pt x="327533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71" y="870553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67"/>
                </a:moveTo>
                <a:lnTo>
                  <a:pt x="192227" y="143967"/>
                </a:lnTo>
                <a:lnTo>
                  <a:pt x="192227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27" y="333375"/>
                </a:lnTo>
                <a:lnTo>
                  <a:pt x="192227" y="192201"/>
                </a:lnTo>
                <a:lnTo>
                  <a:pt x="333375" y="192201"/>
                </a:lnTo>
                <a:lnTo>
                  <a:pt x="333375" y="143967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5199" y="9524879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2334" y="0"/>
                </a:moveTo>
                <a:lnTo>
                  <a:pt x="253286" y="3936"/>
                </a:lnTo>
                <a:lnTo>
                  <a:pt x="206761" y="15335"/>
                </a:lnTo>
                <a:lnTo>
                  <a:pt x="163380" y="33584"/>
                </a:lnTo>
                <a:lnTo>
                  <a:pt x="123766" y="58070"/>
                </a:lnTo>
                <a:lnTo>
                  <a:pt x="88539" y="88180"/>
                </a:lnTo>
                <a:lnTo>
                  <a:pt x="58324" y="123300"/>
                </a:lnTo>
                <a:lnTo>
                  <a:pt x="33740" y="162816"/>
                </a:lnTo>
                <a:lnTo>
                  <a:pt x="15410" y="206116"/>
                </a:lnTo>
                <a:lnTo>
                  <a:pt x="3956" y="252587"/>
                </a:lnTo>
                <a:lnTo>
                  <a:pt x="0" y="301614"/>
                </a:lnTo>
                <a:lnTo>
                  <a:pt x="3956" y="350661"/>
                </a:lnTo>
                <a:lnTo>
                  <a:pt x="15410" y="397185"/>
                </a:lnTo>
                <a:lnTo>
                  <a:pt x="33740" y="440565"/>
                </a:lnTo>
                <a:lnTo>
                  <a:pt x="58324" y="480178"/>
                </a:lnTo>
                <a:lnTo>
                  <a:pt x="88539" y="515404"/>
                </a:lnTo>
                <a:lnTo>
                  <a:pt x="123766" y="545620"/>
                </a:lnTo>
                <a:lnTo>
                  <a:pt x="163380" y="570204"/>
                </a:lnTo>
                <a:lnTo>
                  <a:pt x="206761" y="588534"/>
                </a:lnTo>
                <a:lnTo>
                  <a:pt x="253286" y="599988"/>
                </a:lnTo>
                <a:lnTo>
                  <a:pt x="254359" y="600074"/>
                </a:lnTo>
                <a:lnTo>
                  <a:pt x="350286" y="600074"/>
                </a:lnTo>
                <a:lnTo>
                  <a:pt x="397828" y="588534"/>
                </a:lnTo>
                <a:lnTo>
                  <a:pt x="441126" y="570204"/>
                </a:lnTo>
                <a:lnTo>
                  <a:pt x="480642" y="545620"/>
                </a:lnTo>
                <a:lnTo>
                  <a:pt x="515761" y="515404"/>
                </a:lnTo>
                <a:lnTo>
                  <a:pt x="545869" y="480178"/>
                </a:lnTo>
                <a:lnTo>
                  <a:pt x="570355" y="440565"/>
                </a:lnTo>
                <a:lnTo>
                  <a:pt x="588604" y="397185"/>
                </a:lnTo>
                <a:lnTo>
                  <a:pt x="600003" y="350661"/>
                </a:lnTo>
                <a:lnTo>
                  <a:pt x="600003" y="252587"/>
                </a:lnTo>
                <a:lnTo>
                  <a:pt x="588604" y="206116"/>
                </a:lnTo>
                <a:lnTo>
                  <a:pt x="570355" y="162816"/>
                </a:lnTo>
                <a:lnTo>
                  <a:pt x="545869" y="123300"/>
                </a:lnTo>
                <a:lnTo>
                  <a:pt x="515761" y="88180"/>
                </a:lnTo>
                <a:lnTo>
                  <a:pt x="480642" y="58070"/>
                </a:lnTo>
                <a:lnTo>
                  <a:pt x="441126" y="33584"/>
                </a:lnTo>
                <a:lnTo>
                  <a:pt x="397828" y="15335"/>
                </a:lnTo>
                <a:lnTo>
                  <a:pt x="351359" y="3936"/>
                </a:lnTo>
                <a:lnTo>
                  <a:pt x="30233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7360" y="927935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8463" y="0"/>
                </a:moveTo>
                <a:lnTo>
                  <a:pt x="123736" y="5976"/>
                </a:lnTo>
                <a:lnTo>
                  <a:pt x="83510" y="22851"/>
                </a:lnTo>
                <a:lnTo>
                  <a:pt x="49403" y="49046"/>
                </a:lnTo>
                <a:lnTo>
                  <a:pt x="23036" y="82979"/>
                </a:lnTo>
                <a:lnTo>
                  <a:pt x="6029" y="123072"/>
                </a:lnTo>
                <a:lnTo>
                  <a:pt x="0" y="167744"/>
                </a:lnTo>
                <a:lnTo>
                  <a:pt x="6029" y="212468"/>
                </a:lnTo>
                <a:lnTo>
                  <a:pt x="23036" y="252693"/>
                </a:lnTo>
                <a:lnTo>
                  <a:pt x="49403" y="286799"/>
                </a:lnTo>
                <a:lnTo>
                  <a:pt x="83510" y="313166"/>
                </a:lnTo>
                <a:lnTo>
                  <a:pt x="123736" y="330173"/>
                </a:lnTo>
                <a:lnTo>
                  <a:pt x="147482" y="333374"/>
                </a:lnTo>
                <a:lnTo>
                  <a:pt x="189417" y="333374"/>
                </a:lnTo>
                <a:lnTo>
                  <a:pt x="213134" y="330173"/>
                </a:lnTo>
                <a:lnTo>
                  <a:pt x="253225" y="313166"/>
                </a:lnTo>
                <a:lnTo>
                  <a:pt x="287158" y="286799"/>
                </a:lnTo>
                <a:lnTo>
                  <a:pt x="311692" y="254853"/>
                </a:lnTo>
                <a:lnTo>
                  <a:pt x="168462" y="254853"/>
                </a:lnTo>
                <a:lnTo>
                  <a:pt x="134502" y="248025"/>
                </a:lnTo>
                <a:lnTo>
                  <a:pt x="106818" y="229387"/>
                </a:lnTo>
                <a:lnTo>
                  <a:pt x="88178" y="201704"/>
                </a:lnTo>
                <a:lnTo>
                  <a:pt x="81349" y="167744"/>
                </a:lnTo>
                <a:lnTo>
                  <a:pt x="88178" y="133784"/>
                </a:lnTo>
                <a:lnTo>
                  <a:pt x="106818" y="106102"/>
                </a:lnTo>
                <a:lnTo>
                  <a:pt x="134502" y="87463"/>
                </a:lnTo>
                <a:lnTo>
                  <a:pt x="168462" y="80636"/>
                </a:lnTo>
                <a:lnTo>
                  <a:pt x="259164" y="80636"/>
                </a:lnTo>
                <a:lnTo>
                  <a:pt x="168463" y="0"/>
                </a:lnTo>
                <a:close/>
              </a:path>
              <a:path w="333375" h="333375">
                <a:moveTo>
                  <a:pt x="259164" y="80636"/>
                </a:moveTo>
                <a:lnTo>
                  <a:pt x="168462" y="80636"/>
                </a:lnTo>
                <a:lnTo>
                  <a:pt x="202421" y="87463"/>
                </a:lnTo>
                <a:lnTo>
                  <a:pt x="230104" y="106102"/>
                </a:lnTo>
                <a:lnTo>
                  <a:pt x="248743" y="133784"/>
                </a:lnTo>
                <a:lnTo>
                  <a:pt x="255572" y="167744"/>
                </a:lnTo>
                <a:lnTo>
                  <a:pt x="248743" y="201704"/>
                </a:lnTo>
                <a:lnTo>
                  <a:pt x="230104" y="229387"/>
                </a:lnTo>
                <a:lnTo>
                  <a:pt x="202421" y="248025"/>
                </a:lnTo>
                <a:lnTo>
                  <a:pt x="168462" y="254853"/>
                </a:lnTo>
                <a:lnTo>
                  <a:pt x="311692" y="254853"/>
                </a:lnTo>
                <a:lnTo>
                  <a:pt x="313351" y="252693"/>
                </a:lnTo>
                <a:lnTo>
                  <a:pt x="330226" y="212468"/>
                </a:lnTo>
                <a:lnTo>
                  <a:pt x="333374" y="188902"/>
                </a:lnTo>
                <a:lnTo>
                  <a:pt x="333374" y="146610"/>
                </a:lnTo>
                <a:lnTo>
                  <a:pt x="259164" y="80636"/>
                </a:lnTo>
                <a:close/>
              </a:path>
              <a:path w="333375" h="333375">
                <a:moveTo>
                  <a:pt x="168463" y="0"/>
                </a:moveTo>
                <a:lnTo>
                  <a:pt x="333374" y="146610"/>
                </a:lnTo>
                <a:lnTo>
                  <a:pt x="330226" y="123072"/>
                </a:lnTo>
                <a:lnTo>
                  <a:pt x="313351" y="82979"/>
                </a:lnTo>
                <a:lnTo>
                  <a:pt x="287158" y="49046"/>
                </a:lnTo>
                <a:lnTo>
                  <a:pt x="253225" y="22851"/>
                </a:lnTo>
                <a:lnTo>
                  <a:pt x="213134" y="5976"/>
                </a:lnTo>
                <a:lnTo>
                  <a:pt x="168463" y="0"/>
                </a:lnTo>
                <a:close/>
              </a:path>
              <a:path w="333375" h="333375">
                <a:moveTo>
                  <a:pt x="333374" y="0"/>
                </a:moveTo>
                <a:lnTo>
                  <a:pt x="168463" y="0"/>
                </a:lnTo>
                <a:lnTo>
                  <a:pt x="213134" y="5976"/>
                </a:lnTo>
                <a:lnTo>
                  <a:pt x="253225" y="22851"/>
                </a:lnTo>
                <a:lnTo>
                  <a:pt x="287158" y="49046"/>
                </a:lnTo>
                <a:lnTo>
                  <a:pt x="313351" y="82979"/>
                </a:lnTo>
                <a:lnTo>
                  <a:pt x="330226" y="123072"/>
                </a:lnTo>
                <a:lnTo>
                  <a:pt x="333374" y="146610"/>
                </a:lnTo>
                <a:lnTo>
                  <a:pt x="33337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857373" y="2"/>
            <a:ext cx="2268220" cy="949325"/>
            <a:chOff x="15857373" y="2"/>
            <a:chExt cx="2268220" cy="949325"/>
          </a:xfrm>
        </p:grpSpPr>
        <p:sp>
          <p:nvSpPr>
            <p:cNvPr id="6" name="object 6"/>
            <p:cNvSpPr/>
            <p:nvPr/>
          </p:nvSpPr>
          <p:spPr>
            <a:xfrm>
              <a:off x="15857373" y="2"/>
              <a:ext cx="2268220" cy="949325"/>
            </a:xfrm>
            <a:custGeom>
              <a:avLst/>
              <a:gdLst/>
              <a:ahLst/>
              <a:cxnLst/>
              <a:rect l="l" t="t" r="r" b="b"/>
              <a:pathLst>
                <a:path w="2268219" h="949325">
                  <a:moveTo>
                    <a:pt x="199678" y="0"/>
                  </a:moveTo>
                  <a:lnTo>
                    <a:pt x="0" y="0"/>
                  </a:lnTo>
                  <a:lnTo>
                    <a:pt x="6557" y="34730"/>
                  </a:lnTo>
                  <a:lnTo>
                    <a:pt x="17148" y="80430"/>
                  </a:lnTo>
                  <a:lnTo>
                    <a:pt x="29534" y="125418"/>
                  </a:lnTo>
                  <a:lnTo>
                    <a:pt x="43677" y="169653"/>
                  </a:lnTo>
                  <a:lnTo>
                    <a:pt x="59535" y="213096"/>
                  </a:lnTo>
                  <a:lnTo>
                    <a:pt x="77070" y="255707"/>
                  </a:lnTo>
                  <a:lnTo>
                    <a:pt x="96239" y="297445"/>
                  </a:lnTo>
                  <a:lnTo>
                    <a:pt x="117005" y="338270"/>
                  </a:lnTo>
                  <a:lnTo>
                    <a:pt x="139326" y="378142"/>
                  </a:lnTo>
                  <a:lnTo>
                    <a:pt x="163163" y="417021"/>
                  </a:lnTo>
                  <a:lnTo>
                    <a:pt x="188476" y="454866"/>
                  </a:lnTo>
                  <a:lnTo>
                    <a:pt x="215224" y="491639"/>
                  </a:lnTo>
                  <a:lnTo>
                    <a:pt x="243368" y="527298"/>
                  </a:lnTo>
                  <a:lnTo>
                    <a:pt x="272867" y="561803"/>
                  </a:lnTo>
                  <a:lnTo>
                    <a:pt x="303682" y="595115"/>
                  </a:lnTo>
                  <a:lnTo>
                    <a:pt x="335772" y="627192"/>
                  </a:lnTo>
                  <a:lnTo>
                    <a:pt x="369098" y="657996"/>
                  </a:lnTo>
                  <a:lnTo>
                    <a:pt x="403619" y="687486"/>
                  </a:lnTo>
                  <a:lnTo>
                    <a:pt x="439295" y="715622"/>
                  </a:lnTo>
                  <a:lnTo>
                    <a:pt x="476087" y="742363"/>
                  </a:lnTo>
                  <a:lnTo>
                    <a:pt x="513955" y="767670"/>
                  </a:lnTo>
                  <a:lnTo>
                    <a:pt x="552857" y="791502"/>
                  </a:lnTo>
                  <a:lnTo>
                    <a:pt x="592755" y="813819"/>
                  </a:lnTo>
                  <a:lnTo>
                    <a:pt x="633608" y="834582"/>
                  </a:lnTo>
                  <a:lnTo>
                    <a:pt x="675377" y="853750"/>
                  </a:lnTo>
                  <a:lnTo>
                    <a:pt x="718020" y="871282"/>
                  </a:lnTo>
                  <a:lnTo>
                    <a:pt x="761499" y="887140"/>
                  </a:lnTo>
                  <a:lnTo>
                    <a:pt x="805773" y="901282"/>
                  </a:lnTo>
                  <a:lnTo>
                    <a:pt x="850802" y="913669"/>
                  </a:lnTo>
                  <a:lnTo>
                    <a:pt x="896546" y="924260"/>
                  </a:lnTo>
                  <a:lnTo>
                    <a:pt x="942965" y="933015"/>
                  </a:lnTo>
                  <a:lnTo>
                    <a:pt x="990020" y="939895"/>
                  </a:lnTo>
                  <a:lnTo>
                    <a:pt x="1037669" y="944859"/>
                  </a:lnTo>
                  <a:lnTo>
                    <a:pt x="1085873" y="947866"/>
                  </a:lnTo>
                  <a:lnTo>
                    <a:pt x="1134592" y="948878"/>
                  </a:lnTo>
                  <a:lnTo>
                    <a:pt x="1183244" y="947866"/>
                  </a:lnTo>
                  <a:lnTo>
                    <a:pt x="1231381" y="944859"/>
                  </a:lnTo>
                  <a:lnTo>
                    <a:pt x="1278965" y="939895"/>
                  </a:lnTo>
                  <a:lnTo>
                    <a:pt x="1325954" y="933015"/>
                  </a:lnTo>
                  <a:lnTo>
                    <a:pt x="1372310" y="924260"/>
                  </a:lnTo>
                  <a:lnTo>
                    <a:pt x="1417992" y="913669"/>
                  </a:lnTo>
                  <a:lnTo>
                    <a:pt x="1462960" y="901282"/>
                  </a:lnTo>
                  <a:lnTo>
                    <a:pt x="1507174" y="887140"/>
                  </a:lnTo>
                  <a:lnTo>
                    <a:pt x="1550594" y="871282"/>
                  </a:lnTo>
                  <a:lnTo>
                    <a:pt x="1593181" y="853750"/>
                  </a:lnTo>
                  <a:lnTo>
                    <a:pt x="1634894" y="834582"/>
                  </a:lnTo>
                  <a:lnTo>
                    <a:pt x="1675692" y="813819"/>
                  </a:lnTo>
                  <a:lnTo>
                    <a:pt x="1715537" y="791502"/>
                  </a:lnTo>
                  <a:lnTo>
                    <a:pt x="1754389" y="767670"/>
                  </a:lnTo>
                  <a:lnTo>
                    <a:pt x="1776226" y="753057"/>
                  </a:lnTo>
                  <a:lnTo>
                    <a:pt x="1134592" y="753057"/>
                  </a:lnTo>
                  <a:lnTo>
                    <a:pt x="1086837" y="751886"/>
                  </a:lnTo>
                  <a:lnTo>
                    <a:pt x="1039687" y="748410"/>
                  </a:lnTo>
                  <a:lnTo>
                    <a:pt x="993198" y="742683"/>
                  </a:lnTo>
                  <a:lnTo>
                    <a:pt x="947426" y="734761"/>
                  </a:lnTo>
                  <a:lnTo>
                    <a:pt x="902423" y="724699"/>
                  </a:lnTo>
                  <a:lnTo>
                    <a:pt x="858247" y="712551"/>
                  </a:lnTo>
                  <a:lnTo>
                    <a:pt x="814950" y="698373"/>
                  </a:lnTo>
                  <a:lnTo>
                    <a:pt x="772589" y="682219"/>
                  </a:lnTo>
                  <a:lnTo>
                    <a:pt x="731217" y="664144"/>
                  </a:lnTo>
                  <a:lnTo>
                    <a:pt x="690890" y="644203"/>
                  </a:lnTo>
                  <a:lnTo>
                    <a:pt x="651663" y="622452"/>
                  </a:lnTo>
                  <a:lnTo>
                    <a:pt x="613590" y="598944"/>
                  </a:lnTo>
                  <a:lnTo>
                    <a:pt x="576726" y="573736"/>
                  </a:lnTo>
                  <a:lnTo>
                    <a:pt x="541126" y="546881"/>
                  </a:lnTo>
                  <a:lnTo>
                    <a:pt x="506845" y="518436"/>
                  </a:lnTo>
                  <a:lnTo>
                    <a:pt x="473937" y="488454"/>
                  </a:lnTo>
                  <a:lnTo>
                    <a:pt x="442458" y="456991"/>
                  </a:lnTo>
                  <a:lnTo>
                    <a:pt x="412462" y="424101"/>
                  </a:lnTo>
                  <a:lnTo>
                    <a:pt x="384004" y="389840"/>
                  </a:lnTo>
                  <a:lnTo>
                    <a:pt x="357139" y="354263"/>
                  </a:lnTo>
                  <a:lnTo>
                    <a:pt x="331921" y="317424"/>
                  </a:lnTo>
                  <a:lnTo>
                    <a:pt x="308406" y="279379"/>
                  </a:lnTo>
                  <a:lnTo>
                    <a:pt x="286648" y="240181"/>
                  </a:lnTo>
                  <a:lnTo>
                    <a:pt x="266702" y="199887"/>
                  </a:lnTo>
                  <a:lnTo>
                    <a:pt x="248623" y="158551"/>
                  </a:lnTo>
                  <a:lnTo>
                    <a:pt x="232465" y="116229"/>
                  </a:lnTo>
                  <a:lnTo>
                    <a:pt x="218284" y="72974"/>
                  </a:lnTo>
                  <a:lnTo>
                    <a:pt x="206135" y="28842"/>
                  </a:lnTo>
                  <a:lnTo>
                    <a:pt x="199678" y="0"/>
                  </a:lnTo>
                  <a:close/>
                </a:path>
                <a:path w="2268219" h="949325">
                  <a:moveTo>
                    <a:pt x="2267684" y="0"/>
                  </a:moveTo>
                  <a:lnTo>
                    <a:pt x="2068747" y="0"/>
                  </a:lnTo>
                  <a:lnTo>
                    <a:pt x="2062291" y="28842"/>
                  </a:lnTo>
                  <a:lnTo>
                    <a:pt x="2050143" y="72974"/>
                  </a:lnTo>
                  <a:lnTo>
                    <a:pt x="2035965" y="116229"/>
                  </a:lnTo>
                  <a:lnTo>
                    <a:pt x="2019811" y="158551"/>
                  </a:lnTo>
                  <a:lnTo>
                    <a:pt x="2001737" y="199887"/>
                  </a:lnTo>
                  <a:lnTo>
                    <a:pt x="1981796" y="240181"/>
                  </a:lnTo>
                  <a:lnTo>
                    <a:pt x="1960045" y="279379"/>
                  </a:lnTo>
                  <a:lnTo>
                    <a:pt x="1936539" y="317424"/>
                  </a:lnTo>
                  <a:lnTo>
                    <a:pt x="1911331" y="354263"/>
                  </a:lnTo>
                  <a:lnTo>
                    <a:pt x="1884477" y="389840"/>
                  </a:lnTo>
                  <a:lnTo>
                    <a:pt x="1856032" y="424101"/>
                  </a:lnTo>
                  <a:lnTo>
                    <a:pt x="1826052" y="456991"/>
                  </a:lnTo>
                  <a:lnTo>
                    <a:pt x="1794590" y="488454"/>
                  </a:lnTo>
                  <a:lnTo>
                    <a:pt x="1761701" y="518436"/>
                  </a:lnTo>
                  <a:lnTo>
                    <a:pt x="1727442" y="546881"/>
                  </a:lnTo>
                  <a:lnTo>
                    <a:pt x="1691866" y="573736"/>
                  </a:lnTo>
                  <a:lnTo>
                    <a:pt x="1655029" y="598944"/>
                  </a:lnTo>
                  <a:lnTo>
                    <a:pt x="1616985" y="622452"/>
                  </a:lnTo>
                  <a:lnTo>
                    <a:pt x="1577790" y="644203"/>
                  </a:lnTo>
                  <a:lnTo>
                    <a:pt x="1537499" y="664144"/>
                  </a:lnTo>
                  <a:lnTo>
                    <a:pt x="1496165" y="682219"/>
                  </a:lnTo>
                  <a:lnTo>
                    <a:pt x="1453845" y="698373"/>
                  </a:lnTo>
                  <a:lnTo>
                    <a:pt x="1410593" y="712551"/>
                  </a:lnTo>
                  <a:lnTo>
                    <a:pt x="1366465" y="724699"/>
                  </a:lnTo>
                  <a:lnTo>
                    <a:pt x="1321514" y="734761"/>
                  </a:lnTo>
                  <a:lnTo>
                    <a:pt x="1275797" y="742683"/>
                  </a:lnTo>
                  <a:lnTo>
                    <a:pt x="1229367" y="748410"/>
                  </a:lnTo>
                  <a:lnTo>
                    <a:pt x="1182281" y="751886"/>
                  </a:lnTo>
                  <a:lnTo>
                    <a:pt x="1134592" y="753057"/>
                  </a:lnTo>
                  <a:lnTo>
                    <a:pt x="1776226" y="753057"/>
                  </a:lnTo>
                  <a:lnTo>
                    <a:pt x="1828950" y="715622"/>
                  </a:lnTo>
                  <a:lnTo>
                    <a:pt x="1864580" y="687486"/>
                  </a:lnTo>
                  <a:lnTo>
                    <a:pt x="1899056" y="657996"/>
                  </a:lnTo>
                  <a:lnTo>
                    <a:pt x="1932338" y="627192"/>
                  </a:lnTo>
                  <a:lnTo>
                    <a:pt x="1964387" y="595115"/>
                  </a:lnTo>
                  <a:lnTo>
                    <a:pt x="1995162" y="561803"/>
                  </a:lnTo>
                  <a:lnTo>
                    <a:pt x="2024624" y="527298"/>
                  </a:lnTo>
                  <a:lnTo>
                    <a:pt x="2052731" y="491639"/>
                  </a:lnTo>
                  <a:lnTo>
                    <a:pt x="2079445" y="454866"/>
                  </a:lnTo>
                  <a:lnTo>
                    <a:pt x="2104725" y="417021"/>
                  </a:lnTo>
                  <a:lnTo>
                    <a:pt x="2128532" y="378142"/>
                  </a:lnTo>
                  <a:lnTo>
                    <a:pt x="2150825" y="338270"/>
                  </a:lnTo>
                  <a:lnTo>
                    <a:pt x="2171564" y="297445"/>
                  </a:lnTo>
                  <a:lnTo>
                    <a:pt x="2190710" y="255707"/>
                  </a:lnTo>
                  <a:lnTo>
                    <a:pt x="2208222" y="213096"/>
                  </a:lnTo>
                  <a:lnTo>
                    <a:pt x="2224061" y="169653"/>
                  </a:lnTo>
                  <a:lnTo>
                    <a:pt x="2238186" y="125418"/>
                  </a:lnTo>
                  <a:lnTo>
                    <a:pt x="2250557" y="80430"/>
                  </a:lnTo>
                  <a:lnTo>
                    <a:pt x="2261135" y="34730"/>
                  </a:lnTo>
                  <a:lnTo>
                    <a:pt x="226768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21466" y="2"/>
              <a:ext cx="1261110" cy="459740"/>
            </a:xfrm>
            <a:custGeom>
              <a:avLst/>
              <a:gdLst/>
              <a:ahLst/>
              <a:cxnLst/>
              <a:rect l="l" t="t" r="r" b="b"/>
              <a:pathLst>
                <a:path w="1261109" h="459740">
                  <a:moveTo>
                    <a:pt x="255992" y="0"/>
                  </a:moveTo>
                  <a:lnTo>
                    <a:pt x="0" y="0"/>
                  </a:lnTo>
                  <a:lnTo>
                    <a:pt x="7608" y="23343"/>
                  </a:lnTo>
                  <a:lnTo>
                    <a:pt x="24443" y="65035"/>
                  </a:lnTo>
                  <a:lnTo>
                    <a:pt x="43973" y="105271"/>
                  </a:lnTo>
                  <a:lnTo>
                    <a:pt x="66085" y="143937"/>
                  </a:lnTo>
                  <a:lnTo>
                    <a:pt x="90666" y="180921"/>
                  </a:lnTo>
                  <a:lnTo>
                    <a:pt x="117603" y="216112"/>
                  </a:lnTo>
                  <a:lnTo>
                    <a:pt x="146785" y="249397"/>
                  </a:lnTo>
                  <a:lnTo>
                    <a:pt x="178096" y="280663"/>
                  </a:lnTo>
                  <a:lnTo>
                    <a:pt x="211426" y="309800"/>
                  </a:lnTo>
                  <a:lnTo>
                    <a:pt x="246661" y="336694"/>
                  </a:lnTo>
                  <a:lnTo>
                    <a:pt x="283687" y="361233"/>
                  </a:lnTo>
                  <a:lnTo>
                    <a:pt x="322393" y="383306"/>
                  </a:lnTo>
                  <a:lnTo>
                    <a:pt x="362666" y="402799"/>
                  </a:lnTo>
                  <a:lnTo>
                    <a:pt x="404392" y="419601"/>
                  </a:lnTo>
                  <a:lnTo>
                    <a:pt x="447458" y="433600"/>
                  </a:lnTo>
                  <a:lnTo>
                    <a:pt x="491753" y="444684"/>
                  </a:lnTo>
                  <a:lnTo>
                    <a:pt x="537162" y="452739"/>
                  </a:lnTo>
                  <a:lnTo>
                    <a:pt x="583574" y="457655"/>
                  </a:lnTo>
                  <a:lnTo>
                    <a:pt x="630875" y="459318"/>
                  </a:lnTo>
                  <a:lnTo>
                    <a:pt x="678171" y="457655"/>
                  </a:lnTo>
                  <a:lnTo>
                    <a:pt x="724571" y="452739"/>
                  </a:lnTo>
                  <a:lnTo>
                    <a:pt x="769961" y="444684"/>
                  </a:lnTo>
                  <a:lnTo>
                    <a:pt x="814230" y="433600"/>
                  </a:lnTo>
                  <a:lnTo>
                    <a:pt x="857265" y="419601"/>
                  </a:lnTo>
                  <a:lnTo>
                    <a:pt x="898955" y="402799"/>
                  </a:lnTo>
                  <a:lnTo>
                    <a:pt x="939187" y="383306"/>
                  </a:lnTo>
                  <a:lnTo>
                    <a:pt x="977850" y="361233"/>
                  </a:lnTo>
                  <a:lnTo>
                    <a:pt x="1014830" y="336694"/>
                  </a:lnTo>
                  <a:lnTo>
                    <a:pt x="1050016" y="309800"/>
                  </a:lnTo>
                  <a:lnTo>
                    <a:pt x="1083297" y="280663"/>
                  </a:lnTo>
                  <a:lnTo>
                    <a:pt x="1114559" y="249397"/>
                  </a:lnTo>
                  <a:lnTo>
                    <a:pt x="1137521" y="223162"/>
                  </a:lnTo>
                  <a:lnTo>
                    <a:pt x="630875" y="223162"/>
                  </a:lnTo>
                  <a:lnTo>
                    <a:pt x="584413" y="220661"/>
                  </a:lnTo>
                  <a:lnTo>
                    <a:pt x="539385" y="213333"/>
                  </a:lnTo>
                  <a:lnTo>
                    <a:pt x="496054" y="201437"/>
                  </a:lnTo>
                  <a:lnTo>
                    <a:pt x="454681" y="185233"/>
                  </a:lnTo>
                  <a:lnTo>
                    <a:pt x="415530" y="164981"/>
                  </a:lnTo>
                  <a:lnTo>
                    <a:pt x="378862" y="140940"/>
                  </a:lnTo>
                  <a:lnTo>
                    <a:pt x="344940" y="113370"/>
                  </a:lnTo>
                  <a:lnTo>
                    <a:pt x="314027" y="82531"/>
                  </a:lnTo>
                  <a:lnTo>
                    <a:pt x="286384" y="48683"/>
                  </a:lnTo>
                  <a:lnTo>
                    <a:pt x="262274" y="12086"/>
                  </a:lnTo>
                  <a:lnTo>
                    <a:pt x="255992" y="0"/>
                  </a:lnTo>
                  <a:close/>
                </a:path>
                <a:path w="1261109" h="459740">
                  <a:moveTo>
                    <a:pt x="1261063" y="0"/>
                  </a:moveTo>
                  <a:lnTo>
                    <a:pt x="1005757" y="0"/>
                  </a:lnTo>
                  <a:lnTo>
                    <a:pt x="999476" y="12086"/>
                  </a:lnTo>
                  <a:lnTo>
                    <a:pt x="975366" y="48683"/>
                  </a:lnTo>
                  <a:lnTo>
                    <a:pt x="947723" y="82531"/>
                  </a:lnTo>
                  <a:lnTo>
                    <a:pt x="916809" y="113370"/>
                  </a:lnTo>
                  <a:lnTo>
                    <a:pt x="882887" y="140940"/>
                  </a:lnTo>
                  <a:lnTo>
                    <a:pt x="846220" y="164981"/>
                  </a:lnTo>
                  <a:lnTo>
                    <a:pt x="807068" y="185233"/>
                  </a:lnTo>
                  <a:lnTo>
                    <a:pt x="765696" y="201437"/>
                  </a:lnTo>
                  <a:lnTo>
                    <a:pt x="722365" y="213333"/>
                  </a:lnTo>
                  <a:lnTo>
                    <a:pt x="677337" y="220661"/>
                  </a:lnTo>
                  <a:lnTo>
                    <a:pt x="630875" y="223162"/>
                  </a:lnTo>
                  <a:lnTo>
                    <a:pt x="1137521" y="223162"/>
                  </a:lnTo>
                  <a:lnTo>
                    <a:pt x="1170580" y="180921"/>
                  </a:lnTo>
                  <a:lnTo>
                    <a:pt x="1195115" y="143937"/>
                  </a:lnTo>
                  <a:lnTo>
                    <a:pt x="1217184" y="105271"/>
                  </a:lnTo>
                  <a:lnTo>
                    <a:pt x="1236673" y="65035"/>
                  </a:lnTo>
                  <a:lnTo>
                    <a:pt x="1253472" y="23343"/>
                  </a:lnTo>
                  <a:lnTo>
                    <a:pt x="126106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26463" y="751675"/>
            <a:ext cx="3695065" cy="9290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900" spc="100"/>
              <a:t>Conclusion</a:t>
            </a:r>
            <a:endParaRPr sz="5900"/>
          </a:p>
        </p:txBody>
      </p:sp>
      <p:sp>
        <p:nvSpPr>
          <p:cNvPr id="9" name="object 9"/>
          <p:cNvSpPr txBox="1"/>
          <p:nvPr/>
        </p:nvSpPr>
        <p:spPr>
          <a:xfrm>
            <a:off x="1426463" y="1862721"/>
            <a:ext cx="14123035" cy="6122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93065">
              <a:lnSpc>
                <a:spcPct val="100000"/>
              </a:lnSpc>
              <a:spcBef>
                <a:spcPts val="105"/>
              </a:spcBef>
            </a:pPr>
            <a:r>
              <a:rPr dirty="0" sz="2500" spc="-90">
                <a:solidFill>
                  <a:srgbClr val="882E06"/>
                </a:solidFill>
                <a:latin typeface="Verdana"/>
                <a:cs typeface="Verdana"/>
              </a:rPr>
              <a:t>While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keyloggers</a:t>
            </a:r>
            <a:r>
              <a:rPr dirty="0" sz="2500" spc="-1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45">
                <a:solidFill>
                  <a:srgbClr val="882E06"/>
                </a:solidFill>
                <a:latin typeface="Verdana"/>
                <a:cs typeface="Verdana"/>
              </a:rPr>
              <a:t>offer</a:t>
            </a:r>
            <a:r>
              <a:rPr dirty="0" sz="2500" spc="-1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potential</a:t>
            </a:r>
            <a:r>
              <a:rPr dirty="0" sz="2500" spc="-1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advantages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10">
                <a:solidFill>
                  <a:srgbClr val="882E06"/>
                </a:solidFill>
                <a:latin typeface="Verdana"/>
                <a:cs typeface="Verdana"/>
              </a:rPr>
              <a:t>in</a:t>
            </a:r>
            <a:r>
              <a:rPr dirty="0" sz="2500" spc="-1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882E06"/>
                </a:solidFill>
                <a:latin typeface="Verdana"/>
                <a:cs typeface="Verdana"/>
              </a:rPr>
              <a:t>cybersecurity</a:t>
            </a:r>
            <a:r>
              <a:rPr dirty="0" sz="2500" spc="-1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(detecting</a:t>
            </a:r>
            <a:r>
              <a:rPr dirty="0" sz="2500" spc="-1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45">
                <a:solidFill>
                  <a:srgbClr val="882E06"/>
                </a:solidFill>
                <a:latin typeface="Verdana"/>
                <a:cs typeface="Verdana"/>
              </a:rPr>
              <a:t>suspicious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882E06"/>
                </a:solidFill>
                <a:latin typeface="Verdana"/>
                <a:cs typeface="Verdana"/>
              </a:rPr>
              <a:t>activity) </a:t>
            </a:r>
            <a:r>
              <a:rPr dirty="0" sz="2500" spc="-8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and </a:t>
            </a:r>
            <a:r>
              <a:rPr dirty="0" sz="2500" spc="-95">
                <a:solidFill>
                  <a:srgbClr val="882E06"/>
                </a:solidFill>
                <a:latin typeface="Verdana"/>
                <a:cs typeface="Verdana"/>
              </a:rPr>
              <a:t>parental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control </a:t>
            </a:r>
            <a:r>
              <a:rPr dirty="0" sz="2500" spc="-114">
                <a:solidFill>
                  <a:srgbClr val="882E06"/>
                </a:solidFill>
                <a:latin typeface="Verdana"/>
                <a:cs typeface="Verdana"/>
              </a:rPr>
              <a:t>(monitoring </a:t>
            </a:r>
            <a:r>
              <a:rPr dirty="0" sz="2500" spc="-85">
                <a:solidFill>
                  <a:srgbClr val="882E06"/>
                </a:solidFill>
                <a:latin typeface="Verdana"/>
                <a:cs typeface="Verdana"/>
              </a:rPr>
              <a:t>online </a:t>
            </a:r>
            <a:r>
              <a:rPr dirty="0" sz="2500" spc="-100">
                <a:solidFill>
                  <a:srgbClr val="882E06"/>
                </a:solidFill>
                <a:latin typeface="Verdana"/>
                <a:cs typeface="Verdana"/>
              </a:rPr>
              <a:t>safety), </a:t>
            </a:r>
            <a:r>
              <a:rPr dirty="0" sz="2500" spc="-85">
                <a:solidFill>
                  <a:srgbClr val="882E06"/>
                </a:solidFill>
                <a:latin typeface="Verdana"/>
                <a:cs typeface="Verdana"/>
              </a:rPr>
              <a:t>their </a:t>
            </a:r>
            <a:r>
              <a:rPr dirty="0" sz="2500" spc="-80">
                <a:solidFill>
                  <a:srgbClr val="882E06"/>
                </a:solidFill>
                <a:latin typeface="Verdana"/>
                <a:cs typeface="Verdana"/>
              </a:rPr>
              <a:t>ability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to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capture sensitive data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raises </a:t>
            </a:r>
            <a:r>
              <a:rPr dirty="0" sz="2500" spc="-8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882E06"/>
                </a:solidFill>
                <a:latin typeface="Verdana"/>
                <a:cs typeface="Verdana"/>
              </a:rPr>
              <a:t>ethical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882E06"/>
                </a:solidFill>
                <a:latin typeface="Verdana"/>
                <a:cs typeface="Verdana"/>
              </a:rPr>
              <a:t>concerns.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882E06"/>
                </a:solidFill>
                <a:latin typeface="Verdana"/>
                <a:cs typeface="Verdana"/>
              </a:rPr>
              <a:t>The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882E06"/>
                </a:solidFill>
                <a:latin typeface="Verdana"/>
                <a:cs typeface="Verdana"/>
              </a:rPr>
              <a:t>future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">
                <a:solidFill>
                  <a:srgbClr val="882E06"/>
                </a:solidFill>
                <a:latin typeface="Verdana"/>
                <a:cs typeface="Verdana"/>
              </a:rPr>
              <a:t>of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keyloggers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45">
                <a:solidFill>
                  <a:srgbClr val="882E06"/>
                </a:solidFill>
                <a:latin typeface="Verdana"/>
                <a:cs typeface="Verdana"/>
              </a:rPr>
              <a:t>is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882E06"/>
                </a:solidFill>
                <a:latin typeface="Verdana"/>
                <a:cs typeface="Verdana"/>
              </a:rPr>
              <a:t>uncertain.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Advancements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10">
                <a:solidFill>
                  <a:srgbClr val="882E06"/>
                </a:solidFill>
                <a:latin typeface="Verdana"/>
                <a:cs typeface="Verdana"/>
              </a:rPr>
              <a:t>in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10">
                <a:solidFill>
                  <a:srgbClr val="882E06"/>
                </a:solidFill>
                <a:latin typeface="Verdana"/>
                <a:cs typeface="Verdana"/>
              </a:rPr>
              <a:t>malware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882E06"/>
                </a:solidFill>
                <a:latin typeface="Verdana"/>
                <a:cs typeface="Verdana"/>
              </a:rPr>
              <a:t>could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45">
                <a:solidFill>
                  <a:srgbClr val="882E06"/>
                </a:solidFill>
                <a:latin typeface="Verdana"/>
                <a:cs typeface="Verdana"/>
              </a:rPr>
              <a:t>bypass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detection,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25">
                <a:solidFill>
                  <a:srgbClr val="882E06"/>
                </a:solidFill>
                <a:latin typeface="Verdana"/>
                <a:cs typeface="Verdana"/>
              </a:rPr>
              <a:t>making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882E06"/>
                </a:solidFill>
                <a:latin typeface="Verdana"/>
                <a:cs typeface="Verdana"/>
              </a:rPr>
              <a:t>them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5">
                <a:solidFill>
                  <a:srgbClr val="882E06"/>
                </a:solidFill>
                <a:latin typeface="Verdana"/>
                <a:cs typeface="Verdana"/>
              </a:rPr>
              <a:t>harder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10">
                <a:solidFill>
                  <a:srgbClr val="882E06"/>
                </a:solidFill>
                <a:latin typeface="Verdana"/>
                <a:cs typeface="Verdana"/>
              </a:rPr>
              <a:t>uninstall.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882E06"/>
                </a:solidFill>
                <a:latin typeface="Verdana"/>
                <a:cs typeface="Verdana"/>
              </a:rPr>
              <a:t>Hardware </a:t>
            </a:r>
            <a:r>
              <a:rPr dirty="0" sz="2500" spc="-8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882E06"/>
                </a:solidFill>
                <a:latin typeface="Verdana"/>
                <a:cs typeface="Verdana"/>
              </a:rPr>
              <a:t>integration 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(e.g., </a:t>
            </a:r>
            <a:r>
              <a:rPr dirty="0" sz="2500" spc="-90">
                <a:solidFill>
                  <a:srgbClr val="882E06"/>
                </a:solidFill>
                <a:latin typeface="Verdana"/>
                <a:cs typeface="Verdana"/>
              </a:rPr>
              <a:t>keyboards) </a:t>
            </a:r>
            <a:r>
              <a:rPr dirty="0" sz="2500" spc="-35">
                <a:solidFill>
                  <a:srgbClr val="882E06"/>
                </a:solidFill>
                <a:latin typeface="Verdana"/>
                <a:cs typeface="Verdana"/>
              </a:rPr>
              <a:t>could </a:t>
            </a:r>
            <a:r>
              <a:rPr dirty="0" sz="2500" spc="-90">
                <a:solidFill>
                  <a:srgbClr val="882E06"/>
                </a:solidFill>
                <a:latin typeface="Verdana"/>
                <a:cs typeface="Verdana"/>
              </a:rPr>
              <a:t>render </a:t>
            </a:r>
            <a:r>
              <a:rPr dirty="0" sz="2500" spc="-114">
                <a:solidFill>
                  <a:srgbClr val="882E06"/>
                </a:solidFill>
                <a:latin typeface="Verdana"/>
                <a:cs typeface="Verdana"/>
              </a:rPr>
              <a:t>them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undetectable. </a:t>
            </a:r>
            <a:r>
              <a:rPr dirty="0" sz="2500" spc="-40">
                <a:solidFill>
                  <a:srgbClr val="882E06"/>
                </a:solidFill>
                <a:latin typeface="Verdana"/>
                <a:cs typeface="Verdana"/>
              </a:rPr>
              <a:t>Cloud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storage </a:t>
            </a:r>
            <a:r>
              <a:rPr dirty="0" sz="2500" spc="-5">
                <a:solidFill>
                  <a:srgbClr val="882E06"/>
                </a:solidFill>
                <a:latin typeface="Verdana"/>
                <a:cs typeface="Verdana"/>
              </a:rPr>
              <a:t>of </a:t>
            </a:r>
            <a:r>
              <a:rPr dirty="0" sz="2500" spc="-85">
                <a:solidFill>
                  <a:srgbClr val="882E06"/>
                </a:solidFill>
                <a:latin typeface="Verdana"/>
                <a:cs typeface="Verdana"/>
              </a:rPr>
              <a:t>keystrokes </a:t>
            </a:r>
            <a:r>
              <a:rPr dirty="0" sz="2500" spc="-8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882E06"/>
                </a:solidFill>
                <a:latin typeface="Verdana"/>
                <a:cs typeface="Verdana"/>
              </a:rPr>
              <a:t>might</a:t>
            </a:r>
            <a:r>
              <a:rPr dirty="0" sz="2500" spc="-18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create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new</a:t>
            </a:r>
            <a:r>
              <a:rPr dirty="0" sz="2500" spc="-18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privacy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00">
                <a:solidFill>
                  <a:srgbClr val="882E06"/>
                </a:solidFill>
                <a:latin typeface="Verdana"/>
                <a:cs typeface="Verdana"/>
              </a:rPr>
              <a:t>risks.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/>
              <a:cs typeface="Verdana"/>
            </a:endParaRPr>
          </a:p>
          <a:p>
            <a:pPr algn="just" marL="12700" marR="220979">
              <a:lnSpc>
                <a:spcPct val="100000"/>
              </a:lnSpc>
              <a:spcBef>
                <a:spcPts val="5"/>
              </a:spcBef>
            </a:pPr>
            <a:r>
              <a:rPr dirty="0" sz="2500" spc="-50">
                <a:solidFill>
                  <a:srgbClr val="882E06"/>
                </a:solidFill>
                <a:latin typeface="Verdana"/>
                <a:cs typeface="Verdana"/>
              </a:rPr>
              <a:t>Legal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882E06"/>
                </a:solidFill>
                <a:latin typeface="Verdana"/>
                <a:cs typeface="Verdana"/>
              </a:rPr>
              <a:t>ethical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00">
                <a:solidFill>
                  <a:srgbClr val="882E06"/>
                </a:solidFill>
                <a:latin typeface="Verdana"/>
                <a:cs typeface="Verdana"/>
              </a:rPr>
              <a:t>hurdles,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including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stricter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882E06"/>
                </a:solidFill>
                <a:latin typeface="Verdana"/>
                <a:cs typeface="Verdana"/>
              </a:rPr>
              <a:t>regulations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882E06"/>
                </a:solidFill>
                <a:latin typeface="Verdana"/>
                <a:cs typeface="Verdana"/>
              </a:rPr>
              <a:t>emphasis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on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user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consent,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882E06"/>
                </a:solidFill>
                <a:latin typeface="Verdana"/>
                <a:cs typeface="Verdana"/>
              </a:rPr>
              <a:t>could </a:t>
            </a:r>
            <a:r>
              <a:rPr dirty="0" sz="2500" spc="-8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significantly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restrict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882E06"/>
                </a:solidFill>
                <a:latin typeface="Verdana"/>
                <a:cs typeface="Verdana"/>
              </a:rPr>
              <a:t>keylogger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5">
                <a:solidFill>
                  <a:srgbClr val="882E06"/>
                </a:solidFill>
                <a:latin typeface="Verdana"/>
                <a:cs typeface="Verdana"/>
              </a:rPr>
              <a:t>use,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882E06"/>
                </a:solidFill>
                <a:latin typeface="Verdana"/>
                <a:cs typeface="Verdana"/>
              </a:rPr>
              <a:t>particularly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10">
                <a:solidFill>
                  <a:srgbClr val="882E06"/>
                </a:solidFill>
                <a:latin typeface="Verdana"/>
                <a:cs typeface="Verdana"/>
              </a:rPr>
              <a:t>in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workplaces.</a:t>
            </a:r>
            <a:endParaRPr sz="2500">
              <a:latin typeface="Verdana"/>
              <a:cs typeface="Verdana"/>
            </a:endParaRPr>
          </a:p>
          <a:p>
            <a:pPr algn="just" marL="12700" marR="97155">
              <a:lnSpc>
                <a:spcPct val="100000"/>
              </a:lnSpc>
            </a:pPr>
            <a:r>
              <a:rPr dirty="0" sz="2500" spc="-8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882E06"/>
                </a:solidFill>
                <a:latin typeface="Verdana"/>
                <a:cs typeface="Verdana"/>
              </a:rPr>
              <a:t>ensure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responsible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5">
                <a:solidFill>
                  <a:srgbClr val="882E06"/>
                </a:solidFill>
                <a:latin typeface="Verdana"/>
                <a:cs typeface="Verdana"/>
              </a:rPr>
              <a:t>use,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keyloggers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should</a:t>
            </a:r>
            <a:r>
              <a:rPr dirty="0" sz="2500" spc="-1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882E06"/>
                </a:solidFill>
                <a:latin typeface="Verdana"/>
                <a:cs typeface="Verdana"/>
              </a:rPr>
              <a:t>be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882E06"/>
                </a:solidFill>
                <a:latin typeface="Verdana"/>
                <a:cs typeface="Verdana"/>
              </a:rPr>
              <a:t>employed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for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5">
                <a:solidFill>
                  <a:srgbClr val="882E06"/>
                </a:solidFill>
                <a:latin typeface="Verdana"/>
                <a:cs typeface="Verdana"/>
              </a:rPr>
              <a:t>legitimate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0">
                <a:solidFill>
                  <a:srgbClr val="882E06"/>
                </a:solidFill>
                <a:latin typeface="Verdana"/>
                <a:cs typeface="Verdana"/>
              </a:rPr>
              <a:t>purposes</a:t>
            </a:r>
            <a:r>
              <a:rPr dirty="0" sz="2500" spc="-16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with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882E06"/>
                </a:solidFill>
                <a:latin typeface="Verdana"/>
                <a:cs typeface="Verdana"/>
              </a:rPr>
              <a:t>clear </a:t>
            </a:r>
            <a:r>
              <a:rPr dirty="0" sz="2500" spc="-869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user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consent.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Robust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security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5">
                <a:solidFill>
                  <a:srgbClr val="882E06"/>
                </a:solidFill>
                <a:latin typeface="Verdana"/>
                <a:cs typeface="Verdana"/>
              </a:rPr>
              <a:t>measures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05">
                <a:solidFill>
                  <a:srgbClr val="882E06"/>
                </a:solidFill>
                <a:latin typeface="Verdana"/>
                <a:cs typeface="Verdana"/>
              </a:rPr>
              <a:t>are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essential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882E06"/>
                </a:solidFill>
                <a:latin typeface="Verdana"/>
                <a:cs typeface="Verdana"/>
              </a:rPr>
              <a:t>protect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captured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00">
                <a:solidFill>
                  <a:srgbClr val="882E06"/>
                </a:solidFill>
                <a:latin typeface="Verdana"/>
                <a:cs typeface="Verdana"/>
              </a:rPr>
              <a:t>data.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Transparency </a:t>
            </a:r>
            <a:r>
              <a:rPr dirty="0" sz="2500" spc="-869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about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882E06"/>
                </a:solidFill>
                <a:latin typeface="Verdana"/>
                <a:cs typeface="Verdana"/>
              </a:rPr>
              <a:t>keylogger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05">
                <a:solidFill>
                  <a:srgbClr val="882E06"/>
                </a:solidFill>
                <a:latin typeface="Verdana"/>
                <a:cs typeface="Verdana"/>
              </a:rPr>
              <a:t>monitoring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45">
                <a:solidFill>
                  <a:srgbClr val="882E06"/>
                </a:solidFill>
                <a:latin typeface="Verdana"/>
                <a:cs typeface="Verdana"/>
              </a:rPr>
              <a:t>is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critical.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/>
              <a:cs typeface="Verdana"/>
            </a:endParaRPr>
          </a:p>
          <a:p>
            <a:pPr marL="12700" marR="633095">
              <a:lnSpc>
                <a:spcPct val="100000"/>
              </a:lnSpc>
            </a:pPr>
            <a:r>
              <a:rPr dirty="0" sz="2500" spc="-10">
                <a:solidFill>
                  <a:srgbClr val="882E06"/>
                </a:solidFill>
                <a:latin typeface="Verdana"/>
                <a:cs typeface="Verdana"/>
              </a:rPr>
              <a:t>As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0">
                <a:solidFill>
                  <a:srgbClr val="882E06"/>
                </a:solidFill>
                <a:latin typeface="Verdana"/>
                <a:cs typeface="Verdana"/>
              </a:rPr>
              <a:t>public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awareness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">
                <a:solidFill>
                  <a:srgbClr val="882E06"/>
                </a:solidFill>
                <a:latin typeface="Verdana"/>
                <a:cs typeface="Verdana"/>
              </a:rPr>
              <a:t>of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keyloggers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882E06"/>
                </a:solidFill>
                <a:latin typeface="Verdana"/>
                <a:cs typeface="Verdana"/>
              </a:rPr>
              <a:t>grows,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882E06"/>
                </a:solidFill>
                <a:latin typeface="Verdana"/>
                <a:cs typeface="Verdana"/>
              </a:rPr>
              <a:t>ethical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882E06"/>
                </a:solidFill>
                <a:latin typeface="Verdana"/>
                <a:cs typeface="Verdana"/>
              </a:rPr>
              <a:t>considerations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and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882E06"/>
                </a:solidFill>
                <a:latin typeface="Verdana"/>
                <a:cs typeface="Verdana"/>
              </a:rPr>
              <a:t>potential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882E06"/>
                </a:solidFill>
                <a:latin typeface="Verdana"/>
                <a:cs typeface="Verdana"/>
              </a:rPr>
              <a:t>misuse</a:t>
            </a:r>
            <a:r>
              <a:rPr dirty="0" sz="2500" spc="-1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882E06"/>
                </a:solidFill>
                <a:latin typeface="Verdana"/>
                <a:cs typeface="Verdana"/>
              </a:rPr>
              <a:t>will </a:t>
            </a:r>
            <a:r>
              <a:rPr dirty="0" sz="2500" spc="-86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00">
                <a:solidFill>
                  <a:srgbClr val="882E06"/>
                </a:solidFill>
                <a:latin typeface="Verdana"/>
                <a:cs typeface="Verdana"/>
              </a:rPr>
              <a:t>likely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receive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25">
                <a:solidFill>
                  <a:srgbClr val="882E06"/>
                </a:solidFill>
                <a:latin typeface="Verdana"/>
                <a:cs typeface="Verdana"/>
              </a:rPr>
              <a:t>more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105">
                <a:solidFill>
                  <a:srgbClr val="882E06"/>
                </a:solidFill>
                <a:latin typeface="Verdana"/>
                <a:cs typeface="Verdana"/>
              </a:rPr>
              <a:t>scrutiny,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45">
                <a:solidFill>
                  <a:srgbClr val="882E06"/>
                </a:solidFill>
                <a:latin typeface="Verdana"/>
                <a:cs typeface="Verdana"/>
              </a:rPr>
              <a:t>possibly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882E06"/>
                </a:solidFill>
                <a:latin typeface="Verdana"/>
                <a:cs typeface="Verdana"/>
              </a:rPr>
              <a:t>leading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882E06"/>
                </a:solidFill>
                <a:latin typeface="Verdana"/>
                <a:cs typeface="Verdana"/>
              </a:rPr>
              <a:t>to</a:t>
            </a:r>
            <a:r>
              <a:rPr dirty="0" sz="2500" spc="-17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882E06"/>
                </a:solidFill>
                <a:latin typeface="Verdana"/>
                <a:cs typeface="Verdana"/>
              </a:rPr>
              <a:t>stricter</a:t>
            </a:r>
            <a:r>
              <a:rPr dirty="0" sz="2500" spc="-175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dirty="0" sz="2500" spc="-95">
                <a:solidFill>
                  <a:srgbClr val="882E06"/>
                </a:solidFill>
                <a:latin typeface="Verdana"/>
                <a:cs typeface="Verdana"/>
              </a:rPr>
              <a:t>regulations.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87893" y="7988478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4" h="572134">
                <a:moveTo>
                  <a:pt x="327520" y="0"/>
                </a:moveTo>
                <a:lnTo>
                  <a:pt x="246176" y="0"/>
                </a:lnTo>
                <a:lnTo>
                  <a:pt x="246176" y="187185"/>
                </a:lnTo>
                <a:lnTo>
                  <a:pt x="113017" y="54711"/>
                </a:lnTo>
                <a:lnTo>
                  <a:pt x="55422" y="112318"/>
                </a:lnTo>
                <a:lnTo>
                  <a:pt x="187871" y="244792"/>
                </a:lnTo>
                <a:lnTo>
                  <a:pt x="0" y="244792"/>
                </a:lnTo>
                <a:lnTo>
                  <a:pt x="0" y="326148"/>
                </a:lnTo>
                <a:lnTo>
                  <a:pt x="187871" y="326148"/>
                </a:lnTo>
                <a:lnTo>
                  <a:pt x="55422" y="458622"/>
                </a:lnTo>
                <a:lnTo>
                  <a:pt x="113017" y="516216"/>
                </a:lnTo>
                <a:lnTo>
                  <a:pt x="246176" y="383743"/>
                </a:lnTo>
                <a:lnTo>
                  <a:pt x="246176" y="571652"/>
                </a:lnTo>
                <a:lnTo>
                  <a:pt x="327520" y="571652"/>
                </a:lnTo>
                <a:lnTo>
                  <a:pt x="327520" y="383743"/>
                </a:lnTo>
                <a:lnTo>
                  <a:pt x="460692" y="516216"/>
                </a:lnTo>
                <a:lnTo>
                  <a:pt x="518274" y="458622"/>
                </a:lnTo>
                <a:lnTo>
                  <a:pt x="385826" y="326148"/>
                </a:lnTo>
                <a:lnTo>
                  <a:pt x="572985" y="326148"/>
                </a:lnTo>
                <a:lnTo>
                  <a:pt x="572985" y="244792"/>
                </a:lnTo>
                <a:lnTo>
                  <a:pt x="385826" y="244792"/>
                </a:lnTo>
                <a:lnTo>
                  <a:pt x="518274" y="112318"/>
                </a:lnTo>
                <a:lnTo>
                  <a:pt x="460692" y="54711"/>
                </a:lnTo>
                <a:lnTo>
                  <a:pt x="327520" y="187185"/>
                </a:lnTo>
                <a:lnTo>
                  <a:pt x="3275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21383" y="8969540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3"/>
                </a:lnTo>
                <a:lnTo>
                  <a:pt x="1249184" y="60479"/>
                </a:lnTo>
                <a:lnTo>
                  <a:pt x="1226915" y="74348"/>
                </a:lnTo>
                <a:lnTo>
                  <a:pt x="1206068" y="84506"/>
                </a:lnTo>
                <a:lnTo>
                  <a:pt x="1182658" y="90749"/>
                </a:lnTo>
                <a:lnTo>
                  <a:pt x="1152702" y="92875"/>
                </a:lnTo>
                <a:lnTo>
                  <a:pt x="1123158" y="90749"/>
                </a:lnTo>
                <a:lnTo>
                  <a:pt x="1099961" y="84506"/>
                </a:lnTo>
                <a:lnTo>
                  <a:pt x="1079195" y="74348"/>
                </a:lnTo>
                <a:lnTo>
                  <a:pt x="1056944" y="60479"/>
                </a:lnTo>
                <a:lnTo>
                  <a:pt x="1023971" y="40093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3"/>
                </a:lnTo>
                <a:lnTo>
                  <a:pt x="672465" y="60479"/>
                </a:lnTo>
                <a:lnTo>
                  <a:pt x="650203" y="74348"/>
                </a:lnTo>
                <a:lnTo>
                  <a:pt x="629359" y="84506"/>
                </a:lnTo>
                <a:lnTo>
                  <a:pt x="605951" y="90749"/>
                </a:lnTo>
                <a:lnTo>
                  <a:pt x="575995" y="92875"/>
                </a:lnTo>
                <a:lnTo>
                  <a:pt x="546451" y="90749"/>
                </a:lnTo>
                <a:lnTo>
                  <a:pt x="523254" y="84506"/>
                </a:lnTo>
                <a:lnTo>
                  <a:pt x="502488" y="74348"/>
                </a:lnTo>
                <a:lnTo>
                  <a:pt x="480237" y="60479"/>
                </a:lnTo>
                <a:lnTo>
                  <a:pt x="447264" y="40093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3"/>
                </a:lnTo>
                <a:lnTo>
                  <a:pt x="95758" y="60479"/>
                </a:lnTo>
                <a:lnTo>
                  <a:pt x="73507" y="74348"/>
                </a:lnTo>
                <a:lnTo>
                  <a:pt x="52741" y="84506"/>
                </a:lnTo>
                <a:lnTo>
                  <a:pt x="29544" y="90749"/>
                </a:lnTo>
                <a:lnTo>
                  <a:pt x="0" y="92875"/>
                </a:lnTo>
                <a:lnTo>
                  <a:pt x="0" y="271424"/>
                </a:lnTo>
                <a:lnTo>
                  <a:pt x="65783" y="265507"/>
                </a:lnTo>
                <a:lnTo>
                  <a:pt x="117994" y="250545"/>
                </a:lnTo>
                <a:lnTo>
                  <a:pt x="159268" y="230723"/>
                </a:lnTo>
                <a:lnTo>
                  <a:pt x="192239" y="210225"/>
                </a:lnTo>
                <a:lnTo>
                  <a:pt x="214390" y="196357"/>
                </a:lnTo>
                <a:lnTo>
                  <a:pt x="234989" y="186200"/>
                </a:lnTo>
                <a:lnTo>
                  <a:pt x="258153" y="179957"/>
                </a:lnTo>
                <a:lnTo>
                  <a:pt x="287997" y="177831"/>
                </a:lnTo>
                <a:lnTo>
                  <a:pt x="317847" y="179957"/>
                </a:lnTo>
                <a:lnTo>
                  <a:pt x="341010" y="186200"/>
                </a:lnTo>
                <a:lnTo>
                  <a:pt x="361607" y="196357"/>
                </a:lnTo>
                <a:lnTo>
                  <a:pt x="383755" y="210225"/>
                </a:lnTo>
                <a:lnTo>
                  <a:pt x="416729" y="230723"/>
                </a:lnTo>
                <a:lnTo>
                  <a:pt x="458006" y="250545"/>
                </a:lnTo>
                <a:lnTo>
                  <a:pt x="510218" y="265507"/>
                </a:lnTo>
                <a:lnTo>
                  <a:pt x="575995" y="271424"/>
                </a:lnTo>
                <a:lnTo>
                  <a:pt x="642088" y="265507"/>
                </a:lnTo>
                <a:lnTo>
                  <a:pt x="694340" y="250545"/>
                </a:lnTo>
                <a:lnTo>
                  <a:pt x="735658" y="230723"/>
                </a:lnTo>
                <a:lnTo>
                  <a:pt x="768946" y="210225"/>
                </a:lnTo>
                <a:lnTo>
                  <a:pt x="790797" y="196357"/>
                </a:lnTo>
                <a:lnTo>
                  <a:pt x="811429" y="186200"/>
                </a:lnTo>
                <a:lnTo>
                  <a:pt x="834760" y="179957"/>
                </a:lnTo>
                <a:lnTo>
                  <a:pt x="864704" y="177831"/>
                </a:lnTo>
                <a:lnTo>
                  <a:pt x="894249" y="179957"/>
                </a:lnTo>
                <a:lnTo>
                  <a:pt x="917446" y="186200"/>
                </a:lnTo>
                <a:lnTo>
                  <a:pt x="938212" y="196357"/>
                </a:lnTo>
                <a:lnTo>
                  <a:pt x="960462" y="210225"/>
                </a:lnTo>
                <a:lnTo>
                  <a:pt x="993436" y="230723"/>
                </a:lnTo>
                <a:lnTo>
                  <a:pt x="1034713" y="250545"/>
                </a:lnTo>
                <a:lnTo>
                  <a:pt x="1086925" y="265507"/>
                </a:lnTo>
                <a:lnTo>
                  <a:pt x="1152702" y="271424"/>
                </a:lnTo>
                <a:lnTo>
                  <a:pt x="1218797" y="265507"/>
                </a:lnTo>
                <a:lnTo>
                  <a:pt x="1271054" y="250545"/>
                </a:lnTo>
                <a:lnTo>
                  <a:pt x="1312376" y="230723"/>
                </a:lnTo>
                <a:lnTo>
                  <a:pt x="1345666" y="210225"/>
                </a:lnTo>
                <a:lnTo>
                  <a:pt x="1367509" y="196357"/>
                </a:lnTo>
                <a:lnTo>
                  <a:pt x="1388138" y="186200"/>
                </a:lnTo>
                <a:lnTo>
                  <a:pt x="1411467" y="179957"/>
                </a:lnTo>
                <a:lnTo>
                  <a:pt x="1441411" y="177831"/>
                </a:lnTo>
                <a:lnTo>
                  <a:pt x="1471261" y="179957"/>
                </a:lnTo>
                <a:lnTo>
                  <a:pt x="1494426" y="186200"/>
                </a:lnTo>
                <a:lnTo>
                  <a:pt x="1515026" y="196357"/>
                </a:lnTo>
                <a:lnTo>
                  <a:pt x="1537182" y="210225"/>
                </a:lnTo>
                <a:lnTo>
                  <a:pt x="1570165" y="230723"/>
                </a:lnTo>
                <a:lnTo>
                  <a:pt x="1611517" y="250545"/>
                </a:lnTo>
                <a:lnTo>
                  <a:pt x="1663939" y="265507"/>
                </a:lnTo>
                <a:lnTo>
                  <a:pt x="1730133" y="271424"/>
                </a:lnTo>
                <a:lnTo>
                  <a:pt x="1730133" y="92875"/>
                </a:lnTo>
                <a:lnTo>
                  <a:pt x="1700170" y="90749"/>
                </a:lnTo>
                <a:lnTo>
                  <a:pt x="1676758" y="84506"/>
                </a:lnTo>
                <a:lnTo>
                  <a:pt x="1655913" y="74348"/>
                </a:lnTo>
                <a:lnTo>
                  <a:pt x="1633651" y="60479"/>
                </a:lnTo>
                <a:lnTo>
                  <a:pt x="1600680" y="40093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21383" y="9344633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1"/>
                </a:lnTo>
                <a:lnTo>
                  <a:pt x="1249184" y="60473"/>
                </a:lnTo>
                <a:lnTo>
                  <a:pt x="1226915" y="74344"/>
                </a:lnTo>
                <a:lnTo>
                  <a:pt x="1206068" y="84503"/>
                </a:lnTo>
                <a:lnTo>
                  <a:pt x="1182658" y="90747"/>
                </a:lnTo>
                <a:lnTo>
                  <a:pt x="1152702" y="92873"/>
                </a:lnTo>
                <a:lnTo>
                  <a:pt x="1123158" y="90747"/>
                </a:lnTo>
                <a:lnTo>
                  <a:pt x="1099961" y="84503"/>
                </a:lnTo>
                <a:lnTo>
                  <a:pt x="1079195" y="74344"/>
                </a:lnTo>
                <a:lnTo>
                  <a:pt x="1056944" y="60473"/>
                </a:lnTo>
                <a:lnTo>
                  <a:pt x="1023971" y="40091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1"/>
                </a:lnTo>
                <a:lnTo>
                  <a:pt x="672465" y="60473"/>
                </a:lnTo>
                <a:lnTo>
                  <a:pt x="650203" y="74344"/>
                </a:lnTo>
                <a:lnTo>
                  <a:pt x="629359" y="84503"/>
                </a:lnTo>
                <a:lnTo>
                  <a:pt x="605951" y="90747"/>
                </a:lnTo>
                <a:lnTo>
                  <a:pt x="575995" y="92873"/>
                </a:lnTo>
                <a:lnTo>
                  <a:pt x="546451" y="90747"/>
                </a:lnTo>
                <a:lnTo>
                  <a:pt x="523254" y="84503"/>
                </a:lnTo>
                <a:lnTo>
                  <a:pt x="502488" y="74344"/>
                </a:lnTo>
                <a:lnTo>
                  <a:pt x="480237" y="60473"/>
                </a:lnTo>
                <a:lnTo>
                  <a:pt x="447264" y="40091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1"/>
                </a:lnTo>
                <a:lnTo>
                  <a:pt x="95758" y="60473"/>
                </a:lnTo>
                <a:lnTo>
                  <a:pt x="73507" y="74344"/>
                </a:lnTo>
                <a:lnTo>
                  <a:pt x="52741" y="84503"/>
                </a:lnTo>
                <a:lnTo>
                  <a:pt x="29544" y="90747"/>
                </a:lnTo>
                <a:lnTo>
                  <a:pt x="0" y="92873"/>
                </a:lnTo>
                <a:lnTo>
                  <a:pt x="0" y="271418"/>
                </a:lnTo>
                <a:lnTo>
                  <a:pt x="65783" y="265500"/>
                </a:lnTo>
                <a:lnTo>
                  <a:pt x="117994" y="250539"/>
                </a:lnTo>
                <a:lnTo>
                  <a:pt x="159268" y="230719"/>
                </a:lnTo>
                <a:lnTo>
                  <a:pt x="192239" y="210224"/>
                </a:lnTo>
                <a:lnTo>
                  <a:pt x="214390" y="196353"/>
                </a:lnTo>
                <a:lnTo>
                  <a:pt x="234989" y="186194"/>
                </a:lnTo>
                <a:lnTo>
                  <a:pt x="258153" y="179950"/>
                </a:lnTo>
                <a:lnTo>
                  <a:pt x="287997" y="177824"/>
                </a:lnTo>
                <a:lnTo>
                  <a:pt x="317847" y="179950"/>
                </a:lnTo>
                <a:lnTo>
                  <a:pt x="341010" y="186194"/>
                </a:lnTo>
                <a:lnTo>
                  <a:pt x="361607" y="196353"/>
                </a:lnTo>
                <a:lnTo>
                  <a:pt x="383755" y="210224"/>
                </a:lnTo>
                <a:lnTo>
                  <a:pt x="416729" y="230719"/>
                </a:lnTo>
                <a:lnTo>
                  <a:pt x="458006" y="250539"/>
                </a:lnTo>
                <a:lnTo>
                  <a:pt x="510218" y="265500"/>
                </a:lnTo>
                <a:lnTo>
                  <a:pt x="575995" y="271418"/>
                </a:lnTo>
                <a:lnTo>
                  <a:pt x="642088" y="265500"/>
                </a:lnTo>
                <a:lnTo>
                  <a:pt x="694340" y="250539"/>
                </a:lnTo>
                <a:lnTo>
                  <a:pt x="735658" y="230719"/>
                </a:lnTo>
                <a:lnTo>
                  <a:pt x="768946" y="210224"/>
                </a:lnTo>
                <a:lnTo>
                  <a:pt x="790797" y="196353"/>
                </a:lnTo>
                <a:lnTo>
                  <a:pt x="811429" y="186194"/>
                </a:lnTo>
                <a:lnTo>
                  <a:pt x="834760" y="179950"/>
                </a:lnTo>
                <a:lnTo>
                  <a:pt x="864704" y="177824"/>
                </a:lnTo>
                <a:lnTo>
                  <a:pt x="894249" y="179950"/>
                </a:lnTo>
                <a:lnTo>
                  <a:pt x="917446" y="186194"/>
                </a:lnTo>
                <a:lnTo>
                  <a:pt x="938212" y="196353"/>
                </a:lnTo>
                <a:lnTo>
                  <a:pt x="960462" y="210224"/>
                </a:lnTo>
                <a:lnTo>
                  <a:pt x="993436" y="230719"/>
                </a:lnTo>
                <a:lnTo>
                  <a:pt x="1034713" y="250539"/>
                </a:lnTo>
                <a:lnTo>
                  <a:pt x="1086925" y="265500"/>
                </a:lnTo>
                <a:lnTo>
                  <a:pt x="1152702" y="271418"/>
                </a:lnTo>
                <a:lnTo>
                  <a:pt x="1218797" y="265500"/>
                </a:lnTo>
                <a:lnTo>
                  <a:pt x="1271054" y="250539"/>
                </a:lnTo>
                <a:lnTo>
                  <a:pt x="1312376" y="230719"/>
                </a:lnTo>
                <a:lnTo>
                  <a:pt x="1345666" y="210224"/>
                </a:lnTo>
                <a:lnTo>
                  <a:pt x="1367509" y="196353"/>
                </a:lnTo>
                <a:lnTo>
                  <a:pt x="1388138" y="186194"/>
                </a:lnTo>
                <a:lnTo>
                  <a:pt x="1411467" y="179950"/>
                </a:lnTo>
                <a:lnTo>
                  <a:pt x="1441411" y="177824"/>
                </a:lnTo>
                <a:lnTo>
                  <a:pt x="1471261" y="179950"/>
                </a:lnTo>
                <a:lnTo>
                  <a:pt x="1494426" y="186194"/>
                </a:lnTo>
                <a:lnTo>
                  <a:pt x="1515026" y="196353"/>
                </a:lnTo>
                <a:lnTo>
                  <a:pt x="1537182" y="210224"/>
                </a:lnTo>
                <a:lnTo>
                  <a:pt x="1570165" y="230719"/>
                </a:lnTo>
                <a:lnTo>
                  <a:pt x="1611517" y="250539"/>
                </a:lnTo>
                <a:lnTo>
                  <a:pt x="1663939" y="265500"/>
                </a:lnTo>
                <a:lnTo>
                  <a:pt x="1730133" y="271418"/>
                </a:lnTo>
                <a:lnTo>
                  <a:pt x="1730133" y="92873"/>
                </a:lnTo>
                <a:lnTo>
                  <a:pt x="1700170" y="90747"/>
                </a:lnTo>
                <a:lnTo>
                  <a:pt x="1676758" y="84503"/>
                </a:lnTo>
                <a:lnTo>
                  <a:pt x="1655913" y="74344"/>
                </a:lnTo>
                <a:lnTo>
                  <a:pt x="1633651" y="60473"/>
                </a:lnTo>
                <a:lnTo>
                  <a:pt x="1600680" y="40091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2055" y="4544466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338" y="0"/>
                </a:moveTo>
                <a:lnTo>
                  <a:pt x="369650" y="2812"/>
                </a:lnTo>
                <a:lnTo>
                  <a:pt x="322585" y="11042"/>
                </a:lnTo>
                <a:lnTo>
                  <a:pt x="277462" y="24375"/>
                </a:lnTo>
                <a:lnTo>
                  <a:pt x="234598" y="42499"/>
                </a:lnTo>
                <a:lnTo>
                  <a:pt x="194309" y="65099"/>
                </a:lnTo>
                <a:lnTo>
                  <a:pt x="156914" y="91864"/>
                </a:lnTo>
                <a:lnTo>
                  <a:pt x="122729" y="122478"/>
                </a:lnTo>
                <a:lnTo>
                  <a:pt x="92073" y="156630"/>
                </a:lnTo>
                <a:lnTo>
                  <a:pt x="65262" y="194005"/>
                </a:lnTo>
                <a:lnTo>
                  <a:pt x="42614" y="234291"/>
                </a:lnTo>
                <a:lnTo>
                  <a:pt x="24446" y="277174"/>
                </a:lnTo>
                <a:lnTo>
                  <a:pt x="11076" y="322342"/>
                </a:lnTo>
                <a:lnTo>
                  <a:pt x="2822" y="369479"/>
                </a:lnTo>
                <a:lnTo>
                  <a:pt x="0" y="418274"/>
                </a:lnTo>
                <a:lnTo>
                  <a:pt x="2822" y="466940"/>
                </a:lnTo>
                <a:lnTo>
                  <a:pt x="11076" y="513987"/>
                </a:lnTo>
                <a:lnTo>
                  <a:pt x="24446" y="559098"/>
                </a:lnTo>
                <a:lnTo>
                  <a:pt x="42614" y="601954"/>
                </a:lnTo>
                <a:lnTo>
                  <a:pt x="65262" y="642237"/>
                </a:lnTo>
                <a:lnTo>
                  <a:pt x="92073" y="679630"/>
                </a:lnTo>
                <a:lnTo>
                  <a:pt x="122729" y="713814"/>
                </a:lnTo>
                <a:lnTo>
                  <a:pt x="156914" y="744472"/>
                </a:lnTo>
                <a:lnTo>
                  <a:pt x="194309" y="771286"/>
                </a:lnTo>
                <a:lnTo>
                  <a:pt x="234598" y="793937"/>
                </a:lnTo>
                <a:lnTo>
                  <a:pt x="277462" y="812108"/>
                </a:lnTo>
                <a:lnTo>
                  <a:pt x="322585" y="825481"/>
                </a:lnTo>
                <a:lnTo>
                  <a:pt x="369650" y="833738"/>
                </a:lnTo>
                <a:lnTo>
                  <a:pt x="418338" y="836561"/>
                </a:lnTo>
                <a:lnTo>
                  <a:pt x="467117" y="833738"/>
                </a:lnTo>
                <a:lnTo>
                  <a:pt x="514243" y="825481"/>
                </a:lnTo>
                <a:lnTo>
                  <a:pt x="559399" y="812108"/>
                </a:lnTo>
                <a:lnTo>
                  <a:pt x="602274" y="793937"/>
                </a:lnTo>
                <a:lnTo>
                  <a:pt x="642554" y="771286"/>
                </a:lnTo>
                <a:lnTo>
                  <a:pt x="679925" y="744472"/>
                </a:lnTo>
                <a:lnTo>
                  <a:pt x="714073" y="713814"/>
                </a:lnTo>
                <a:lnTo>
                  <a:pt x="737602" y="687539"/>
                </a:lnTo>
                <a:lnTo>
                  <a:pt x="418338" y="687539"/>
                </a:lnTo>
                <a:lnTo>
                  <a:pt x="370032" y="683188"/>
                </a:lnTo>
                <a:lnTo>
                  <a:pt x="324521" y="670647"/>
                </a:lnTo>
                <a:lnTo>
                  <a:pt x="282575" y="650688"/>
                </a:lnTo>
                <a:lnTo>
                  <a:pt x="244965" y="624080"/>
                </a:lnTo>
                <a:lnTo>
                  <a:pt x="212464" y="591593"/>
                </a:lnTo>
                <a:lnTo>
                  <a:pt x="185843" y="553999"/>
                </a:lnTo>
                <a:lnTo>
                  <a:pt x="165872" y="512068"/>
                </a:lnTo>
                <a:lnTo>
                  <a:pt x="153325" y="466569"/>
                </a:lnTo>
                <a:lnTo>
                  <a:pt x="148971" y="418274"/>
                </a:lnTo>
                <a:lnTo>
                  <a:pt x="153325" y="369767"/>
                </a:lnTo>
                <a:lnTo>
                  <a:pt x="165872" y="324105"/>
                </a:lnTo>
                <a:lnTo>
                  <a:pt x="185843" y="282051"/>
                </a:lnTo>
                <a:lnTo>
                  <a:pt x="212464" y="244371"/>
                </a:lnTo>
                <a:lnTo>
                  <a:pt x="244965" y="211827"/>
                </a:lnTo>
                <a:lnTo>
                  <a:pt x="282575" y="185185"/>
                </a:lnTo>
                <a:lnTo>
                  <a:pt x="324521" y="165208"/>
                </a:lnTo>
                <a:lnTo>
                  <a:pt x="370032" y="152662"/>
                </a:lnTo>
                <a:lnTo>
                  <a:pt x="418338" y="148310"/>
                </a:lnTo>
                <a:lnTo>
                  <a:pt x="737228" y="148310"/>
                </a:lnTo>
                <a:lnTo>
                  <a:pt x="714073" y="122478"/>
                </a:lnTo>
                <a:lnTo>
                  <a:pt x="679925" y="91864"/>
                </a:lnTo>
                <a:lnTo>
                  <a:pt x="642554" y="65099"/>
                </a:lnTo>
                <a:lnTo>
                  <a:pt x="602274" y="42499"/>
                </a:lnTo>
                <a:lnTo>
                  <a:pt x="559399" y="24375"/>
                </a:lnTo>
                <a:lnTo>
                  <a:pt x="514243" y="11042"/>
                </a:lnTo>
                <a:lnTo>
                  <a:pt x="467117" y="2812"/>
                </a:lnTo>
                <a:lnTo>
                  <a:pt x="418338" y="0"/>
                </a:lnTo>
                <a:close/>
              </a:path>
              <a:path w="836930" h="836929">
                <a:moveTo>
                  <a:pt x="737228" y="148310"/>
                </a:moveTo>
                <a:lnTo>
                  <a:pt x="418338" y="148310"/>
                </a:lnTo>
                <a:lnTo>
                  <a:pt x="466828" y="152662"/>
                </a:lnTo>
                <a:lnTo>
                  <a:pt x="512475" y="165208"/>
                </a:lnTo>
                <a:lnTo>
                  <a:pt x="554514" y="185185"/>
                </a:lnTo>
                <a:lnTo>
                  <a:pt x="592183" y="211827"/>
                </a:lnTo>
                <a:lnTo>
                  <a:pt x="624716" y="244371"/>
                </a:lnTo>
                <a:lnTo>
                  <a:pt x="651350" y="282051"/>
                </a:lnTo>
                <a:lnTo>
                  <a:pt x="671320" y="324105"/>
                </a:lnTo>
                <a:lnTo>
                  <a:pt x="683862" y="369767"/>
                </a:lnTo>
                <a:lnTo>
                  <a:pt x="688213" y="418274"/>
                </a:lnTo>
                <a:lnTo>
                  <a:pt x="683862" y="466569"/>
                </a:lnTo>
                <a:lnTo>
                  <a:pt x="671320" y="512068"/>
                </a:lnTo>
                <a:lnTo>
                  <a:pt x="651350" y="553999"/>
                </a:lnTo>
                <a:lnTo>
                  <a:pt x="624716" y="591593"/>
                </a:lnTo>
                <a:lnTo>
                  <a:pt x="592183" y="624080"/>
                </a:lnTo>
                <a:lnTo>
                  <a:pt x="554514" y="650688"/>
                </a:lnTo>
                <a:lnTo>
                  <a:pt x="512475" y="670647"/>
                </a:lnTo>
                <a:lnTo>
                  <a:pt x="466828" y="683188"/>
                </a:lnTo>
                <a:lnTo>
                  <a:pt x="418338" y="687539"/>
                </a:lnTo>
                <a:lnTo>
                  <a:pt x="737602" y="687539"/>
                </a:lnTo>
                <a:lnTo>
                  <a:pt x="771448" y="642237"/>
                </a:lnTo>
                <a:lnTo>
                  <a:pt x="794048" y="601954"/>
                </a:lnTo>
                <a:lnTo>
                  <a:pt x="812172" y="559098"/>
                </a:lnTo>
                <a:lnTo>
                  <a:pt x="825505" y="513987"/>
                </a:lnTo>
                <a:lnTo>
                  <a:pt x="833736" y="466940"/>
                </a:lnTo>
                <a:lnTo>
                  <a:pt x="836549" y="418274"/>
                </a:lnTo>
                <a:lnTo>
                  <a:pt x="833736" y="369479"/>
                </a:lnTo>
                <a:lnTo>
                  <a:pt x="825505" y="322342"/>
                </a:lnTo>
                <a:lnTo>
                  <a:pt x="812172" y="277174"/>
                </a:lnTo>
                <a:lnTo>
                  <a:pt x="794048" y="234291"/>
                </a:lnTo>
                <a:lnTo>
                  <a:pt x="771448" y="194005"/>
                </a:lnTo>
                <a:lnTo>
                  <a:pt x="744685" y="156630"/>
                </a:lnTo>
                <a:lnTo>
                  <a:pt x="737228" y="14831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343039" y="2"/>
            <a:ext cx="2779395" cy="1106170"/>
            <a:chOff x="13343039" y="2"/>
            <a:chExt cx="2779395" cy="1106170"/>
          </a:xfrm>
        </p:grpSpPr>
        <p:sp>
          <p:nvSpPr>
            <p:cNvPr id="4" name="object 4"/>
            <p:cNvSpPr/>
            <p:nvPr/>
          </p:nvSpPr>
          <p:spPr>
            <a:xfrm>
              <a:off x="13343039" y="2"/>
              <a:ext cx="2779395" cy="1106170"/>
            </a:xfrm>
            <a:custGeom>
              <a:avLst/>
              <a:gdLst/>
              <a:ahLst/>
              <a:cxnLst/>
              <a:rect l="l" t="t" r="r" b="b"/>
              <a:pathLst>
                <a:path w="2779394" h="1106170">
                  <a:moveTo>
                    <a:pt x="250373" y="0"/>
                  </a:moveTo>
                  <a:lnTo>
                    <a:pt x="0" y="0"/>
                  </a:lnTo>
                  <a:lnTo>
                    <a:pt x="1435" y="6600"/>
                  </a:lnTo>
                  <a:lnTo>
                    <a:pt x="12700" y="51325"/>
                  </a:lnTo>
                  <a:lnTo>
                    <a:pt x="25360" y="95478"/>
                  </a:lnTo>
                  <a:lnTo>
                    <a:pt x="39392" y="139034"/>
                  </a:lnTo>
                  <a:lnTo>
                    <a:pt x="54770" y="181968"/>
                  </a:lnTo>
                  <a:lnTo>
                    <a:pt x="71470" y="224255"/>
                  </a:lnTo>
                  <a:lnTo>
                    <a:pt x="89465" y="265870"/>
                  </a:lnTo>
                  <a:lnTo>
                    <a:pt x="108732" y="306787"/>
                  </a:lnTo>
                  <a:lnTo>
                    <a:pt x="129244" y="346983"/>
                  </a:lnTo>
                  <a:lnTo>
                    <a:pt x="150979" y="386432"/>
                  </a:lnTo>
                  <a:lnTo>
                    <a:pt x="173909" y="425109"/>
                  </a:lnTo>
                  <a:lnTo>
                    <a:pt x="198011" y="462989"/>
                  </a:lnTo>
                  <a:lnTo>
                    <a:pt x="223259" y="500048"/>
                  </a:lnTo>
                  <a:lnTo>
                    <a:pt x="249629" y="536259"/>
                  </a:lnTo>
                  <a:lnTo>
                    <a:pt x="277095" y="571599"/>
                  </a:lnTo>
                  <a:lnTo>
                    <a:pt x="305633" y="606042"/>
                  </a:lnTo>
                  <a:lnTo>
                    <a:pt x="335217" y="639563"/>
                  </a:lnTo>
                  <a:lnTo>
                    <a:pt x="365823" y="672138"/>
                  </a:lnTo>
                  <a:lnTo>
                    <a:pt x="397426" y="703741"/>
                  </a:lnTo>
                  <a:lnTo>
                    <a:pt x="430000" y="734348"/>
                  </a:lnTo>
                  <a:lnTo>
                    <a:pt x="463521" y="763933"/>
                  </a:lnTo>
                  <a:lnTo>
                    <a:pt x="497963" y="792471"/>
                  </a:lnTo>
                  <a:lnTo>
                    <a:pt x="533303" y="819938"/>
                  </a:lnTo>
                  <a:lnTo>
                    <a:pt x="569514" y="846309"/>
                  </a:lnTo>
                  <a:lnTo>
                    <a:pt x="606572" y="871558"/>
                  </a:lnTo>
                  <a:lnTo>
                    <a:pt x="644452" y="895660"/>
                  </a:lnTo>
                  <a:lnTo>
                    <a:pt x="683129" y="918591"/>
                  </a:lnTo>
                  <a:lnTo>
                    <a:pt x="722578" y="940326"/>
                  </a:lnTo>
                  <a:lnTo>
                    <a:pt x="762774" y="960840"/>
                  </a:lnTo>
                  <a:lnTo>
                    <a:pt x="803692" y="980107"/>
                  </a:lnTo>
                  <a:lnTo>
                    <a:pt x="845307" y="998103"/>
                  </a:lnTo>
                  <a:lnTo>
                    <a:pt x="887595" y="1014803"/>
                  </a:lnTo>
                  <a:lnTo>
                    <a:pt x="930529" y="1030182"/>
                  </a:lnTo>
                  <a:lnTo>
                    <a:pt x="974086" y="1044215"/>
                  </a:lnTo>
                  <a:lnTo>
                    <a:pt x="1018240" y="1056876"/>
                  </a:lnTo>
                  <a:lnTo>
                    <a:pt x="1062966" y="1068142"/>
                  </a:lnTo>
                  <a:lnTo>
                    <a:pt x="1108239" y="1077986"/>
                  </a:lnTo>
                  <a:lnTo>
                    <a:pt x="1154035" y="1086384"/>
                  </a:lnTo>
                  <a:lnTo>
                    <a:pt x="1200329" y="1093312"/>
                  </a:lnTo>
                  <a:lnTo>
                    <a:pt x="1247094" y="1098743"/>
                  </a:lnTo>
                  <a:lnTo>
                    <a:pt x="1294308" y="1102653"/>
                  </a:lnTo>
                  <a:lnTo>
                    <a:pt x="1341943" y="1105018"/>
                  </a:lnTo>
                  <a:lnTo>
                    <a:pt x="1389977" y="1105812"/>
                  </a:lnTo>
                  <a:lnTo>
                    <a:pt x="1438016" y="1105018"/>
                  </a:lnTo>
                  <a:lnTo>
                    <a:pt x="1485657" y="1102653"/>
                  </a:lnTo>
                  <a:lnTo>
                    <a:pt x="1532872" y="1098743"/>
                  </a:lnTo>
                  <a:lnTo>
                    <a:pt x="1579639" y="1093312"/>
                  </a:lnTo>
                  <a:lnTo>
                    <a:pt x="1625931" y="1086384"/>
                  </a:lnTo>
                  <a:lnTo>
                    <a:pt x="1671723" y="1077986"/>
                  </a:lnTo>
                  <a:lnTo>
                    <a:pt x="1716992" y="1068142"/>
                  </a:lnTo>
                  <a:lnTo>
                    <a:pt x="1761712" y="1056876"/>
                  </a:lnTo>
                  <a:lnTo>
                    <a:pt x="1805857" y="1044215"/>
                  </a:lnTo>
                  <a:lnTo>
                    <a:pt x="1849405" y="1030182"/>
                  </a:lnTo>
                  <a:lnTo>
                    <a:pt x="1892328" y="1014803"/>
                  </a:lnTo>
                  <a:lnTo>
                    <a:pt x="1934603" y="998103"/>
                  </a:lnTo>
                  <a:lnTo>
                    <a:pt x="1976205" y="980107"/>
                  </a:lnTo>
                  <a:lnTo>
                    <a:pt x="2017108" y="960840"/>
                  </a:lnTo>
                  <a:lnTo>
                    <a:pt x="2057289" y="940326"/>
                  </a:lnTo>
                  <a:lnTo>
                    <a:pt x="2096721" y="918591"/>
                  </a:lnTo>
                  <a:lnTo>
                    <a:pt x="2135381" y="895660"/>
                  </a:lnTo>
                  <a:lnTo>
                    <a:pt x="2173243" y="871558"/>
                  </a:lnTo>
                  <a:lnTo>
                    <a:pt x="2185516" y="863191"/>
                  </a:lnTo>
                  <a:lnTo>
                    <a:pt x="1389977" y="863191"/>
                  </a:lnTo>
                  <a:lnTo>
                    <a:pt x="1341190" y="862204"/>
                  </a:lnTo>
                  <a:lnTo>
                    <a:pt x="1292905" y="859268"/>
                  </a:lnTo>
                  <a:lnTo>
                    <a:pt x="1245160" y="854421"/>
                  </a:lnTo>
                  <a:lnTo>
                    <a:pt x="1197993" y="847701"/>
                  </a:lnTo>
                  <a:lnTo>
                    <a:pt x="1151443" y="839146"/>
                  </a:lnTo>
                  <a:lnTo>
                    <a:pt x="1105546" y="828794"/>
                  </a:lnTo>
                  <a:lnTo>
                    <a:pt x="1060342" y="816684"/>
                  </a:lnTo>
                  <a:lnTo>
                    <a:pt x="1015869" y="802854"/>
                  </a:lnTo>
                  <a:lnTo>
                    <a:pt x="972164" y="787340"/>
                  </a:lnTo>
                  <a:lnTo>
                    <a:pt x="929266" y="770183"/>
                  </a:lnTo>
                  <a:lnTo>
                    <a:pt x="887213" y="751419"/>
                  </a:lnTo>
                  <a:lnTo>
                    <a:pt x="846042" y="731086"/>
                  </a:lnTo>
                  <a:lnTo>
                    <a:pt x="805793" y="709224"/>
                  </a:lnTo>
                  <a:lnTo>
                    <a:pt x="766502" y="685869"/>
                  </a:lnTo>
                  <a:lnTo>
                    <a:pt x="728209" y="661060"/>
                  </a:lnTo>
                  <a:lnTo>
                    <a:pt x="690950" y="634835"/>
                  </a:lnTo>
                  <a:lnTo>
                    <a:pt x="654765" y="607232"/>
                  </a:lnTo>
                  <a:lnTo>
                    <a:pt x="619692" y="578290"/>
                  </a:lnTo>
                  <a:lnTo>
                    <a:pt x="585767" y="548045"/>
                  </a:lnTo>
                  <a:lnTo>
                    <a:pt x="553031" y="516537"/>
                  </a:lnTo>
                  <a:lnTo>
                    <a:pt x="521520" y="483802"/>
                  </a:lnTo>
                  <a:lnTo>
                    <a:pt x="491272" y="449881"/>
                  </a:lnTo>
                  <a:lnTo>
                    <a:pt x="462327" y="414809"/>
                  </a:lnTo>
                  <a:lnTo>
                    <a:pt x="434721" y="378627"/>
                  </a:lnTo>
                  <a:lnTo>
                    <a:pt x="408493" y="341370"/>
                  </a:lnTo>
                  <a:lnTo>
                    <a:pt x="383682" y="303079"/>
                  </a:lnTo>
                  <a:lnTo>
                    <a:pt x="360324" y="263790"/>
                  </a:lnTo>
                  <a:lnTo>
                    <a:pt x="338459" y="223542"/>
                  </a:lnTo>
                  <a:lnTo>
                    <a:pt x="318124" y="182373"/>
                  </a:lnTo>
                  <a:lnTo>
                    <a:pt x="299358" y="140320"/>
                  </a:lnTo>
                  <a:lnTo>
                    <a:pt x="282198" y="97423"/>
                  </a:lnTo>
                  <a:lnTo>
                    <a:pt x="266683" y="53719"/>
                  </a:lnTo>
                  <a:lnTo>
                    <a:pt x="252850" y="9245"/>
                  </a:lnTo>
                  <a:lnTo>
                    <a:pt x="250373" y="0"/>
                  </a:lnTo>
                  <a:close/>
                </a:path>
                <a:path w="2779394" h="1106170">
                  <a:moveTo>
                    <a:pt x="2779359" y="0"/>
                  </a:moveTo>
                  <a:lnTo>
                    <a:pt x="2529707" y="0"/>
                  </a:lnTo>
                  <a:lnTo>
                    <a:pt x="2527229" y="9245"/>
                  </a:lnTo>
                  <a:lnTo>
                    <a:pt x="2513396" y="53719"/>
                  </a:lnTo>
                  <a:lnTo>
                    <a:pt x="2497880" y="97423"/>
                  </a:lnTo>
                  <a:lnTo>
                    <a:pt x="2480720" y="140320"/>
                  </a:lnTo>
                  <a:lnTo>
                    <a:pt x="2461953" y="182373"/>
                  </a:lnTo>
                  <a:lnTo>
                    <a:pt x="2441617" y="223542"/>
                  </a:lnTo>
                  <a:lnTo>
                    <a:pt x="2419751" y="263790"/>
                  </a:lnTo>
                  <a:lnTo>
                    <a:pt x="2396393" y="303079"/>
                  </a:lnTo>
                  <a:lnTo>
                    <a:pt x="2371580" y="341370"/>
                  </a:lnTo>
                  <a:lnTo>
                    <a:pt x="2345351" y="378627"/>
                  </a:lnTo>
                  <a:lnTo>
                    <a:pt x="2317744" y="414809"/>
                  </a:lnTo>
                  <a:lnTo>
                    <a:pt x="2288796" y="449881"/>
                  </a:lnTo>
                  <a:lnTo>
                    <a:pt x="2258547" y="483802"/>
                  </a:lnTo>
                  <a:lnTo>
                    <a:pt x="2227034" y="516537"/>
                  </a:lnTo>
                  <a:lnTo>
                    <a:pt x="2194294" y="548045"/>
                  </a:lnTo>
                  <a:lnTo>
                    <a:pt x="2160367" y="578290"/>
                  </a:lnTo>
                  <a:lnTo>
                    <a:pt x="2125291" y="607232"/>
                  </a:lnTo>
                  <a:lnTo>
                    <a:pt x="2089102" y="634835"/>
                  </a:lnTo>
                  <a:lnTo>
                    <a:pt x="2051841" y="661060"/>
                  </a:lnTo>
                  <a:lnTo>
                    <a:pt x="2013543" y="685869"/>
                  </a:lnTo>
                  <a:lnTo>
                    <a:pt x="1974248" y="709224"/>
                  </a:lnTo>
                  <a:lnTo>
                    <a:pt x="1933994" y="731086"/>
                  </a:lnTo>
                  <a:lnTo>
                    <a:pt x="1892819" y="751419"/>
                  </a:lnTo>
                  <a:lnTo>
                    <a:pt x="1850760" y="770183"/>
                  </a:lnTo>
                  <a:lnTo>
                    <a:pt x="1807857" y="787340"/>
                  </a:lnTo>
                  <a:lnTo>
                    <a:pt x="1764146" y="802854"/>
                  </a:lnTo>
                  <a:lnTo>
                    <a:pt x="1719666" y="816684"/>
                  </a:lnTo>
                  <a:lnTo>
                    <a:pt x="1674456" y="828794"/>
                  </a:lnTo>
                  <a:lnTo>
                    <a:pt x="1628552" y="839146"/>
                  </a:lnTo>
                  <a:lnTo>
                    <a:pt x="1581994" y="847701"/>
                  </a:lnTo>
                  <a:lnTo>
                    <a:pt x="1534820" y="854421"/>
                  </a:lnTo>
                  <a:lnTo>
                    <a:pt x="1487066" y="859268"/>
                  </a:lnTo>
                  <a:lnTo>
                    <a:pt x="1438773" y="862204"/>
                  </a:lnTo>
                  <a:lnTo>
                    <a:pt x="1389977" y="863191"/>
                  </a:lnTo>
                  <a:lnTo>
                    <a:pt x="2185516" y="863191"/>
                  </a:lnTo>
                  <a:lnTo>
                    <a:pt x="2246474" y="819938"/>
                  </a:lnTo>
                  <a:lnTo>
                    <a:pt x="2281793" y="792471"/>
                  </a:lnTo>
                  <a:lnTo>
                    <a:pt x="2316215" y="763933"/>
                  </a:lnTo>
                  <a:lnTo>
                    <a:pt x="2349715" y="734348"/>
                  </a:lnTo>
                  <a:lnTo>
                    <a:pt x="2382268" y="703741"/>
                  </a:lnTo>
                  <a:lnTo>
                    <a:pt x="2413849" y="672138"/>
                  </a:lnTo>
                  <a:lnTo>
                    <a:pt x="2444434" y="639563"/>
                  </a:lnTo>
                  <a:lnTo>
                    <a:pt x="2473997" y="606042"/>
                  </a:lnTo>
                  <a:lnTo>
                    <a:pt x="2502513" y="571599"/>
                  </a:lnTo>
                  <a:lnTo>
                    <a:pt x="2529958" y="536259"/>
                  </a:lnTo>
                  <a:lnTo>
                    <a:pt x="2556306" y="500048"/>
                  </a:lnTo>
                  <a:lnTo>
                    <a:pt x="2581534" y="462989"/>
                  </a:lnTo>
                  <a:lnTo>
                    <a:pt x="2605615" y="425109"/>
                  </a:lnTo>
                  <a:lnTo>
                    <a:pt x="2628526" y="386432"/>
                  </a:lnTo>
                  <a:lnTo>
                    <a:pt x="2650240" y="346983"/>
                  </a:lnTo>
                  <a:lnTo>
                    <a:pt x="2670735" y="306787"/>
                  </a:lnTo>
                  <a:lnTo>
                    <a:pt x="2689983" y="265870"/>
                  </a:lnTo>
                  <a:lnTo>
                    <a:pt x="2707961" y="224255"/>
                  </a:lnTo>
                  <a:lnTo>
                    <a:pt x="2724644" y="181968"/>
                  </a:lnTo>
                  <a:lnTo>
                    <a:pt x="2740007" y="139034"/>
                  </a:lnTo>
                  <a:lnTo>
                    <a:pt x="2754024" y="95478"/>
                  </a:lnTo>
                  <a:lnTo>
                    <a:pt x="2766672" y="51325"/>
                  </a:lnTo>
                  <a:lnTo>
                    <a:pt x="2777925" y="6600"/>
                  </a:lnTo>
                  <a:lnTo>
                    <a:pt x="2779359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927683" y="2"/>
              <a:ext cx="1510665" cy="499745"/>
            </a:xfrm>
            <a:custGeom>
              <a:avLst/>
              <a:gdLst/>
              <a:ahLst/>
              <a:cxnLst/>
              <a:rect l="l" t="t" r="r" b="b"/>
              <a:pathLst>
                <a:path w="1510665" h="499745">
                  <a:moveTo>
                    <a:pt x="336182" y="0"/>
                  </a:moveTo>
                  <a:lnTo>
                    <a:pt x="0" y="0"/>
                  </a:lnTo>
                  <a:lnTo>
                    <a:pt x="18378" y="40207"/>
                  </a:lnTo>
                  <a:lnTo>
                    <a:pt x="39514" y="80370"/>
                  </a:lnTo>
                  <a:lnTo>
                    <a:pt x="62771" y="119185"/>
                  </a:lnTo>
                  <a:lnTo>
                    <a:pt x="88069" y="156575"/>
                  </a:lnTo>
                  <a:lnTo>
                    <a:pt x="115332" y="192463"/>
                  </a:lnTo>
                  <a:lnTo>
                    <a:pt x="144483" y="226772"/>
                  </a:lnTo>
                  <a:lnTo>
                    <a:pt x="175445" y="259425"/>
                  </a:lnTo>
                  <a:lnTo>
                    <a:pt x="208139" y="290345"/>
                  </a:lnTo>
                  <a:lnTo>
                    <a:pt x="242489" y="319456"/>
                  </a:lnTo>
                  <a:lnTo>
                    <a:pt x="278417" y="346680"/>
                  </a:lnTo>
                  <a:lnTo>
                    <a:pt x="315846" y="371940"/>
                  </a:lnTo>
                  <a:lnTo>
                    <a:pt x="354699" y="395160"/>
                  </a:lnTo>
                  <a:lnTo>
                    <a:pt x="394898" y="416262"/>
                  </a:lnTo>
                  <a:lnTo>
                    <a:pt x="436366" y="435169"/>
                  </a:lnTo>
                  <a:lnTo>
                    <a:pt x="479026" y="451806"/>
                  </a:lnTo>
                  <a:lnTo>
                    <a:pt x="522800" y="466094"/>
                  </a:lnTo>
                  <a:lnTo>
                    <a:pt x="567610" y="477956"/>
                  </a:lnTo>
                  <a:lnTo>
                    <a:pt x="613381" y="487317"/>
                  </a:lnTo>
                  <a:lnTo>
                    <a:pt x="660033" y="494098"/>
                  </a:lnTo>
                  <a:lnTo>
                    <a:pt x="707491" y="498223"/>
                  </a:lnTo>
                  <a:lnTo>
                    <a:pt x="755676" y="499615"/>
                  </a:lnTo>
                  <a:lnTo>
                    <a:pt x="803793" y="498223"/>
                  </a:lnTo>
                  <a:lnTo>
                    <a:pt x="851181" y="494098"/>
                  </a:lnTo>
                  <a:lnTo>
                    <a:pt x="897764" y="487317"/>
                  </a:lnTo>
                  <a:lnTo>
                    <a:pt x="943464" y="477956"/>
                  </a:lnTo>
                  <a:lnTo>
                    <a:pt x="988205" y="466094"/>
                  </a:lnTo>
                  <a:lnTo>
                    <a:pt x="1031909" y="451806"/>
                  </a:lnTo>
                  <a:lnTo>
                    <a:pt x="1074500" y="435169"/>
                  </a:lnTo>
                  <a:lnTo>
                    <a:pt x="1115899" y="416262"/>
                  </a:lnTo>
                  <a:lnTo>
                    <a:pt x="1156031" y="395160"/>
                  </a:lnTo>
                  <a:lnTo>
                    <a:pt x="1194817" y="371940"/>
                  </a:lnTo>
                  <a:lnTo>
                    <a:pt x="1232182" y="346680"/>
                  </a:lnTo>
                  <a:lnTo>
                    <a:pt x="1268047" y="319456"/>
                  </a:lnTo>
                  <a:lnTo>
                    <a:pt x="1302335" y="290345"/>
                  </a:lnTo>
                  <a:lnTo>
                    <a:pt x="1334971" y="259425"/>
                  </a:lnTo>
                  <a:lnTo>
                    <a:pt x="1365875" y="226772"/>
                  </a:lnTo>
                  <a:lnTo>
                    <a:pt x="1382368" y="207325"/>
                  </a:lnTo>
                  <a:lnTo>
                    <a:pt x="755676" y="207325"/>
                  </a:lnTo>
                  <a:lnTo>
                    <a:pt x="707521" y="205169"/>
                  </a:lnTo>
                  <a:lnTo>
                    <a:pt x="660589" y="198827"/>
                  </a:lnTo>
                  <a:lnTo>
                    <a:pt x="615064" y="188483"/>
                  </a:lnTo>
                  <a:lnTo>
                    <a:pt x="571133" y="174324"/>
                  </a:lnTo>
                  <a:lnTo>
                    <a:pt x="528981" y="156535"/>
                  </a:lnTo>
                  <a:lnTo>
                    <a:pt x="488793" y="135303"/>
                  </a:lnTo>
                  <a:lnTo>
                    <a:pt x="450754" y="110814"/>
                  </a:lnTo>
                  <a:lnTo>
                    <a:pt x="415051" y="83252"/>
                  </a:lnTo>
                  <a:lnTo>
                    <a:pt x="381867" y="52806"/>
                  </a:lnTo>
                  <a:lnTo>
                    <a:pt x="351390" y="19659"/>
                  </a:lnTo>
                  <a:lnTo>
                    <a:pt x="336182" y="0"/>
                  </a:lnTo>
                  <a:close/>
                </a:path>
                <a:path w="1510665" h="499745">
                  <a:moveTo>
                    <a:pt x="1510086" y="0"/>
                  </a:moveTo>
                  <a:lnTo>
                    <a:pt x="1174581" y="0"/>
                  </a:lnTo>
                  <a:lnTo>
                    <a:pt x="1159383" y="19659"/>
                  </a:lnTo>
                  <a:lnTo>
                    <a:pt x="1128929" y="52806"/>
                  </a:lnTo>
                  <a:lnTo>
                    <a:pt x="1095775" y="83252"/>
                  </a:lnTo>
                  <a:lnTo>
                    <a:pt x="1060108" y="110814"/>
                  </a:lnTo>
                  <a:lnTo>
                    <a:pt x="1022113" y="135303"/>
                  </a:lnTo>
                  <a:lnTo>
                    <a:pt x="981882" y="156575"/>
                  </a:lnTo>
                  <a:lnTo>
                    <a:pt x="939883" y="174324"/>
                  </a:lnTo>
                  <a:lnTo>
                    <a:pt x="896020" y="188483"/>
                  </a:lnTo>
                  <a:lnTo>
                    <a:pt x="850574" y="198827"/>
                  </a:lnTo>
                  <a:lnTo>
                    <a:pt x="803731" y="205169"/>
                  </a:lnTo>
                  <a:lnTo>
                    <a:pt x="755676" y="207325"/>
                  </a:lnTo>
                  <a:lnTo>
                    <a:pt x="1382368" y="207325"/>
                  </a:lnTo>
                  <a:lnTo>
                    <a:pt x="1422212" y="156535"/>
                  </a:lnTo>
                  <a:lnTo>
                    <a:pt x="1447436" y="119185"/>
                  </a:lnTo>
                  <a:lnTo>
                    <a:pt x="1470647" y="80370"/>
                  </a:lnTo>
                  <a:lnTo>
                    <a:pt x="1491743" y="40207"/>
                  </a:lnTo>
                  <a:lnTo>
                    <a:pt x="151008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938337" y="4316323"/>
            <a:ext cx="645795" cy="645795"/>
          </a:xfrm>
          <a:custGeom>
            <a:avLst/>
            <a:gdLst/>
            <a:ahLst/>
            <a:cxnLst/>
            <a:rect l="l" t="t" r="r" b="b"/>
            <a:pathLst>
              <a:path w="645794" h="645795">
                <a:moveTo>
                  <a:pt x="369316" y="0"/>
                </a:moveTo>
                <a:lnTo>
                  <a:pt x="277164" y="0"/>
                </a:lnTo>
                <a:lnTo>
                  <a:pt x="277164" y="210934"/>
                </a:lnTo>
                <a:lnTo>
                  <a:pt x="127419" y="61912"/>
                </a:lnTo>
                <a:lnTo>
                  <a:pt x="62623" y="126707"/>
                </a:lnTo>
                <a:lnTo>
                  <a:pt x="212369" y="276440"/>
                </a:lnTo>
                <a:lnTo>
                  <a:pt x="0" y="276440"/>
                </a:lnTo>
                <a:lnTo>
                  <a:pt x="0" y="368592"/>
                </a:lnTo>
                <a:lnTo>
                  <a:pt x="212369" y="368592"/>
                </a:lnTo>
                <a:lnTo>
                  <a:pt x="62623" y="518337"/>
                </a:lnTo>
                <a:lnTo>
                  <a:pt x="127419" y="583133"/>
                </a:lnTo>
                <a:lnTo>
                  <a:pt x="277164" y="434111"/>
                </a:lnTo>
                <a:lnTo>
                  <a:pt x="277164" y="645756"/>
                </a:lnTo>
                <a:lnTo>
                  <a:pt x="369316" y="645756"/>
                </a:lnTo>
                <a:lnTo>
                  <a:pt x="369316" y="434111"/>
                </a:lnTo>
                <a:lnTo>
                  <a:pt x="519049" y="583133"/>
                </a:lnTo>
                <a:lnTo>
                  <a:pt x="583844" y="518337"/>
                </a:lnTo>
                <a:lnTo>
                  <a:pt x="434822" y="368592"/>
                </a:lnTo>
                <a:lnTo>
                  <a:pt x="645756" y="368592"/>
                </a:lnTo>
                <a:lnTo>
                  <a:pt x="645756" y="276440"/>
                </a:lnTo>
                <a:lnTo>
                  <a:pt x="434822" y="276440"/>
                </a:lnTo>
                <a:lnTo>
                  <a:pt x="583844" y="126707"/>
                </a:lnTo>
                <a:lnTo>
                  <a:pt x="519049" y="61912"/>
                </a:lnTo>
                <a:lnTo>
                  <a:pt x="369316" y="210934"/>
                </a:lnTo>
                <a:lnTo>
                  <a:pt x="369316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59251" y="1212037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287" y="213791"/>
                </a:moveTo>
                <a:lnTo>
                  <a:pt x="285115" y="213791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791"/>
                </a:lnTo>
                <a:lnTo>
                  <a:pt x="0" y="213791"/>
                </a:lnTo>
                <a:lnTo>
                  <a:pt x="0" y="284340"/>
                </a:lnTo>
                <a:lnTo>
                  <a:pt x="213741" y="284340"/>
                </a:lnTo>
                <a:lnTo>
                  <a:pt x="213741" y="495300"/>
                </a:lnTo>
                <a:lnTo>
                  <a:pt x="285115" y="495300"/>
                </a:lnTo>
                <a:lnTo>
                  <a:pt x="285115" y="284340"/>
                </a:lnTo>
                <a:lnTo>
                  <a:pt x="495287" y="284340"/>
                </a:lnTo>
                <a:lnTo>
                  <a:pt x="495287" y="213791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903554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4">
                <a:moveTo>
                  <a:pt x="1286002" y="267105"/>
                </a:moveTo>
                <a:lnTo>
                  <a:pt x="420563" y="267105"/>
                </a:lnTo>
                <a:lnTo>
                  <a:pt x="465440" y="270289"/>
                </a:lnTo>
                <a:lnTo>
                  <a:pt x="500394" y="279616"/>
                </a:lnTo>
                <a:lnTo>
                  <a:pt x="531433" y="294746"/>
                </a:lnTo>
                <a:lnTo>
                  <a:pt x="596451" y="335364"/>
                </a:lnTo>
                <a:lnTo>
                  <a:pt x="633177" y="356008"/>
                </a:lnTo>
                <a:lnTo>
                  <a:pt x="675983" y="375371"/>
                </a:lnTo>
                <a:lnTo>
                  <a:pt x="726109" y="391554"/>
                </a:lnTo>
                <a:lnTo>
                  <a:pt x="784795" y="402657"/>
                </a:lnTo>
                <a:lnTo>
                  <a:pt x="853281" y="406780"/>
                </a:lnTo>
                <a:lnTo>
                  <a:pt x="921817" y="402657"/>
                </a:lnTo>
                <a:lnTo>
                  <a:pt x="980614" y="391554"/>
                </a:lnTo>
                <a:lnTo>
                  <a:pt x="1030851" y="375371"/>
                </a:lnTo>
                <a:lnTo>
                  <a:pt x="1073708" y="356008"/>
                </a:lnTo>
                <a:lnTo>
                  <a:pt x="1110366" y="335364"/>
                </a:lnTo>
                <a:lnTo>
                  <a:pt x="1142003" y="315340"/>
                </a:lnTo>
                <a:lnTo>
                  <a:pt x="1175539" y="294746"/>
                </a:lnTo>
                <a:lnTo>
                  <a:pt x="1206712" y="279616"/>
                </a:lnTo>
                <a:lnTo>
                  <a:pt x="1241531" y="270289"/>
                </a:lnTo>
                <a:lnTo>
                  <a:pt x="1286002" y="267105"/>
                </a:lnTo>
                <a:close/>
              </a:path>
              <a:path w="2584450" h="407034">
                <a:moveTo>
                  <a:pt x="2151430" y="267105"/>
                </a:moveTo>
                <a:lnTo>
                  <a:pt x="1286002" y="267105"/>
                </a:lnTo>
                <a:lnTo>
                  <a:pt x="1330875" y="270289"/>
                </a:lnTo>
                <a:lnTo>
                  <a:pt x="1365827" y="279616"/>
                </a:lnTo>
                <a:lnTo>
                  <a:pt x="1396865" y="294746"/>
                </a:lnTo>
                <a:lnTo>
                  <a:pt x="1461883" y="335364"/>
                </a:lnTo>
                <a:lnTo>
                  <a:pt x="1498611" y="356008"/>
                </a:lnTo>
                <a:lnTo>
                  <a:pt x="1541418" y="375371"/>
                </a:lnTo>
                <a:lnTo>
                  <a:pt x="1591544" y="391554"/>
                </a:lnTo>
                <a:lnTo>
                  <a:pt x="1650230" y="402657"/>
                </a:lnTo>
                <a:lnTo>
                  <a:pt x="1718716" y="406780"/>
                </a:lnTo>
                <a:lnTo>
                  <a:pt x="1787203" y="402657"/>
                </a:lnTo>
                <a:lnTo>
                  <a:pt x="1845891" y="391554"/>
                </a:lnTo>
                <a:lnTo>
                  <a:pt x="1896019" y="375371"/>
                </a:lnTo>
                <a:lnTo>
                  <a:pt x="1938827" y="356008"/>
                </a:lnTo>
                <a:lnTo>
                  <a:pt x="1975553" y="335364"/>
                </a:lnTo>
                <a:lnTo>
                  <a:pt x="2007438" y="315340"/>
                </a:lnTo>
                <a:lnTo>
                  <a:pt x="2040974" y="294746"/>
                </a:lnTo>
                <a:lnTo>
                  <a:pt x="2072147" y="279616"/>
                </a:lnTo>
                <a:lnTo>
                  <a:pt x="2106964" y="270289"/>
                </a:lnTo>
                <a:lnTo>
                  <a:pt x="2151430" y="267105"/>
                </a:lnTo>
                <a:close/>
              </a:path>
              <a:path w="2584450" h="407034">
                <a:moveTo>
                  <a:pt x="2584157" y="267105"/>
                </a:moveTo>
                <a:lnTo>
                  <a:pt x="2151430" y="267105"/>
                </a:lnTo>
                <a:lnTo>
                  <a:pt x="2196311" y="270289"/>
                </a:lnTo>
                <a:lnTo>
                  <a:pt x="2231267" y="279616"/>
                </a:lnTo>
                <a:lnTo>
                  <a:pt x="2262307" y="294746"/>
                </a:lnTo>
                <a:lnTo>
                  <a:pt x="2327320" y="335364"/>
                </a:lnTo>
                <a:lnTo>
                  <a:pt x="2364047" y="356008"/>
                </a:lnTo>
                <a:lnTo>
                  <a:pt x="2406854" y="375371"/>
                </a:lnTo>
                <a:lnTo>
                  <a:pt x="2456982" y="391554"/>
                </a:lnTo>
                <a:lnTo>
                  <a:pt x="2515670" y="402657"/>
                </a:lnTo>
                <a:lnTo>
                  <a:pt x="2584157" y="406780"/>
                </a:lnTo>
                <a:lnTo>
                  <a:pt x="2584157" y="267105"/>
                </a:lnTo>
                <a:close/>
              </a:path>
              <a:path w="2584450" h="407034">
                <a:moveTo>
                  <a:pt x="420575" y="0"/>
                </a:moveTo>
                <a:lnTo>
                  <a:pt x="352327" y="4068"/>
                </a:lnTo>
                <a:lnTo>
                  <a:pt x="293711" y="15037"/>
                </a:lnTo>
                <a:lnTo>
                  <a:pt x="243535" y="31045"/>
                </a:lnTo>
                <a:lnTo>
                  <a:pt x="200619" y="50234"/>
                </a:lnTo>
                <a:lnTo>
                  <a:pt x="163782" y="70744"/>
                </a:lnTo>
                <a:lnTo>
                  <a:pt x="98715" y="111308"/>
                </a:lnTo>
                <a:lnTo>
                  <a:pt x="67676" y="126438"/>
                </a:lnTo>
                <a:lnTo>
                  <a:pt x="32722" y="135765"/>
                </a:lnTo>
                <a:lnTo>
                  <a:pt x="0" y="138087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4"/>
                </a:lnTo>
                <a:lnTo>
                  <a:pt x="165505" y="375371"/>
                </a:lnTo>
                <a:lnTo>
                  <a:pt x="208485" y="356008"/>
                </a:lnTo>
                <a:lnTo>
                  <a:pt x="245346" y="335364"/>
                </a:lnTo>
                <a:lnTo>
                  <a:pt x="310406" y="294746"/>
                </a:lnTo>
                <a:lnTo>
                  <a:pt x="341366" y="279616"/>
                </a:lnTo>
                <a:lnTo>
                  <a:pt x="376105" y="270289"/>
                </a:lnTo>
                <a:lnTo>
                  <a:pt x="420563" y="267105"/>
                </a:lnTo>
                <a:lnTo>
                  <a:pt x="2584157" y="267105"/>
                </a:lnTo>
                <a:lnTo>
                  <a:pt x="2584157" y="138949"/>
                </a:lnTo>
                <a:lnTo>
                  <a:pt x="853281" y="138949"/>
                </a:lnTo>
                <a:lnTo>
                  <a:pt x="808812" y="135765"/>
                </a:lnTo>
                <a:lnTo>
                  <a:pt x="773994" y="126438"/>
                </a:lnTo>
                <a:lnTo>
                  <a:pt x="742821" y="111308"/>
                </a:lnTo>
                <a:lnTo>
                  <a:pt x="709284" y="90715"/>
                </a:lnTo>
                <a:lnTo>
                  <a:pt x="677648" y="70744"/>
                </a:lnTo>
                <a:lnTo>
                  <a:pt x="640990" y="50234"/>
                </a:lnTo>
                <a:lnTo>
                  <a:pt x="598133" y="31045"/>
                </a:lnTo>
                <a:lnTo>
                  <a:pt x="547896" y="15037"/>
                </a:lnTo>
                <a:lnTo>
                  <a:pt x="489099" y="4068"/>
                </a:lnTo>
                <a:lnTo>
                  <a:pt x="420575" y="0"/>
                </a:lnTo>
                <a:close/>
              </a:path>
              <a:path w="2584450" h="407034">
                <a:moveTo>
                  <a:pt x="1286014" y="0"/>
                </a:moveTo>
                <a:lnTo>
                  <a:pt x="1217515" y="4068"/>
                </a:lnTo>
                <a:lnTo>
                  <a:pt x="1158828" y="15037"/>
                </a:lnTo>
                <a:lnTo>
                  <a:pt x="1108701" y="31045"/>
                </a:lnTo>
                <a:lnTo>
                  <a:pt x="1065895" y="50234"/>
                </a:lnTo>
                <a:lnTo>
                  <a:pt x="1029168" y="70744"/>
                </a:lnTo>
                <a:lnTo>
                  <a:pt x="964151" y="111308"/>
                </a:lnTo>
                <a:lnTo>
                  <a:pt x="933112" y="126438"/>
                </a:lnTo>
                <a:lnTo>
                  <a:pt x="898158" y="135765"/>
                </a:lnTo>
                <a:lnTo>
                  <a:pt x="853281" y="138949"/>
                </a:lnTo>
                <a:lnTo>
                  <a:pt x="1718716" y="138949"/>
                </a:lnTo>
                <a:lnTo>
                  <a:pt x="1673939" y="135765"/>
                </a:lnTo>
                <a:lnTo>
                  <a:pt x="1608156" y="111308"/>
                </a:lnTo>
                <a:lnTo>
                  <a:pt x="1574723" y="90715"/>
                </a:lnTo>
                <a:lnTo>
                  <a:pt x="1543086" y="70744"/>
                </a:lnTo>
                <a:lnTo>
                  <a:pt x="1506428" y="50234"/>
                </a:lnTo>
                <a:lnTo>
                  <a:pt x="1463571" y="31045"/>
                </a:lnTo>
                <a:lnTo>
                  <a:pt x="1413335" y="15037"/>
                </a:lnTo>
                <a:lnTo>
                  <a:pt x="1354538" y="4068"/>
                </a:lnTo>
                <a:lnTo>
                  <a:pt x="1286014" y="0"/>
                </a:lnTo>
                <a:close/>
              </a:path>
              <a:path w="2584450" h="407034">
                <a:moveTo>
                  <a:pt x="2151443" y="0"/>
                </a:moveTo>
                <a:lnTo>
                  <a:pt x="2082944" y="4068"/>
                </a:lnTo>
                <a:lnTo>
                  <a:pt x="2024259" y="15037"/>
                </a:lnTo>
                <a:lnTo>
                  <a:pt x="1974134" y="31045"/>
                </a:lnTo>
                <a:lnTo>
                  <a:pt x="1931329" y="50234"/>
                </a:lnTo>
                <a:lnTo>
                  <a:pt x="1894605" y="70744"/>
                </a:lnTo>
                <a:lnTo>
                  <a:pt x="1829587" y="111308"/>
                </a:lnTo>
                <a:lnTo>
                  <a:pt x="1798548" y="126438"/>
                </a:lnTo>
                <a:lnTo>
                  <a:pt x="1763595" y="135765"/>
                </a:lnTo>
                <a:lnTo>
                  <a:pt x="1718716" y="138949"/>
                </a:lnTo>
                <a:lnTo>
                  <a:pt x="2584157" y="138949"/>
                </a:lnTo>
                <a:lnTo>
                  <a:pt x="2539696" y="135765"/>
                </a:lnTo>
                <a:lnTo>
                  <a:pt x="2504954" y="126438"/>
                </a:lnTo>
                <a:lnTo>
                  <a:pt x="2473994" y="111308"/>
                </a:lnTo>
                <a:lnTo>
                  <a:pt x="2408933" y="70744"/>
                </a:lnTo>
                <a:lnTo>
                  <a:pt x="2372072" y="50234"/>
                </a:lnTo>
                <a:lnTo>
                  <a:pt x="2329091" y="31045"/>
                </a:lnTo>
                <a:lnTo>
                  <a:pt x="2278790" y="15037"/>
                </a:lnTo>
                <a:lnTo>
                  <a:pt x="2219970" y="4068"/>
                </a:lnTo>
                <a:lnTo>
                  <a:pt x="215144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467281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5">
                <a:moveTo>
                  <a:pt x="1286002" y="267106"/>
                </a:moveTo>
                <a:lnTo>
                  <a:pt x="420563" y="267106"/>
                </a:lnTo>
                <a:lnTo>
                  <a:pt x="465440" y="270288"/>
                </a:lnTo>
                <a:lnTo>
                  <a:pt x="500394" y="279612"/>
                </a:lnTo>
                <a:lnTo>
                  <a:pt x="531433" y="294742"/>
                </a:lnTo>
                <a:lnTo>
                  <a:pt x="596451" y="335365"/>
                </a:lnTo>
                <a:lnTo>
                  <a:pt x="633177" y="356009"/>
                </a:lnTo>
                <a:lnTo>
                  <a:pt x="675983" y="375372"/>
                </a:lnTo>
                <a:lnTo>
                  <a:pt x="726109" y="391555"/>
                </a:lnTo>
                <a:lnTo>
                  <a:pt x="784795" y="402657"/>
                </a:lnTo>
                <a:lnTo>
                  <a:pt x="853281" y="406781"/>
                </a:lnTo>
                <a:lnTo>
                  <a:pt x="921817" y="402657"/>
                </a:lnTo>
                <a:lnTo>
                  <a:pt x="980614" y="391555"/>
                </a:lnTo>
                <a:lnTo>
                  <a:pt x="1030851" y="375372"/>
                </a:lnTo>
                <a:lnTo>
                  <a:pt x="1073708" y="356009"/>
                </a:lnTo>
                <a:lnTo>
                  <a:pt x="1110366" y="335365"/>
                </a:lnTo>
                <a:lnTo>
                  <a:pt x="1142003" y="315341"/>
                </a:lnTo>
                <a:lnTo>
                  <a:pt x="1175539" y="294742"/>
                </a:lnTo>
                <a:lnTo>
                  <a:pt x="1206712" y="279612"/>
                </a:lnTo>
                <a:lnTo>
                  <a:pt x="1241531" y="270288"/>
                </a:lnTo>
                <a:lnTo>
                  <a:pt x="1286002" y="267106"/>
                </a:lnTo>
                <a:close/>
              </a:path>
              <a:path w="2584450" h="407035">
                <a:moveTo>
                  <a:pt x="2151430" y="267106"/>
                </a:moveTo>
                <a:lnTo>
                  <a:pt x="1286002" y="267106"/>
                </a:lnTo>
                <a:lnTo>
                  <a:pt x="1330875" y="270288"/>
                </a:lnTo>
                <a:lnTo>
                  <a:pt x="1365827" y="279612"/>
                </a:lnTo>
                <a:lnTo>
                  <a:pt x="1396865" y="294742"/>
                </a:lnTo>
                <a:lnTo>
                  <a:pt x="1461883" y="335365"/>
                </a:lnTo>
                <a:lnTo>
                  <a:pt x="1498611" y="356009"/>
                </a:lnTo>
                <a:lnTo>
                  <a:pt x="1541418" y="375372"/>
                </a:lnTo>
                <a:lnTo>
                  <a:pt x="1591544" y="391555"/>
                </a:lnTo>
                <a:lnTo>
                  <a:pt x="1650230" y="402657"/>
                </a:lnTo>
                <a:lnTo>
                  <a:pt x="1718716" y="406781"/>
                </a:lnTo>
                <a:lnTo>
                  <a:pt x="1787203" y="402657"/>
                </a:lnTo>
                <a:lnTo>
                  <a:pt x="1845891" y="391555"/>
                </a:lnTo>
                <a:lnTo>
                  <a:pt x="1896019" y="375372"/>
                </a:lnTo>
                <a:lnTo>
                  <a:pt x="1938827" y="356009"/>
                </a:lnTo>
                <a:lnTo>
                  <a:pt x="1975553" y="335365"/>
                </a:lnTo>
                <a:lnTo>
                  <a:pt x="2007438" y="315341"/>
                </a:lnTo>
                <a:lnTo>
                  <a:pt x="2040974" y="294742"/>
                </a:lnTo>
                <a:lnTo>
                  <a:pt x="2072147" y="279612"/>
                </a:lnTo>
                <a:lnTo>
                  <a:pt x="2106964" y="270288"/>
                </a:lnTo>
                <a:lnTo>
                  <a:pt x="2151430" y="267106"/>
                </a:lnTo>
                <a:close/>
              </a:path>
              <a:path w="2584450" h="407035">
                <a:moveTo>
                  <a:pt x="2584157" y="267106"/>
                </a:moveTo>
                <a:lnTo>
                  <a:pt x="2151430" y="267106"/>
                </a:lnTo>
                <a:lnTo>
                  <a:pt x="2196311" y="270288"/>
                </a:lnTo>
                <a:lnTo>
                  <a:pt x="2231267" y="279612"/>
                </a:lnTo>
                <a:lnTo>
                  <a:pt x="2262307" y="294742"/>
                </a:lnTo>
                <a:lnTo>
                  <a:pt x="2327320" y="335365"/>
                </a:lnTo>
                <a:lnTo>
                  <a:pt x="2364047" y="356009"/>
                </a:lnTo>
                <a:lnTo>
                  <a:pt x="2406854" y="375372"/>
                </a:lnTo>
                <a:lnTo>
                  <a:pt x="2456982" y="391555"/>
                </a:lnTo>
                <a:lnTo>
                  <a:pt x="2515670" y="402657"/>
                </a:lnTo>
                <a:lnTo>
                  <a:pt x="2584157" y="406781"/>
                </a:lnTo>
                <a:lnTo>
                  <a:pt x="2584157" y="267106"/>
                </a:lnTo>
                <a:close/>
              </a:path>
              <a:path w="2584450" h="407035">
                <a:moveTo>
                  <a:pt x="420563" y="0"/>
                </a:moveTo>
                <a:lnTo>
                  <a:pt x="352327" y="4069"/>
                </a:lnTo>
                <a:lnTo>
                  <a:pt x="293711" y="15038"/>
                </a:lnTo>
                <a:lnTo>
                  <a:pt x="243535" y="31046"/>
                </a:lnTo>
                <a:lnTo>
                  <a:pt x="200619" y="50235"/>
                </a:lnTo>
                <a:lnTo>
                  <a:pt x="163782" y="70745"/>
                </a:lnTo>
                <a:lnTo>
                  <a:pt x="98715" y="111315"/>
                </a:lnTo>
                <a:lnTo>
                  <a:pt x="67676" y="126444"/>
                </a:lnTo>
                <a:lnTo>
                  <a:pt x="32722" y="135768"/>
                </a:lnTo>
                <a:lnTo>
                  <a:pt x="0" y="138088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5"/>
                </a:lnTo>
                <a:lnTo>
                  <a:pt x="165505" y="375372"/>
                </a:lnTo>
                <a:lnTo>
                  <a:pt x="208485" y="356009"/>
                </a:lnTo>
                <a:lnTo>
                  <a:pt x="245346" y="335365"/>
                </a:lnTo>
                <a:lnTo>
                  <a:pt x="310406" y="294742"/>
                </a:lnTo>
                <a:lnTo>
                  <a:pt x="341366" y="279612"/>
                </a:lnTo>
                <a:lnTo>
                  <a:pt x="376105" y="270288"/>
                </a:lnTo>
                <a:lnTo>
                  <a:pt x="420563" y="267106"/>
                </a:lnTo>
                <a:lnTo>
                  <a:pt x="2584157" y="267106"/>
                </a:lnTo>
                <a:lnTo>
                  <a:pt x="2584157" y="138950"/>
                </a:lnTo>
                <a:lnTo>
                  <a:pt x="853281" y="138950"/>
                </a:lnTo>
                <a:lnTo>
                  <a:pt x="808812" y="135768"/>
                </a:lnTo>
                <a:lnTo>
                  <a:pt x="773994" y="126444"/>
                </a:lnTo>
                <a:lnTo>
                  <a:pt x="742821" y="111315"/>
                </a:lnTo>
                <a:lnTo>
                  <a:pt x="709284" y="90716"/>
                </a:lnTo>
                <a:lnTo>
                  <a:pt x="677648" y="70745"/>
                </a:lnTo>
                <a:lnTo>
                  <a:pt x="640990" y="50235"/>
                </a:lnTo>
                <a:lnTo>
                  <a:pt x="598133" y="31046"/>
                </a:lnTo>
                <a:lnTo>
                  <a:pt x="547896" y="15038"/>
                </a:lnTo>
                <a:lnTo>
                  <a:pt x="489099" y="4069"/>
                </a:lnTo>
                <a:lnTo>
                  <a:pt x="420563" y="0"/>
                </a:lnTo>
                <a:close/>
              </a:path>
              <a:path w="2584450" h="407035">
                <a:moveTo>
                  <a:pt x="1286002" y="0"/>
                </a:moveTo>
                <a:lnTo>
                  <a:pt x="1217515" y="4069"/>
                </a:lnTo>
                <a:lnTo>
                  <a:pt x="1158828" y="15038"/>
                </a:lnTo>
                <a:lnTo>
                  <a:pt x="1108701" y="31046"/>
                </a:lnTo>
                <a:lnTo>
                  <a:pt x="1065895" y="50235"/>
                </a:lnTo>
                <a:lnTo>
                  <a:pt x="1029168" y="70745"/>
                </a:lnTo>
                <a:lnTo>
                  <a:pt x="964151" y="111315"/>
                </a:lnTo>
                <a:lnTo>
                  <a:pt x="933112" y="126444"/>
                </a:lnTo>
                <a:lnTo>
                  <a:pt x="898158" y="135768"/>
                </a:lnTo>
                <a:lnTo>
                  <a:pt x="853281" y="138950"/>
                </a:lnTo>
                <a:lnTo>
                  <a:pt x="1718716" y="138950"/>
                </a:lnTo>
                <a:lnTo>
                  <a:pt x="1673939" y="135768"/>
                </a:lnTo>
                <a:lnTo>
                  <a:pt x="1608156" y="111315"/>
                </a:lnTo>
                <a:lnTo>
                  <a:pt x="1574723" y="90716"/>
                </a:lnTo>
                <a:lnTo>
                  <a:pt x="1543086" y="70745"/>
                </a:lnTo>
                <a:lnTo>
                  <a:pt x="1506428" y="50235"/>
                </a:lnTo>
                <a:lnTo>
                  <a:pt x="1463571" y="31046"/>
                </a:lnTo>
                <a:lnTo>
                  <a:pt x="1413335" y="15038"/>
                </a:lnTo>
                <a:lnTo>
                  <a:pt x="1354538" y="4069"/>
                </a:lnTo>
                <a:lnTo>
                  <a:pt x="1286002" y="0"/>
                </a:lnTo>
                <a:close/>
              </a:path>
              <a:path w="2584450" h="407035">
                <a:moveTo>
                  <a:pt x="2151430" y="0"/>
                </a:moveTo>
                <a:lnTo>
                  <a:pt x="2082944" y="4069"/>
                </a:lnTo>
                <a:lnTo>
                  <a:pt x="2024259" y="15038"/>
                </a:lnTo>
                <a:lnTo>
                  <a:pt x="1974134" y="31046"/>
                </a:lnTo>
                <a:lnTo>
                  <a:pt x="1931329" y="50235"/>
                </a:lnTo>
                <a:lnTo>
                  <a:pt x="1894605" y="70745"/>
                </a:lnTo>
                <a:lnTo>
                  <a:pt x="1829587" y="111315"/>
                </a:lnTo>
                <a:lnTo>
                  <a:pt x="1798548" y="126444"/>
                </a:lnTo>
                <a:lnTo>
                  <a:pt x="1763595" y="135768"/>
                </a:lnTo>
                <a:lnTo>
                  <a:pt x="1718716" y="138950"/>
                </a:lnTo>
                <a:lnTo>
                  <a:pt x="2584157" y="138950"/>
                </a:lnTo>
                <a:lnTo>
                  <a:pt x="2539696" y="135768"/>
                </a:lnTo>
                <a:lnTo>
                  <a:pt x="2504954" y="126444"/>
                </a:lnTo>
                <a:lnTo>
                  <a:pt x="2473994" y="111315"/>
                </a:lnTo>
                <a:lnTo>
                  <a:pt x="2408933" y="70745"/>
                </a:lnTo>
                <a:lnTo>
                  <a:pt x="2372072" y="50235"/>
                </a:lnTo>
                <a:lnTo>
                  <a:pt x="2329091" y="31046"/>
                </a:lnTo>
                <a:lnTo>
                  <a:pt x="2278790" y="15038"/>
                </a:lnTo>
                <a:lnTo>
                  <a:pt x="2219970" y="4069"/>
                </a:lnTo>
                <a:lnTo>
                  <a:pt x="215143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193258" y="8067586"/>
            <a:ext cx="95250" cy="1350645"/>
          </a:xfrm>
          <a:custGeom>
            <a:avLst/>
            <a:gdLst/>
            <a:ahLst/>
            <a:cxnLst/>
            <a:rect l="l" t="t" r="r" b="b"/>
            <a:pathLst>
              <a:path w="95250" h="1350645">
                <a:moveTo>
                  <a:pt x="94689" y="0"/>
                </a:moveTo>
                <a:lnTo>
                  <a:pt x="0" y="0"/>
                </a:lnTo>
                <a:lnTo>
                  <a:pt x="0" y="1350618"/>
                </a:lnTo>
                <a:lnTo>
                  <a:pt x="94689" y="1350618"/>
                </a:lnTo>
                <a:lnTo>
                  <a:pt x="9468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79663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399889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00326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607916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-719" y="5581434"/>
            <a:ext cx="1656714" cy="3314700"/>
            <a:chOff x="-719" y="5581434"/>
            <a:chExt cx="1656714" cy="3314700"/>
          </a:xfrm>
        </p:grpSpPr>
        <p:sp>
          <p:nvSpPr>
            <p:cNvPr id="16" name="object 16"/>
            <p:cNvSpPr/>
            <p:nvPr/>
          </p:nvSpPr>
          <p:spPr>
            <a:xfrm>
              <a:off x="-719" y="5581434"/>
              <a:ext cx="1656714" cy="3314700"/>
            </a:xfrm>
            <a:custGeom>
              <a:avLst/>
              <a:gdLst/>
              <a:ahLst/>
              <a:cxnLst/>
              <a:rect l="l" t="t" r="r" b="b"/>
              <a:pathLst>
                <a:path w="1656714" h="3314700">
                  <a:moveTo>
                    <a:pt x="0" y="0"/>
                  </a:moveTo>
                  <a:lnTo>
                    <a:pt x="0" y="281520"/>
                  </a:lnTo>
                  <a:lnTo>
                    <a:pt x="48326" y="282353"/>
                  </a:lnTo>
                  <a:lnTo>
                    <a:pt x="96233" y="284832"/>
                  </a:lnTo>
                  <a:lnTo>
                    <a:pt x="143692" y="288930"/>
                  </a:lnTo>
                  <a:lnTo>
                    <a:pt x="190676" y="294621"/>
                  </a:lnTo>
                  <a:lnTo>
                    <a:pt x="237158" y="301876"/>
                  </a:lnTo>
                  <a:lnTo>
                    <a:pt x="283111" y="310668"/>
                  </a:lnTo>
                  <a:lnTo>
                    <a:pt x="328508" y="320970"/>
                  </a:lnTo>
                  <a:lnTo>
                    <a:pt x="373322" y="332755"/>
                  </a:lnTo>
                  <a:lnTo>
                    <a:pt x="417524" y="345996"/>
                  </a:lnTo>
                  <a:lnTo>
                    <a:pt x="461089" y="360664"/>
                  </a:lnTo>
                  <a:lnTo>
                    <a:pt x="503989" y="376733"/>
                  </a:lnTo>
                  <a:lnTo>
                    <a:pt x="546196" y="394175"/>
                  </a:lnTo>
                  <a:lnTo>
                    <a:pt x="587683" y="412963"/>
                  </a:lnTo>
                  <a:lnTo>
                    <a:pt x="628424" y="433069"/>
                  </a:lnTo>
                  <a:lnTo>
                    <a:pt x="668391" y="454467"/>
                  </a:lnTo>
                  <a:lnTo>
                    <a:pt x="707556" y="477129"/>
                  </a:lnTo>
                  <a:lnTo>
                    <a:pt x="745893" y="501028"/>
                  </a:lnTo>
                  <a:lnTo>
                    <a:pt x="783375" y="526136"/>
                  </a:lnTo>
                  <a:lnTo>
                    <a:pt x="819973" y="552426"/>
                  </a:lnTo>
                  <a:lnTo>
                    <a:pt x="855662" y="579870"/>
                  </a:lnTo>
                  <a:lnTo>
                    <a:pt x="890413" y="608442"/>
                  </a:lnTo>
                  <a:lnTo>
                    <a:pt x="924200" y="638113"/>
                  </a:lnTo>
                  <a:lnTo>
                    <a:pt x="956995" y="668857"/>
                  </a:lnTo>
                  <a:lnTo>
                    <a:pt x="988771" y="700647"/>
                  </a:lnTo>
                  <a:lnTo>
                    <a:pt x="1019502" y="733454"/>
                  </a:lnTo>
                  <a:lnTo>
                    <a:pt x="1049158" y="767252"/>
                  </a:lnTo>
                  <a:lnTo>
                    <a:pt x="1077715" y="802013"/>
                  </a:lnTo>
                  <a:lnTo>
                    <a:pt x="1105143" y="837711"/>
                  </a:lnTo>
                  <a:lnTo>
                    <a:pt x="1131417" y="874316"/>
                  </a:lnTo>
                  <a:lnTo>
                    <a:pt x="1156508" y="911803"/>
                  </a:lnTo>
                  <a:lnTo>
                    <a:pt x="1180390" y="950144"/>
                  </a:lnTo>
                  <a:lnTo>
                    <a:pt x="1203036" y="989312"/>
                  </a:lnTo>
                  <a:lnTo>
                    <a:pt x="1224417" y="1029279"/>
                  </a:lnTo>
                  <a:lnTo>
                    <a:pt x="1244508" y="1070017"/>
                  </a:lnTo>
                  <a:lnTo>
                    <a:pt x="1263280" y="1111500"/>
                  </a:lnTo>
                  <a:lnTo>
                    <a:pt x="1280707" y="1153701"/>
                  </a:lnTo>
                  <a:lnTo>
                    <a:pt x="1296762" y="1196591"/>
                  </a:lnTo>
                  <a:lnTo>
                    <a:pt x="1311416" y="1240144"/>
                  </a:lnTo>
                  <a:lnTo>
                    <a:pt x="1324644" y="1284332"/>
                  </a:lnTo>
                  <a:lnTo>
                    <a:pt x="1336417" y="1329128"/>
                  </a:lnTo>
                  <a:lnTo>
                    <a:pt x="1346709" y="1374505"/>
                  </a:lnTo>
                  <a:lnTo>
                    <a:pt x="1355492" y="1420435"/>
                  </a:lnTo>
                  <a:lnTo>
                    <a:pt x="1362739" y="1466891"/>
                  </a:lnTo>
                  <a:lnTo>
                    <a:pt x="1368423" y="1513845"/>
                  </a:lnTo>
                  <a:lnTo>
                    <a:pt x="1372516" y="1561270"/>
                  </a:lnTo>
                  <a:lnTo>
                    <a:pt x="1374993" y="1609140"/>
                  </a:lnTo>
                  <a:lnTo>
                    <a:pt x="1375824" y="1657426"/>
                  </a:lnTo>
                  <a:lnTo>
                    <a:pt x="1374993" y="1705710"/>
                  </a:lnTo>
                  <a:lnTo>
                    <a:pt x="1372516" y="1753578"/>
                  </a:lnTo>
                  <a:lnTo>
                    <a:pt x="1368423" y="1801002"/>
                  </a:lnTo>
                  <a:lnTo>
                    <a:pt x="1362739" y="1847955"/>
                  </a:lnTo>
                  <a:lnTo>
                    <a:pt x="1355492" y="1894410"/>
                  </a:lnTo>
                  <a:lnTo>
                    <a:pt x="1346709" y="1940338"/>
                  </a:lnTo>
                  <a:lnTo>
                    <a:pt x="1336417" y="1985714"/>
                  </a:lnTo>
                  <a:lnTo>
                    <a:pt x="1324644" y="2030509"/>
                  </a:lnTo>
                  <a:lnTo>
                    <a:pt x="1311416" y="2074696"/>
                  </a:lnTo>
                  <a:lnTo>
                    <a:pt x="1296762" y="2118249"/>
                  </a:lnTo>
                  <a:lnTo>
                    <a:pt x="1280707" y="2161138"/>
                  </a:lnTo>
                  <a:lnTo>
                    <a:pt x="1263280" y="2203338"/>
                  </a:lnTo>
                  <a:lnTo>
                    <a:pt x="1244508" y="2244821"/>
                  </a:lnTo>
                  <a:lnTo>
                    <a:pt x="1224417" y="2285559"/>
                  </a:lnTo>
                  <a:lnTo>
                    <a:pt x="1203036" y="2325525"/>
                  </a:lnTo>
                  <a:lnTo>
                    <a:pt x="1180390" y="2364692"/>
                  </a:lnTo>
                  <a:lnTo>
                    <a:pt x="1156508" y="2403033"/>
                  </a:lnTo>
                  <a:lnTo>
                    <a:pt x="1131417" y="2440520"/>
                  </a:lnTo>
                  <a:lnTo>
                    <a:pt x="1105143" y="2477125"/>
                  </a:lnTo>
                  <a:lnTo>
                    <a:pt x="1077715" y="2512822"/>
                  </a:lnTo>
                  <a:lnTo>
                    <a:pt x="1049158" y="2547583"/>
                  </a:lnTo>
                  <a:lnTo>
                    <a:pt x="1019502" y="2581381"/>
                  </a:lnTo>
                  <a:lnTo>
                    <a:pt x="988771" y="2614189"/>
                  </a:lnTo>
                  <a:lnTo>
                    <a:pt x="956995" y="2645978"/>
                  </a:lnTo>
                  <a:lnTo>
                    <a:pt x="924200" y="2676722"/>
                  </a:lnTo>
                  <a:lnTo>
                    <a:pt x="890413" y="2706394"/>
                  </a:lnTo>
                  <a:lnTo>
                    <a:pt x="855662" y="2734966"/>
                  </a:lnTo>
                  <a:lnTo>
                    <a:pt x="819973" y="2762410"/>
                  </a:lnTo>
                  <a:lnTo>
                    <a:pt x="783375" y="2788700"/>
                  </a:lnTo>
                  <a:lnTo>
                    <a:pt x="745893" y="2813808"/>
                  </a:lnTo>
                  <a:lnTo>
                    <a:pt x="707556" y="2837707"/>
                  </a:lnTo>
                  <a:lnTo>
                    <a:pt x="668391" y="2860369"/>
                  </a:lnTo>
                  <a:lnTo>
                    <a:pt x="628424" y="2881767"/>
                  </a:lnTo>
                  <a:lnTo>
                    <a:pt x="587683" y="2901874"/>
                  </a:lnTo>
                  <a:lnTo>
                    <a:pt x="546196" y="2920662"/>
                  </a:lnTo>
                  <a:lnTo>
                    <a:pt x="503989" y="2938105"/>
                  </a:lnTo>
                  <a:lnTo>
                    <a:pt x="461089" y="2954174"/>
                  </a:lnTo>
                  <a:lnTo>
                    <a:pt x="417524" y="2968842"/>
                  </a:lnTo>
                  <a:lnTo>
                    <a:pt x="373322" y="2982083"/>
                  </a:lnTo>
                  <a:lnTo>
                    <a:pt x="328508" y="2993868"/>
                  </a:lnTo>
                  <a:lnTo>
                    <a:pt x="283111" y="3004170"/>
                  </a:lnTo>
                  <a:lnTo>
                    <a:pt x="237158" y="3012963"/>
                  </a:lnTo>
                  <a:lnTo>
                    <a:pt x="190676" y="3020218"/>
                  </a:lnTo>
                  <a:lnTo>
                    <a:pt x="143692" y="3025908"/>
                  </a:lnTo>
                  <a:lnTo>
                    <a:pt x="96233" y="3030007"/>
                  </a:lnTo>
                  <a:lnTo>
                    <a:pt x="48326" y="3032486"/>
                  </a:lnTo>
                  <a:lnTo>
                    <a:pt x="0" y="3033318"/>
                  </a:lnTo>
                  <a:lnTo>
                    <a:pt x="0" y="3314115"/>
                  </a:lnTo>
                  <a:lnTo>
                    <a:pt x="47997" y="3313434"/>
                  </a:lnTo>
                  <a:lnTo>
                    <a:pt x="95656" y="3311401"/>
                  </a:lnTo>
                  <a:lnTo>
                    <a:pt x="142957" y="3308035"/>
                  </a:lnTo>
                  <a:lnTo>
                    <a:pt x="189883" y="3303356"/>
                  </a:lnTo>
                  <a:lnTo>
                    <a:pt x="236415" y="3297380"/>
                  </a:lnTo>
                  <a:lnTo>
                    <a:pt x="282534" y="3290127"/>
                  </a:lnTo>
                  <a:lnTo>
                    <a:pt x="328223" y="3281614"/>
                  </a:lnTo>
                  <a:lnTo>
                    <a:pt x="373462" y="3271862"/>
                  </a:lnTo>
                  <a:lnTo>
                    <a:pt x="418234" y="3260886"/>
                  </a:lnTo>
                  <a:lnTo>
                    <a:pt x="462519" y="3248707"/>
                  </a:lnTo>
                  <a:lnTo>
                    <a:pt x="506301" y="3235343"/>
                  </a:lnTo>
                  <a:lnTo>
                    <a:pt x="549559" y="3220811"/>
                  </a:lnTo>
                  <a:lnTo>
                    <a:pt x="592276" y="3205131"/>
                  </a:lnTo>
                  <a:lnTo>
                    <a:pt x="634434" y="3188320"/>
                  </a:lnTo>
                  <a:lnTo>
                    <a:pt x="676013" y="3170398"/>
                  </a:lnTo>
                  <a:lnTo>
                    <a:pt x="716996" y="3151382"/>
                  </a:lnTo>
                  <a:lnTo>
                    <a:pt x="757364" y="3131292"/>
                  </a:lnTo>
                  <a:lnTo>
                    <a:pt x="797099" y="3110144"/>
                  </a:lnTo>
                  <a:lnTo>
                    <a:pt x="836182" y="3087958"/>
                  </a:lnTo>
                  <a:lnTo>
                    <a:pt x="874595" y="3064753"/>
                  </a:lnTo>
                  <a:lnTo>
                    <a:pt x="912319" y="3040546"/>
                  </a:lnTo>
                  <a:lnTo>
                    <a:pt x="949337" y="3015356"/>
                  </a:lnTo>
                  <a:lnTo>
                    <a:pt x="985629" y="2989202"/>
                  </a:lnTo>
                  <a:lnTo>
                    <a:pt x="1021178" y="2962101"/>
                  </a:lnTo>
                  <a:lnTo>
                    <a:pt x="1055964" y="2934073"/>
                  </a:lnTo>
                  <a:lnTo>
                    <a:pt x="1089970" y="2905135"/>
                  </a:lnTo>
                  <a:lnTo>
                    <a:pt x="1123177" y="2875306"/>
                  </a:lnTo>
                  <a:lnTo>
                    <a:pt x="1155567" y="2844605"/>
                  </a:lnTo>
                  <a:lnTo>
                    <a:pt x="1187121" y="2813049"/>
                  </a:lnTo>
                  <a:lnTo>
                    <a:pt x="1217821" y="2780658"/>
                  </a:lnTo>
                  <a:lnTo>
                    <a:pt x="1247648" y="2747449"/>
                  </a:lnTo>
                  <a:lnTo>
                    <a:pt x="1276584" y="2713441"/>
                  </a:lnTo>
                  <a:lnTo>
                    <a:pt x="1304612" y="2678653"/>
                  </a:lnTo>
                  <a:lnTo>
                    <a:pt x="1331711" y="2643103"/>
                  </a:lnTo>
                  <a:lnTo>
                    <a:pt x="1357864" y="2606809"/>
                  </a:lnTo>
                  <a:lnTo>
                    <a:pt x="1383053" y="2569789"/>
                  </a:lnTo>
                  <a:lnTo>
                    <a:pt x="1407258" y="2532063"/>
                  </a:lnTo>
                  <a:lnTo>
                    <a:pt x="1430463" y="2493648"/>
                  </a:lnTo>
                  <a:lnTo>
                    <a:pt x="1452647" y="2454563"/>
                  </a:lnTo>
                  <a:lnTo>
                    <a:pt x="1473794" y="2414827"/>
                  </a:lnTo>
                  <a:lnTo>
                    <a:pt x="1493883" y="2374457"/>
                  </a:lnTo>
                  <a:lnTo>
                    <a:pt x="1512898" y="2333472"/>
                  </a:lnTo>
                  <a:lnTo>
                    <a:pt x="1530820" y="2291890"/>
                  </a:lnTo>
                  <a:lnTo>
                    <a:pt x="1547629" y="2249731"/>
                  </a:lnTo>
                  <a:lnTo>
                    <a:pt x="1563309" y="2207012"/>
                  </a:lnTo>
                  <a:lnTo>
                    <a:pt x="1577840" y="2163751"/>
                  </a:lnTo>
                  <a:lnTo>
                    <a:pt x="1591203" y="2119968"/>
                  </a:lnTo>
                  <a:lnTo>
                    <a:pt x="1603382" y="2075680"/>
                  </a:lnTo>
                  <a:lnTo>
                    <a:pt x="1614357" y="2030906"/>
                  </a:lnTo>
                  <a:lnTo>
                    <a:pt x="1624109" y="1985665"/>
                  </a:lnTo>
                  <a:lnTo>
                    <a:pt x="1632621" y="1939974"/>
                  </a:lnTo>
                  <a:lnTo>
                    <a:pt x="1639874" y="1893852"/>
                  </a:lnTo>
                  <a:lnTo>
                    <a:pt x="1645849" y="1847318"/>
                  </a:lnTo>
                  <a:lnTo>
                    <a:pt x="1650529" y="1800390"/>
                  </a:lnTo>
                  <a:lnTo>
                    <a:pt x="1653894" y="1753087"/>
                  </a:lnTo>
                  <a:lnTo>
                    <a:pt x="1655927" y="1705426"/>
                  </a:lnTo>
                  <a:lnTo>
                    <a:pt x="1656608" y="1657426"/>
                  </a:lnTo>
                  <a:lnTo>
                    <a:pt x="1655927" y="1609425"/>
                  </a:lnTo>
                  <a:lnTo>
                    <a:pt x="1653894" y="1561761"/>
                  </a:lnTo>
                  <a:lnTo>
                    <a:pt x="1650529" y="1514453"/>
                  </a:lnTo>
                  <a:lnTo>
                    <a:pt x="1645849" y="1467520"/>
                  </a:lnTo>
                  <a:lnTo>
                    <a:pt x="1639874" y="1420980"/>
                  </a:lnTo>
                  <a:lnTo>
                    <a:pt x="1632621" y="1374851"/>
                  </a:lnTo>
                  <a:lnTo>
                    <a:pt x="1624109" y="1329152"/>
                  </a:lnTo>
                  <a:lnTo>
                    <a:pt x="1614357" y="1283902"/>
                  </a:lnTo>
                  <a:lnTo>
                    <a:pt x="1603382" y="1239118"/>
                  </a:lnTo>
                  <a:lnTo>
                    <a:pt x="1591203" y="1194819"/>
                  </a:lnTo>
                  <a:lnTo>
                    <a:pt x="1577840" y="1151024"/>
                  </a:lnTo>
                  <a:lnTo>
                    <a:pt x="1563309" y="1107750"/>
                  </a:lnTo>
                  <a:lnTo>
                    <a:pt x="1547629" y="1065018"/>
                  </a:lnTo>
                  <a:lnTo>
                    <a:pt x="1530820" y="1022844"/>
                  </a:lnTo>
                  <a:lnTo>
                    <a:pt x="1512898" y="981248"/>
                  </a:lnTo>
                  <a:lnTo>
                    <a:pt x="1493883" y="940248"/>
                  </a:lnTo>
                  <a:lnTo>
                    <a:pt x="1473794" y="899862"/>
                  </a:lnTo>
                  <a:lnTo>
                    <a:pt x="1452647" y="860109"/>
                  </a:lnTo>
                  <a:lnTo>
                    <a:pt x="1430463" y="821007"/>
                  </a:lnTo>
                  <a:lnTo>
                    <a:pt x="1407258" y="782574"/>
                  </a:lnTo>
                  <a:lnTo>
                    <a:pt x="1383053" y="744830"/>
                  </a:lnTo>
                  <a:lnTo>
                    <a:pt x="1357864" y="707793"/>
                  </a:lnTo>
                  <a:lnTo>
                    <a:pt x="1331711" y="671480"/>
                  </a:lnTo>
                  <a:lnTo>
                    <a:pt x="1304612" y="635911"/>
                  </a:lnTo>
                  <a:lnTo>
                    <a:pt x="1276584" y="601104"/>
                  </a:lnTo>
                  <a:lnTo>
                    <a:pt x="1247648" y="567077"/>
                  </a:lnTo>
                  <a:lnTo>
                    <a:pt x="1217821" y="533849"/>
                  </a:lnTo>
                  <a:lnTo>
                    <a:pt x="1187121" y="501439"/>
                  </a:lnTo>
                  <a:lnTo>
                    <a:pt x="1155567" y="469864"/>
                  </a:lnTo>
                  <a:lnTo>
                    <a:pt x="1123177" y="439144"/>
                  </a:lnTo>
                  <a:lnTo>
                    <a:pt x="1089970" y="409296"/>
                  </a:lnTo>
                  <a:lnTo>
                    <a:pt x="1055964" y="380339"/>
                  </a:lnTo>
                  <a:lnTo>
                    <a:pt x="1021178" y="352292"/>
                  </a:lnTo>
                  <a:lnTo>
                    <a:pt x="985629" y="325172"/>
                  </a:lnTo>
                  <a:lnTo>
                    <a:pt x="949337" y="299000"/>
                  </a:lnTo>
                  <a:lnTo>
                    <a:pt x="912319" y="273792"/>
                  </a:lnTo>
                  <a:lnTo>
                    <a:pt x="874595" y="249567"/>
                  </a:lnTo>
                  <a:lnTo>
                    <a:pt x="836182" y="226345"/>
                  </a:lnTo>
                  <a:lnTo>
                    <a:pt x="797099" y="204142"/>
                  </a:lnTo>
                  <a:lnTo>
                    <a:pt x="757364" y="182978"/>
                  </a:lnTo>
                  <a:lnTo>
                    <a:pt x="716996" y="162872"/>
                  </a:lnTo>
                  <a:lnTo>
                    <a:pt x="676013" y="143841"/>
                  </a:lnTo>
                  <a:lnTo>
                    <a:pt x="634434" y="125904"/>
                  </a:lnTo>
                  <a:lnTo>
                    <a:pt x="592276" y="109080"/>
                  </a:lnTo>
                  <a:lnTo>
                    <a:pt x="549559" y="93387"/>
                  </a:lnTo>
                  <a:lnTo>
                    <a:pt x="506301" y="78843"/>
                  </a:lnTo>
                  <a:lnTo>
                    <a:pt x="462519" y="65467"/>
                  </a:lnTo>
                  <a:lnTo>
                    <a:pt x="418234" y="53277"/>
                  </a:lnTo>
                  <a:lnTo>
                    <a:pt x="373462" y="42292"/>
                  </a:lnTo>
                  <a:lnTo>
                    <a:pt x="328223" y="32530"/>
                  </a:lnTo>
                  <a:lnTo>
                    <a:pt x="282534" y="24011"/>
                  </a:lnTo>
                  <a:lnTo>
                    <a:pt x="236415" y="16751"/>
                  </a:lnTo>
                  <a:lnTo>
                    <a:pt x="189883" y="10769"/>
                  </a:lnTo>
                  <a:lnTo>
                    <a:pt x="142957" y="6085"/>
                  </a:lnTo>
                  <a:lnTo>
                    <a:pt x="95656" y="2717"/>
                  </a:lnTo>
                  <a:lnTo>
                    <a:pt x="47997" y="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9" y="6501587"/>
              <a:ext cx="738505" cy="1477010"/>
            </a:xfrm>
            <a:custGeom>
              <a:avLst/>
              <a:gdLst/>
              <a:ahLst/>
              <a:cxnLst/>
              <a:rect l="l" t="t" r="r" b="b"/>
              <a:pathLst>
                <a:path w="738505" h="1477009">
                  <a:moveTo>
                    <a:pt x="0" y="0"/>
                  </a:moveTo>
                  <a:lnTo>
                    <a:pt x="0" y="263512"/>
                  </a:lnTo>
                  <a:lnTo>
                    <a:pt x="48649" y="265961"/>
                  </a:lnTo>
                  <a:lnTo>
                    <a:pt x="95894" y="273151"/>
                  </a:lnTo>
                  <a:lnTo>
                    <a:pt x="141497" y="284845"/>
                  </a:lnTo>
                  <a:lnTo>
                    <a:pt x="185217" y="300805"/>
                  </a:lnTo>
                  <a:lnTo>
                    <a:pt x="226816" y="320793"/>
                  </a:lnTo>
                  <a:lnTo>
                    <a:pt x="266053" y="344573"/>
                  </a:lnTo>
                  <a:lnTo>
                    <a:pt x="302689" y="371908"/>
                  </a:lnTo>
                  <a:lnTo>
                    <a:pt x="336486" y="402559"/>
                  </a:lnTo>
                  <a:lnTo>
                    <a:pt x="367203" y="436290"/>
                  </a:lnTo>
                  <a:lnTo>
                    <a:pt x="394601" y="472864"/>
                  </a:lnTo>
                  <a:lnTo>
                    <a:pt x="418441" y="512043"/>
                  </a:lnTo>
                  <a:lnTo>
                    <a:pt x="438483" y="553589"/>
                  </a:lnTo>
                  <a:lnTo>
                    <a:pt x="454488" y="597266"/>
                  </a:lnTo>
                  <a:lnTo>
                    <a:pt x="466217" y="642836"/>
                  </a:lnTo>
                  <a:lnTo>
                    <a:pt x="473430" y="690063"/>
                  </a:lnTo>
                  <a:lnTo>
                    <a:pt x="475887" y="738708"/>
                  </a:lnTo>
                  <a:lnTo>
                    <a:pt x="473430" y="787351"/>
                  </a:lnTo>
                  <a:lnTo>
                    <a:pt x="466217" y="834575"/>
                  </a:lnTo>
                  <a:lnTo>
                    <a:pt x="454488" y="880145"/>
                  </a:lnTo>
                  <a:lnTo>
                    <a:pt x="438483" y="923821"/>
                  </a:lnTo>
                  <a:lnTo>
                    <a:pt x="418441" y="965367"/>
                  </a:lnTo>
                  <a:lnTo>
                    <a:pt x="394601" y="1004546"/>
                  </a:lnTo>
                  <a:lnTo>
                    <a:pt x="367203" y="1041120"/>
                  </a:lnTo>
                  <a:lnTo>
                    <a:pt x="336486" y="1074851"/>
                  </a:lnTo>
                  <a:lnTo>
                    <a:pt x="302689" y="1105503"/>
                  </a:lnTo>
                  <a:lnTo>
                    <a:pt x="266053" y="1132839"/>
                  </a:lnTo>
                  <a:lnTo>
                    <a:pt x="226816" y="1156620"/>
                  </a:lnTo>
                  <a:lnTo>
                    <a:pt x="185217" y="1176609"/>
                  </a:lnTo>
                  <a:lnTo>
                    <a:pt x="141497" y="1192569"/>
                  </a:lnTo>
                  <a:lnTo>
                    <a:pt x="95894" y="1204263"/>
                  </a:lnTo>
                  <a:lnTo>
                    <a:pt x="48649" y="1211454"/>
                  </a:lnTo>
                  <a:lnTo>
                    <a:pt x="0" y="1213904"/>
                  </a:lnTo>
                  <a:lnTo>
                    <a:pt x="0" y="1476692"/>
                  </a:lnTo>
                  <a:lnTo>
                    <a:pt x="48592" y="1475122"/>
                  </a:lnTo>
                  <a:lnTo>
                    <a:pt x="96335" y="1470477"/>
                  </a:lnTo>
                  <a:lnTo>
                    <a:pt x="143131" y="1462853"/>
                  </a:lnTo>
                  <a:lnTo>
                    <a:pt x="188885" y="1452349"/>
                  </a:lnTo>
                  <a:lnTo>
                    <a:pt x="233499" y="1439062"/>
                  </a:lnTo>
                  <a:lnTo>
                    <a:pt x="276878" y="1423089"/>
                  </a:lnTo>
                  <a:lnTo>
                    <a:pt x="318924" y="1404527"/>
                  </a:lnTo>
                  <a:lnTo>
                    <a:pt x="359542" y="1383474"/>
                  </a:lnTo>
                  <a:lnTo>
                    <a:pt x="398634" y="1360027"/>
                  </a:lnTo>
                  <a:lnTo>
                    <a:pt x="436105" y="1334283"/>
                  </a:lnTo>
                  <a:lnTo>
                    <a:pt x="471857" y="1306340"/>
                  </a:lnTo>
                  <a:lnTo>
                    <a:pt x="505795" y="1276295"/>
                  </a:lnTo>
                  <a:lnTo>
                    <a:pt x="537822" y="1244245"/>
                  </a:lnTo>
                  <a:lnTo>
                    <a:pt x="567841" y="1210288"/>
                  </a:lnTo>
                  <a:lnTo>
                    <a:pt x="595755" y="1174520"/>
                  </a:lnTo>
                  <a:lnTo>
                    <a:pt x="621470" y="1137040"/>
                  </a:lnTo>
                  <a:lnTo>
                    <a:pt x="644887" y="1097945"/>
                  </a:lnTo>
                  <a:lnTo>
                    <a:pt x="665910" y="1057332"/>
                  </a:lnTo>
                  <a:lnTo>
                    <a:pt x="684444" y="1015297"/>
                  </a:lnTo>
                  <a:lnTo>
                    <a:pt x="700390" y="971940"/>
                  </a:lnTo>
                  <a:lnTo>
                    <a:pt x="713654" y="927356"/>
                  </a:lnTo>
                  <a:lnTo>
                    <a:pt x="724138" y="881644"/>
                  </a:lnTo>
                  <a:lnTo>
                    <a:pt x="731747" y="834900"/>
                  </a:lnTo>
                  <a:lnTo>
                    <a:pt x="736382" y="787222"/>
                  </a:lnTo>
                  <a:lnTo>
                    <a:pt x="737949" y="738708"/>
                  </a:lnTo>
                  <a:lnTo>
                    <a:pt x="736382" y="690188"/>
                  </a:lnTo>
                  <a:lnTo>
                    <a:pt x="731747" y="642499"/>
                  </a:lnTo>
                  <a:lnTo>
                    <a:pt x="724138" y="595739"/>
                  </a:lnTo>
                  <a:lnTo>
                    <a:pt x="713654" y="550005"/>
                  </a:lnTo>
                  <a:lnTo>
                    <a:pt x="700390" y="505395"/>
                  </a:lnTo>
                  <a:lnTo>
                    <a:pt x="684444" y="462008"/>
                  </a:lnTo>
                  <a:lnTo>
                    <a:pt x="665910" y="419940"/>
                  </a:lnTo>
                  <a:lnTo>
                    <a:pt x="644887" y="379290"/>
                  </a:lnTo>
                  <a:lnTo>
                    <a:pt x="621470" y="340156"/>
                  </a:lnTo>
                  <a:lnTo>
                    <a:pt x="595755" y="302635"/>
                  </a:lnTo>
                  <a:lnTo>
                    <a:pt x="567841" y="266825"/>
                  </a:lnTo>
                  <a:lnTo>
                    <a:pt x="537822" y="232825"/>
                  </a:lnTo>
                  <a:lnTo>
                    <a:pt x="505795" y="200733"/>
                  </a:lnTo>
                  <a:lnTo>
                    <a:pt x="471857" y="170645"/>
                  </a:lnTo>
                  <a:lnTo>
                    <a:pt x="436105" y="142660"/>
                  </a:lnTo>
                  <a:lnTo>
                    <a:pt x="398634" y="116875"/>
                  </a:lnTo>
                  <a:lnTo>
                    <a:pt x="359542" y="93390"/>
                  </a:lnTo>
                  <a:lnTo>
                    <a:pt x="318924" y="72301"/>
                  </a:lnTo>
                  <a:lnTo>
                    <a:pt x="276878" y="53706"/>
                  </a:lnTo>
                  <a:lnTo>
                    <a:pt x="233499" y="37703"/>
                  </a:lnTo>
                  <a:lnTo>
                    <a:pt x="188885" y="24391"/>
                  </a:lnTo>
                  <a:lnTo>
                    <a:pt x="143131" y="13867"/>
                  </a:lnTo>
                  <a:lnTo>
                    <a:pt x="96335" y="6228"/>
                  </a:lnTo>
                  <a:lnTo>
                    <a:pt x="48592" y="1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971893" y="2625865"/>
            <a:ext cx="4343400" cy="3683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02310" marR="5080" indent="-690245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T</a:t>
            </a:r>
            <a:r>
              <a:rPr dirty="0" spc="370"/>
              <a:t>h</a:t>
            </a:r>
            <a:r>
              <a:rPr dirty="0" spc="280"/>
              <a:t>a</a:t>
            </a:r>
            <a:r>
              <a:rPr dirty="0" spc="434"/>
              <a:t>n</a:t>
            </a:r>
            <a:r>
              <a:rPr dirty="0" spc="310"/>
              <a:t>k  </a:t>
            </a:r>
            <a:r>
              <a:rPr dirty="0" spc="-35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2024-04-05T17:58:37Z</dcterms:created>
  <dcterms:modified xsi:type="dcterms:W3CDTF">2024-04-05T17:58:37Z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2024-04-05T00:00:00Z</vt:filetime>
  </property>
</Properties>
</file>