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53.35938" units="1/cm"/>
          <inkml:channelProperty channel="Y" name="resolution" value="53.33333" units="1/cm"/>
          <inkml:channelProperty channel="T" name="resolution" value="1" units="1/dev"/>
        </inkml:channelProperties>
      </inkml:inkSource>
      <inkml:timestamp xml:id="ts0" timeString="2020-06-19T08:15:07.551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10964 7441 0,'-224'0'188,"200"0"-173,-1 0 1,0 0 0,0 0-1,0 0 16,-24 0 1,24 0-1,0 0-15,0 0-1,1 0 1,-1 0 15,0 0 16,0 0-31,0 0-1,1 0 32,-1 0-16,0 0-15,0 0 0,25 25-1,-25-25 1,1 0 62,-1 25-62,25 0-1,0 0 63,0-1-62,0 1 0,0 0-1,0 49 1,0-49-1,0 74 1,0-74 0,0 25-1,0-1 1,0 1 0,0-25-1,0 0 32,0 0-16,0-1 1,0 1-1,0 0-16,0 0 1,0 0 0,0-1 15,0 1-15,25-25-1,-1 25 16,1-25-31,0 0 16,25 0 0,-1 25 15,26 24-15,-51-49-1,26 50 1,-25-50-1,0 25 1,-1-25 0,1 0 15,0 0 0,0 0-15,0 0-1,-1 0 1,1 0 15,0 0-15,0 0 0,0 0-1,-1 0 1,1 0 15,0 0 16,0 0-47,0 0 31,-1 0-15,1 0-1,0 0-15,0 0 32,0 0-17,-1 0 17,1 0-17,0 0 1,-25-25-1,50-25 1,-50 26 0,25-51-1,-1 50 1,-24-49 0,0 49-1,0-24 1,0 24-1,0-50 17,0 50-17,0 1 1,0-1 0,0 0-1,0 0 1,0 0-1,0 1 1,0-1 0,0 0-1,0 0 1,0 0 0,0 1-1,0-1 16,0 0-15,0 0 0,0 0-1,-24 25 110,-1 0-125,0 0 32,0 0-17,0 0-15,0 0 16,1 0-1,-1 0 17,0 0-32,0 0 31,0 0-15</inkml:trace>
  <inkml:trace contextRef="#ctx0" brushRef="#br0" timeOffset="2923.34">10988 8434 0,'0'24'16,"0"1"-1,0 0 1,0 0-1,0 0 1,0 24-16,25-24 16,-25 0-1,50 99 17,74 25 14,-74-75-30,24 25 15,-49-49-15,74 74 0,-25-50-1,1 26 1,-50-51-1,49-24 1,-49 0 0,24 0-1,-24-25 1,0 49 0,0-24-1,0-25 1,-1 25-1,1 0 1,0-1 0,-25 1 15,50 0-15,-26 0-1,1 0 1,0-25-1,0 0 1,24 24 0,-24-24-1,0 0 1,0 0 15,0 0-31,0 0 31,-1 0-15,1 0 0,0 0 15,0 0-15,0 0-1,-1 0 1,1 0-1,0 0 1,0 0 31,-25-24 125,0-1-172,-25-25 15,25 25 1,-25 1 0,0-51-1,1 50 1,-1-49 0,0 49-1,0-49 1,25-1-1,0 51 1,0-1 0,0 0 15,0 0 0,0 0 0,0 1-15,0-1 0,0 74 77,0 1-77,0 0 0,0-1-16,25 1 15,0 24 17,-25-49-17,25 25 1,-25-26-1,0 1 1,0 0 15,0 0-31,0 0 32,0-1-17,0 1 16,0 0-31,0 0 172,-50-25-31,25 0-125,0 0-1,-24 0 1,-1 0-1,-74 0 1,74 0 0,-24 49-1,0-24 1,49-25 0,-50 50-1,51-50 1,-26 25-1,25-25 1,0 49 0,1-49-1,-1 25 17,0-25-17</inkml:trace>
  <inkml:trace contextRef="#ctx0" brushRef="#br0" timeOffset="7340.27">11559 7417 0,'-25'0'47,"0"0"-32,1-25 1,-1 25-1,0-25-15,0 25 16,-24 0 0,-26-25 31,26 25-32,-1-25 1,0 1-1,25 24 1,1 0 0,-1-25-1,0 25 1,25-25-16,-25 25 16,0-25-1,1 0 1,-1 25-1,25-24 1,-25 24 0,-25 0 31,26 0-32,-1 0 1,0 0 15,0 0-31,0 0 31,1 0-31,-1 0 16,0 0 0,-25 0-1,-24 24 1,0 26-1,49-50 1,-74 50 0,74-50-1,-74 24 17,74 1-17,-99 0 1,99 0-1,-50 0 1,51-1 0,-26 1-1,25 0 1,0-25-16,1 25 16,-51 0-1,50-1 1,-49 51-1,49-50 1,-49 24 0,24-24-1,1 0 17,-1-25-17,25 0 1,0 0 46,-24 49 126,-26 26-157,51-75-31,-26 25 16,25-1-1,-49 1 1,49 0 0,-50 0-1,51 0 1,-51 0-1,50-25 1,-49 49 0,49-49-1,-49 50 17,49-50-17,0 25 1,0-1-1,25 1 1,-24-25 0,-1 0-1,0 25 1,0 0 0,0-25-1,25 25 1,-24-1-1,-1-24 1,0 25 0,25 25 15,-50-25-15,26-1-1,-1 26 1,0-25 15,0 24-31,25-24 16,-25 25-1,1-25 1,-1-1 0,0 1-1,25 0 1,0 0-1,0 0 17,0-1-17,0 1 1,0 0 0,0 25-1,0-26 1,0 26-1,0 25 1,0-1 0,0-49-1,0 49 1,25-49 0,-25 74-1,25-74 1,-1 25-1,1-26 1,0 1 0,0 0 15,0 0-15,-25 0-1,49-25 1,-24 0-1,49 49 1,-24-49 0,0 0-1,49 0 1,-50 0 0,51 0-1,-26 0 1,75 0-1,-50 0 1,75 0 0,-100 0-1,75 0 17,-99 0-17,49 0 1,-50 0-1,75 0 1,-49 0 0,-26 0-1,26-25 1,-50 25 0,49-49-1,-49 24 1,74-25-1,-49 26 1,99-76 0,-25 1-1,99-50 17,-149 100-17,75-75 1,-99 74-1,-1 25-15,-24 0 16,25 1 0,-25-1-1,-25 0 1,24 0 15,-24-24-15,75-51-1,-75 76 1,49-51 0,-24 26-1,25-1 1,-50 0 15,49 1-15,-49-1-1,25 25-15,0-24 16,0-26 0,0 26-1,-1-26 1,1 50 0,0-49-1,0 24 1,0 1-1,-25 24 1,0-25 0,0 1 15,0 24 0,0 0-15,0 0-1,0 1 1,0-1 0,0 0-1,0 0 1,0 0 0,0 1-1,0-1 1,0 0 15,-25 25-31,0-25 16,0 0 15,0 25-15,1-24-1,-1 24 1,0 0-1,0 0 17,0 0-1,1 0-15,-1 24 15,-25 26-31,25 24 15,-24-24 1,24 24 0,0-24-1</inkml:trace>
  <inkml:trace contextRef="#ctx0" brushRef="#br0" timeOffset="10526.68">11485 7888 0,'24'-50'15,"1"25"1,0 1 15,-25-1-15,25-25 15,49-123 16,1 123-31,-26 0-1,50-24 1,-24 49 0,123-74-1,-74 49 1,75 1-1,-75 24 1,49-25 0,-98 26-1,74-1 1,-100 0 15,26 25-15,-1 0-1,-24 0 1,-25 0 0,-1 0 15,1 0 0,0 0-15,0 0-1,-25 25 1,25 24 0,-1-24-1,51 99 1,-26-25 15,1-74-15,0 50-1,-26-26 1,1-24 0,-25 0-1,25 0 1,-25-1 0,25 1-1,0-25 1,-25 50-1,24-25 1,-24-1 0,0 1-1,25 0 1,0 0 15,-25 0-15,0-1-1,0 1 1,0 0 0,0 0-1,25 0 1,-25-1 0,0 1 15,0 0-16,0 0 1,0 0 0,0 0-1,25-25 17,-25 24-17,24-24 95,1 0-79,0-24-31,-25-26 31,25 50-31,-25-25 16,0 0-1,0 0 17,0 1-17,0-1 1,0 0-1,0 0 17,0 0-17,0 1 1,0-1 0,0 0 15,0 0 0,0 0-15,0 50 171,0 0-171,0 0-16,0 0 15,0-1 1,0 26 0,0 0-1,0-26-15,0 1 32,-25 25-17,25-25 1,0 24-1,-25-49 1,25 25 0,0 0-1,-25-25 1,25 25 0,-24-25 155,-1 0-155,0-25 0,-25 0-1,26 0 1,-26 1 0,0-51-1,26 25 1,-51 26-1,75-1 1,-74 0 0,-1 25-1,51 0 17,-26 0-17,25 0 16,0 0-15,1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IRS AssignmenT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Task 3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Muhammad Wajeeh Uz Zaman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IDF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Gives IDF of a particular term in particular document</a:t>
            </a:r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5C446-30DE-4945-AB88-7FB109E2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326" y="3429000"/>
            <a:ext cx="6533451" cy="266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9E0BF-FFB1-4ABC-A2B1-4973CFC5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70212">
            <a:off x="3956099" y="3087661"/>
            <a:ext cx="26479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7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Gives TF-ID of a particular term in a particular document</a:t>
            </a: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BEF2E-5DEE-462B-9839-68271F97A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6" y="2736451"/>
            <a:ext cx="11754344" cy="258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ComputeK and averageDocumentlength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Functions for BM25</a:t>
            </a:r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5DB4-E461-4F63-896F-9F3B3384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13" y="2960517"/>
            <a:ext cx="5634184" cy="3625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02DD5-E46C-4EB4-B9D6-ECA76705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46026">
            <a:off x="-105778" y="3224626"/>
            <a:ext cx="4581525" cy="666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9E9290-E16C-4A08-BC09-F7D22F942EEB}"/>
                  </a:ext>
                </a:extLst>
              </p14:cNvPr>
              <p14:cNvContentPartPr/>
              <p14:nvPr/>
            </p14:nvContentPartPr>
            <p14:xfrm>
              <a:off x="2928960" y="2518200"/>
              <a:ext cx="2107800" cy="108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9E9290-E16C-4A08-BC09-F7D22F942E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9600" y="2508840"/>
                <a:ext cx="212652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61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BM25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BM25 Function. Default values of k and b are taken as 1.5 and 0.75 respectively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E80C4-5E96-44DD-B272-6497EA1D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70" y="3176169"/>
            <a:ext cx="7013624" cy="3039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3E7470-D6C3-407F-AFD8-63B733E9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98313">
            <a:off x="260178" y="3095625"/>
            <a:ext cx="45815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3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7A2F-AA48-4F10-AA03-88B8A756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r>
              <a:rPr lang="en-US"/>
              <a:t>Task3Core.py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C84B7-2BC5-4D79-BD23-D6731D0BC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84739"/>
            <a:ext cx="10058400" cy="4968006"/>
          </a:xfrm>
        </p:spPr>
        <p:txBody>
          <a:bodyPr>
            <a:normAutofit lnSpcReduction="10000"/>
          </a:bodyPr>
          <a:lstStyle/>
          <a:p>
            <a:r>
              <a:rPr lang="en-US"/>
              <a:t>A File That Contains Following Functions: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getidbydocument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getdocumentbyid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defgetwordbyid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defgetidbyword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rawtermfrequency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logtermfrequency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NumberOfTermsinDocument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loadN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IDF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TF_IDF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compute_K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average_document_length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BM25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25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getidbydocument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that gives id of opened or document in loop. We need it to append with tf, idf and bm25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F1401-03BF-42A0-9E8B-66085A6F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674" y="2730670"/>
            <a:ext cx="7345572" cy="28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getdocumentbyid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that gives name of document by  giving id in loop. We need it to append with tf, idf and bm25</a:t>
            </a:r>
          </a:p>
          <a:p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CDE34-A4B6-42D9-9AB8-FBA90F55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69" y="2829365"/>
            <a:ext cx="7220462" cy="26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9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defgetwordbyid and defgetidbyword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 The same as in documents but for vocabulary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DFE80-F2AA-46F8-B177-B619DC1D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4" y="2511493"/>
            <a:ext cx="4742131" cy="37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rawtermfrequency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 number of terms in a particular document.</a:t>
            </a:r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5E71A-8B9D-47A2-84DC-25B41852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96" y="2874900"/>
            <a:ext cx="6314347" cy="31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1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logtermfrequency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gives log of term freqency in a particular document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650D4-CF66-4DF9-A7B5-A0AFEC35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09" y="3538403"/>
            <a:ext cx="8241881" cy="2947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6E1EF9-06A1-4FC6-8B2C-C8DE4B0D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20176">
            <a:off x="345114" y="3190163"/>
            <a:ext cx="3504582" cy="9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3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NumberofTermsinDocument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Gives us Total numer of terms in a document that we may need in BM25</a:t>
            </a:r>
            <a:endParaRPr lang="en-P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3D71B-47CD-4F4C-9DF0-9E479252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99" y="2504319"/>
            <a:ext cx="6810936" cy="37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8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C8EE-0B53-4A3B-BC37-25153DFE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loadN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6A7C-472A-4B4F-955C-16DAD88D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Gives the size of corpus for BM25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0585D-DF46-45F4-B79B-42BC3E2B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23" y="2800350"/>
            <a:ext cx="7498877" cy="31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3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188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Garamond</vt:lpstr>
      <vt:lpstr>SavonVTI</vt:lpstr>
      <vt:lpstr>IRS AssignmenT Task 3</vt:lpstr>
      <vt:lpstr>Task3Core.py</vt:lpstr>
      <vt:lpstr>getidbydocument</vt:lpstr>
      <vt:lpstr>getdocumentbyid</vt:lpstr>
      <vt:lpstr>defgetwordbyid and defgetidbyword</vt:lpstr>
      <vt:lpstr>rawtermfrequency</vt:lpstr>
      <vt:lpstr>logtermfrequency</vt:lpstr>
      <vt:lpstr>NumberofTermsinDocument</vt:lpstr>
      <vt:lpstr>loadN</vt:lpstr>
      <vt:lpstr>IDF</vt:lpstr>
      <vt:lpstr>TF-IDF</vt:lpstr>
      <vt:lpstr>ComputeK and averageDocumentlength</vt:lpstr>
      <vt:lpstr>BM25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2020-06-07T14:04:52Z</dcterms:created>
  <dcterms:modified xsi:type="dcterms:W3CDTF">2020-06-19T08:18:58Z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