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for Climate Action (SDG 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CO₂ Emissions Prediction System</a:t>
            </a:r>
          </a:p>
          <a:p>
            <a:r>
              <a:t>Sebabatso &amp; Team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Accurate CO₂ prediction can inform better climate policies.</a:t>
            </a:r>
          </a:p>
          <a:p>
            <a:r>
              <a:t>✅ Expand to real-time emissions monitoring.</a:t>
            </a:r>
          </a:p>
          <a:p>
            <a:r>
              <a:t>✅ Integrate into a dashboard or mobile app.</a:t>
            </a:r>
          </a:p>
          <a:p/>
          <a:p>
            <a:r>
              <a:t>Next Steps:</a:t>
            </a:r>
          </a:p>
          <a:p>
            <a:r>
              <a:t>- Fine-tune models</a:t>
            </a:r>
          </a:p>
          <a:p>
            <a:r>
              <a:t>- Include satellite data</a:t>
            </a:r>
          </a:p>
          <a:p>
            <a:r>
              <a:t>- Publish results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 change, driven by rising CO₂ emissions, presents a critical global challenge.</a:t>
            </a:r>
          </a:p>
          <a:p>
            <a:r>
              <a:t>Accurate monitoring and prediction of CO₂ emissions are necessary for effective climate policies and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 SDG 13 - Climate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Take urgent action to combat climate change and its impacts.</a:t>
            </a:r>
          </a:p>
          <a:p/>
          <a:p>
            <a:r>
              <a:t>This includes reducing greenhouse gas emissions, enhancing resilience to climate-related hazards, and integrating climate change measures into policies.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supervised learning model to predict CO₂ emissions for different regions.</a:t>
            </a:r>
          </a:p>
          <a:p>
            <a:r>
              <a:t>Use industrial activity, weather, energy usage, and traffic data to make accurate and actionable forecasts.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the Kaggle dataset: 'climate-change-dataset' by bhadramohit.</a:t>
            </a:r>
          </a:p>
          <a:p/>
          <a:p>
            <a:r>
              <a:t>Python Import:</a:t>
            </a:r>
          </a:p>
          <a:p>
            <a:r>
              <a:t>import kagglehub</a:t>
            </a:r>
          </a:p>
          <a:p>
            <a:r>
              <a:t>path = kagglehub.dataset_download("bhadramohit/climate-change-dataset")</a:t>
            </a:r>
          </a:p>
          <a:p>
            <a:r>
              <a:t>print("Path to dataset files:", path)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Supervised Learning (e.g., Linear Regression, Random Forest, XGBoost)</a:t>
            </a:r>
          </a:p>
          <a:p/>
          <a:p>
            <a:r>
              <a:t>Features: Year, Region, Energy Use, Temperature, Industry Activity</a:t>
            </a:r>
          </a:p>
          <a:p>
            <a:r>
              <a:t>Target: CO₂ Emissions</a:t>
            </a:r>
          </a:p>
          <a:p/>
          <a:p>
            <a:r>
              <a:t>Tools: Pandas, Scikit-learn, Matplotlib, Seaborn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visualization showing a trend in predicted CO₂ emissions.</a:t>
            </a:r>
          </a:p>
        </p:txBody>
      </p:sp>
      <p:pic>
        <p:nvPicPr>
          <p:cNvPr id="4" name="Picture 3" descr="co2_emissions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ML Ideas for Climate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Wildfire Detection using CNNs</a:t>
            </a:r>
          </a:p>
          <a:p>
            <a:r>
              <a:t>2. Renewable Energy Forecasting with LSTMs</a:t>
            </a:r>
          </a:p>
          <a:p>
            <a:r>
              <a:t>3. Flood Risk Prediction</a:t>
            </a:r>
          </a:p>
          <a:p>
            <a:r>
              <a:t>4. Smart Agriculture using Drones + ML</a:t>
            </a:r>
          </a:p>
          <a:p>
            <a:r>
              <a:t>5. Sentiment Analysis on Climate Change</a:t>
            </a:r>
          </a:p>
          <a:p>
            <a:r>
              <a:t>6. Reinforcement Learning for Energy Efficiency</a:t>
            </a:r>
          </a:p>
          <a:p>
            <a:r>
              <a:t>7. Climate Modeling with Neural Networks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Contributors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 Members:</a:t>
            </a:r>
          </a:p>
          <a:p>
            <a:r>
              <a:t>Sebabatso &amp; Team</a:t>
            </a:r>
          </a:p>
          <a:p/>
          <a:p>
            <a:r>
              <a:t>Course: AI for Sustainable Development (Week 2)</a:t>
            </a:r>
          </a:p>
          <a:p>
            <a:r>
              <a:t>Platform: Kaggle, Google Colab, GitHub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