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45A9-F7FE-4B9C-9ADC-213F41AA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D5C0D-B9D7-4569-A0DA-9E2B7E250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9AA46-96ED-4AE4-B101-0E0D2403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3CF6D-CB17-4052-BE03-6EA710FB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CFE8C-A194-4A15-9F10-916BDEB1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0EEC-A602-4A61-8182-4199D8D9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00966F-4F07-41D0-8E9F-FF3D201F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2F98D-7696-4E48-AF95-5F9A7D92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EAC1E-C310-4CCB-A939-E2889246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18389-3243-4776-A09A-6F99777F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24351-E001-49ED-9D30-2EE197EE4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7CE3A4-7479-4621-B572-BEE4561B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57DE18-C32A-4235-B19F-ECA19CF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43FD1-C87D-40F8-BA95-E94E3EEA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00E32-614A-4E3C-B813-3B3EE57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65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8DA51-E229-4015-8CBA-BE017F42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45325-7B08-4C57-AC1E-4E91F6BF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1D056-BA58-4E81-926F-D4A2F8AC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7F431-7609-4762-88E3-445E6D1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314CB-6DF5-4641-889A-201DEE94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1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5E6D3-A965-4A6D-A808-E04A2609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0D6F6-E9E6-402D-A282-B5DC66968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37A62C-9398-4999-8CA5-DBC7E237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5C61F-F601-429C-8971-FB6D0A77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744F2-B174-4206-A261-E73DF0E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3E56B-E65E-4510-B46F-5EB067EC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DB6BC4-DD76-4975-AF29-54657432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A4937-5EFE-4952-8A34-DE2281C1C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F9A0FA-835F-460E-AE99-882F8B8F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2A4C5-46E3-4171-92D5-C8502DDF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80D37-3B28-49D4-AC88-162B1735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14115-BA93-44E5-856C-52205B2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D1D21-B25E-478F-A536-834DF913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25BDAD-C56C-4E4E-92CB-E13580B3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9DA414-5456-46C4-8713-E40A32E82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EBC90A-D3E8-4410-9E3A-4C27B0D4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09FCE7-04C7-4553-8FE5-99B9D611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DFE084-BD1C-4A4D-BD48-68C0C40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2852D3-9020-4721-88E7-CD39EC9A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74186-78B2-4570-9B04-82A2491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8F86FC-5F14-49A1-ADFE-981A2714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E688FE-9CC1-4A48-811D-227E778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F38430-FF56-4F50-9152-16C9240C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C42A0D-0FE8-469D-B22B-CA63E738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A5857-6132-48D2-8463-34524266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B10563-06E1-4B98-9EE1-6A37E5AA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C7BC7-069F-4A9C-85D1-920B0ECA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14871-BC64-46DC-907D-BA13D3F7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A50A0-3CAE-4901-985E-9EB42F94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4BE5D-3FE4-4FC8-AC51-E20F9E67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7D1A2-946D-495A-AFD3-1E17CEED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BA6C5-6582-4143-A3F4-7375BBD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F4B6-98DB-498C-8C43-629FEB66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C37682-2DC6-4038-9C80-B384B91D3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634963-1985-4FA1-8CD9-95AC0625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70B141-48C7-4853-9A5B-9B5EA2A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783449-E8A4-449C-82E7-1B6FAD3C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A12EFA-4252-4231-A8D1-D22AE3C0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0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FDCBB6-E53A-45E8-8773-631E43C2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E5EB6-187C-4273-B895-0895CE1F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354BF-2CD5-4B58-BF5C-C22CDA30F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67E4-5204-4399-AC31-F8215309D2F7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37C64-9198-4BD0-B369-024D817AF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E9092-126C-442B-B4F3-AC91E9DBC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5BA1-EE46-4208-9B6A-54A7A2DECC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5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15B4645-B7EC-46D3-9127-3D0C6AE4BA9F}"/>
              </a:ext>
            </a:extLst>
          </p:cNvPr>
          <p:cNvSpPr txBox="1"/>
          <p:nvPr/>
        </p:nvSpPr>
        <p:spPr>
          <a:xfrm>
            <a:off x="5779715" y="2197945"/>
            <a:ext cx="632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GUI</a:t>
            </a: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78F090-602B-45A4-9DAB-98A2501CC146}"/>
              </a:ext>
            </a:extLst>
          </p:cNvPr>
          <p:cNvSpPr txBox="1"/>
          <p:nvPr/>
        </p:nvSpPr>
        <p:spPr>
          <a:xfrm>
            <a:off x="4570433" y="3664051"/>
            <a:ext cx="3051132" cy="646331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Structure-Defined</a:t>
            </a:r>
            <a:r>
              <a:rPr lang="de-AT" dirty="0"/>
              <a:t> Explosion Handler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6821855-D9BD-4D3E-9F85-0EF985F2AA53}"/>
              </a:ext>
            </a:extLst>
          </p:cNvPr>
          <p:cNvSpPr txBox="1"/>
          <p:nvPr/>
        </p:nvSpPr>
        <p:spPr>
          <a:xfrm>
            <a:off x="7898181" y="3802550"/>
            <a:ext cx="873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Editor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D1A8D6-733D-4126-9F2A-626A1EBB2C89}"/>
              </a:ext>
            </a:extLst>
          </p:cNvPr>
          <p:cNvSpPr txBox="1"/>
          <p:nvPr/>
        </p:nvSpPr>
        <p:spPr>
          <a:xfrm>
            <a:off x="5779716" y="2930998"/>
            <a:ext cx="632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App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503FBD-47AB-465F-B363-B0ECC8EA36D3}"/>
              </a:ext>
            </a:extLst>
          </p:cNvPr>
          <p:cNvSpPr txBox="1"/>
          <p:nvPr/>
        </p:nvSpPr>
        <p:spPr>
          <a:xfrm>
            <a:off x="1875248" y="3664051"/>
            <a:ext cx="24185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User-</a:t>
            </a:r>
            <a:r>
              <a:rPr lang="de-AT" dirty="0" err="1"/>
              <a:t>Defined</a:t>
            </a:r>
            <a:r>
              <a:rPr lang="de-AT" dirty="0"/>
              <a:t>-Path Explosion Handler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7BF640-82EA-4F6F-BC19-628993960D24}"/>
              </a:ext>
            </a:extLst>
          </p:cNvPr>
          <p:cNvSpPr txBox="1"/>
          <p:nvPr/>
        </p:nvSpPr>
        <p:spPr>
          <a:xfrm>
            <a:off x="4027115" y="4674103"/>
            <a:ext cx="20010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Spherical</a:t>
            </a:r>
            <a:r>
              <a:rPr lang="de-AT" dirty="0"/>
              <a:t> Explosion Handler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3A71B3-FFDE-4DE9-A716-AFD5E2203F50}"/>
              </a:ext>
            </a:extLst>
          </p:cNvPr>
          <p:cNvSpPr txBox="1"/>
          <p:nvPr/>
        </p:nvSpPr>
        <p:spPr>
          <a:xfrm>
            <a:off x="6412280" y="4674103"/>
            <a:ext cx="21367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Principal</a:t>
            </a:r>
            <a:r>
              <a:rPr lang="de-AT" dirty="0"/>
              <a:t> </a:t>
            </a:r>
            <a:r>
              <a:rPr lang="de-AT" dirty="0" err="1"/>
              <a:t>Component</a:t>
            </a:r>
            <a:r>
              <a:rPr lang="de-AT" dirty="0"/>
              <a:t> Explosion Handler</a:t>
            </a:r>
            <a:endParaRPr lang="en-GB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D1379EB-9701-4F8D-B338-06630EFDFE3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5998" y="2567277"/>
            <a:ext cx="1" cy="3637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0267C37-48B5-4E88-A170-2D9DD90847C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5999" y="3300330"/>
            <a:ext cx="0" cy="3637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38E724-E054-4F84-9D4A-5A1170542D6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3084533" y="3115664"/>
            <a:ext cx="2695183" cy="548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2B324A7-DEC7-4BB7-91C4-72F46BB2064C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6412281" y="3115664"/>
            <a:ext cx="1922746" cy="6868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0F577F-9DCF-4551-B211-7B33D58034B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027633" y="4310382"/>
            <a:ext cx="1068366" cy="36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C1FAE47-26F9-4BE6-A403-2240D64FC496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6095999" y="4310382"/>
            <a:ext cx="1384647" cy="36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2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muueqi</dc:creator>
  <cp:lastModifiedBy>muueqi</cp:lastModifiedBy>
  <cp:revision>5</cp:revision>
  <dcterms:created xsi:type="dcterms:W3CDTF">2018-08-30T14:37:29Z</dcterms:created>
  <dcterms:modified xsi:type="dcterms:W3CDTF">2018-08-30T14:46:41Z</dcterms:modified>
</cp:coreProperties>
</file>