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1" r:id="rId3"/>
    <p:sldId id="257" r:id="rId4"/>
    <p:sldId id="262" r:id="rId5"/>
    <p:sldId id="258" r:id="rId6"/>
    <p:sldId id="261" r:id="rId7"/>
    <p:sldId id="263" r:id="rId8"/>
    <p:sldId id="265" r:id="rId9"/>
    <p:sldId id="266" r:id="rId10"/>
    <p:sldId id="267" r:id="rId11"/>
    <p:sldId id="268" r:id="rId12"/>
    <p:sldId id="270" r:id="rId13"/>
    <p:sldId id="272" r:id="rId14"/>
    <p:sldId id="259"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97660-5C98-4D17-B141-6FA9DB3B4CF9}" v="170" dt="2023-09-25T17:21:47.87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65" autoAdjust="0"/>
  </p:normalViewPr>
  <p:slideViewPr>
    <p:cSldViewPr snapToGrid="0">
      <p:cViewPr varScale="1">
        <p:scale>
          <a:sx n="57" d="100"/>
          <a:sy n="57" d="100"/>
        </p:scale>
        <p:origin x="9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am FADEL" userId="8a42a891-b187-4d26-b0cb-a5134d421869" providerId="ADAL" clId="{A6497660-5C98-4D17-B141-6FA9DB3B4CF9}"/>
    <pc:docChg chg="undo custSel addSld modSld sldOrd">
      <pc:chgData name="Wiam FADEL" userId="8a42a891-b187-4d26-b0cb-a5134d421869" providerId="ADAL" clId="{A6497660-5C98-4D17-B141-6FA9DB3B4CF9}" dt="2023-09-25T17:22:08.532" v="1157" actId="20577"/>
      <pc:docMkLst>
        <pc:docMk/>
      </pc:docMkLst>
      <pc:sldChg chg="addSp delSp modSp new mod setBg addAnim delAnim setClrOvrMap">
        <pc:chgData name="Wiam FADEL" userId="8a42a891-b187-4d26-b0cb-a5134d421869" providerId="ADAL" clId="{A6497660-5C98-4D17-B141-6FA9DB3B4CF9}" dt="2023-09-22T17:28:20.670" v="993" actId="313"/>
        <pc:sldMkLst>
          <pc:docMk/>
          <pc:sldMk cId="1812370192" sldId="256"/>
        </pc:sldMkLst>
        <pc:spChg chg="mod">
          <ac:chgData name="Wiam FADEL" userId="8a42a891-b187-4d26-b0cb-a5134d421869" providerId="ADAL" clId="{A6497660-5C98-4D17-B141-6FA9DB3B4CF9}" dt="2023-09-21T15:42:23.104" v="562" actId="20577"/>
          <ac:spMkLst>
            <pc:docMk/>
            <pc:sldMk cId="1812370192" sldId="256"/>
            <ac:spMk id="2" creationId="{B07BB71B-0CAB-113B-E669-B41D88F0DEA3}"/>
          </ac:spMkLst>
        </pc:spChg>
        <pc:spChg chg="mod">
          <ac:chgData name="Wiam FADEL" userId="8a42a891-b187-4d26-b0cb-a5134d421869" providerId="ADAL" clId="{A6497660-5C98-4D17-B141-6FA9DB3B4CF9}" dt="2023-09-22T17:28:20.670" v="993" actId="313"/>
          <ac:spMkLst>
            <pc:docMk/>
            <pc:sldMk cId="1812370192" sldId="256"/>
            <ac:spMk id="3" creationId="{93E0DEA3-6F6B-FF25-7117-9FFAA991B7EE}"/>
          </ac:spMkLst>
        </pc:spChg>
        <pc:spChg chg="add del">
          <ac:chgData name="Wiam FADEL" userId="8a42a891-b187-4d26-b0cb-a5134d421869" providerId="ADAL" clId="{A6497660-5C98-4D17-B141-6FA9DB3B4CF9}" dt="2023-09-21T15:41:06.683" v="544" actId="26606"/>
          <ac:spMkLst>
            <pc:docMk/>
            <pc:sldMk cId="1812370192" sldId="256"/>
            <ac:spMk id="8" creationId="{787F4F1C-8D3D-4EC1-B72D-A0470A5A08B8}"/>
          </ac:spMkLst>
        </pc:spChg>
        <pc:spChg chg="add del">
          <ac:chgData name="Wiam FADEL" userId="8a42a891-b187-4d26-b0cb-a5134d421869" providerId="ADAL" clId="{A6497660-5C98-4D17-B141-6FA9DB3B4CF9}" dt="2023-09-21T15:40:58.438" v="536" actId="26606"/>
          <ac:spMkLst>
            <pc:docMk/>
            <pc:sldMk cId="1812370192" sldId="256"/>
            <ac:spMk id="9" creationId="{71B2258F-86CA-4D4D-8270-BC05FCDEBFB3}"/>
          </ac:spMkLst>
        </pc:spChg>
        <pc:spChg chg="add del">
          <ac:chgData name="Wiam FADEL" userId="8a42a891-b187-4d26-b0cb-a5134d421869" providerId="ADAL" clId="{A6497660-5C98-4D17-B141-6FA9DB3B4CF9}" dt="2023-09-21T15:41:00.080" v="540" actId="26606"/>
          <ac:spMkLst>
            <pc:docMk/>
            <pc:sldMk cId="1812370192" sldId="256"/>
            <ac:spMk id="11" creationId="{007891EC-4501-44ED-A8C8-B11B6DB767AB}"/>
          </ac:spMkLst>
        </pc:spChg>
        <pc:spChg chg="add del">
          <ac:chgData name="Wiam FADEL" userId="8a42a891-b187-4d26-b0cb-a5134d421869" providerId="ADAL" clId="{A6497660-5C98-4D17-B141-6FA9DB3B4CF9}" dt="2023-09-21T15:41:00.080" v="540" actId="26606"/>
          <ac:spMkLst>
            <pc:docMk/>
            <pc:sldMk cId="1812370192" sldId="256"/>
            <ac:spMk id="12" creationId="{C1DD1A8A-57D5-4A81-AD04-532B043C5611}"/>
          </ac:spMkLst>
        </pc:spChg>
        <pc:spChg chg="add del">
          <ac:chgData name="Wiam FADEL" userId="8a42a891-b187-4d26-b0cb-a5134d421869" providerId="ADAL" clId="{A6497660-5C98-4D17-B141-6FA9DB3B4CF9}" dt="2023-09-21T15:41:04.568" v="542" actId="26606"/>
          <ac:spMkLst>
            <pc:docMk/>
            <pc:sldMk cId="1812370192" sldId="256"/>
            <ac:spMk id="15" creationId="{C1DD1A8A-57D5-4A81-AD04-532B043C5611}"/>
          </ac:spMkLst>
        </pc:spChg>
        <pc:spChg chg="add del">
          <ac:chgData name="Wiam FADEL" userId="8a42a891-b187-4d26-b0cb-a5134d421869" providerId="ADAL" clId="{A6497660-5C98-4D17-B141-6FA9DB3B4CF9}" dt="2023-09-21T15:41:04.568" v="542" actId="26606"/>
          <ac:spMkLst>
            <pc:docMk/>
            <pc:sldMk cId="1812370192" sldId="256"/>
            <ac:spMk id="17" creationId="{007891EC-4501-44ED-A8C8-B11B6DB767AB}"/>
          </ac:spMkLst>
        </pc:spChg>
        <pc:spChg chg="add del">
          <ac:chgData name="Wiam FADEL" userId="8a42a891-b187-4d26-b0cb-a5134d421869" providerId="ADAL" clId="{A6497660-5C98-4D17-B141-6FA9DB3B4CF9}" dt="2023-09-21T15:42:09.759" v="552" actId="26606"/>
          <ac:spMkLst>
            <pc:docMk/>
            <pc:sldMk cId="1812370192" sldId="256"/>
            <ac:spMk id="25" creationId="{FFD48BC7-DC40-47DE-87EE-9F4B6ECB9ABB}"/>
          </ac:spMkLst>
        </pc:spChg>
        <pc:spChg chg="add del">
          <ac:chgData name="Wiam FADEL" userId="8a42a891-b187-4d26-b0cb-a5134d421869" providerId="ADAL" clId="{A6497660-5C98-4D17-B141-6FA9DB3B4CF9}" dt="2023-09-21T15:42:09.759" v="552" actId="26606"/>
          <ac:spMkLst>
            <pc:docMk/>
            <pc:sldMk cId="1812370192" sldId="256"/>
            <ac:spMk id="26" creationId="{E502BBC7-2C76-46F3-BC24-5985BC13DB88}"/>
          </ac:spMkLst>
        </pc:spChg>
        <pc:spChg chg="add del">
          <ac:chgData name="Wiam FADEL" userId="8a42a891-b187-4d26-b0cb-a5134d421869" providerId="ADAL" clId="{A6497660-5C98-4D17-B141-6FA9DB3B4CF9}" dt="2023-09-21T15:42:09.759" v="552" actId="26606"/>
          <ac:spMkLst>
            <pc:docMk/>
            <pc:sldMk cId="1812370192" sldId="256"/>
            <ac:spMk id="27" creationId="{C7F28D52-2A5F-4D23-81AE-7CB8B591C7AF}"/>
          </ac:spMkLst>
        </pc:spChg>
        <pc:spChg chg="add del">
          <ac:chgData name="Wiam FADEL" userId="8a42a891-b187-4d26-b0cb-a5134d421869" providerId="ADAL" clId="{A6497660-5C98-4D17-B141-6FA9DB3B4CF9}" dt="2023-09-21T15:42:09.759" v="552" actId="26606"/>
          <ac:spMkLst>
            <pc:docMk/>
            <pc:sldMk cId="1812370192" sldId="256"/>
            <ac:spMk id="28" creationId="{3629484E-3792-4B3D-89AD-7C8A1ED0E0D4}"/>
          </ac:spMkLst>
        </pc:spChg>
        <pc:spChg chg="add del">
          <ac:chgData name="Wiam FADEL" userId="8a42a891-b187-4d26-b0cb-a5134d421869" providerId="ADAL" clId="{A6497660-5C98-4D17-B141-6FA9DB3B4CF9}" dt="2023-09-21T15:42:03.046" v="547" actId="26606"/>
          <ac:spMkLst>
            <pc:docMk/>
            <pc:sldMk cId="1812370192" sldId="256"/>
            <ac:spMk id="33" creationId="{943CAA20-3569-4189-9E48-239A229A86CA}"/>
          </ac:spMkLst>
        </pc:spChg>
        <pc:spChg chg="add del">
          <ac:chgData name="Wiam FADEL" userId="8a42a891-b187-4d26-b0cb-a5134d421869" providerId="ADAL" clId="{A6497660-5C98-4D17-B141-6FA9DB3B4CF9}" dt="2023-09-21T15:42:03.046" v="547" actId="26606"/>
          <ac:spMkLst>
            <pc:docMk/>
            <pc:sldMk cId="1812370192" sldId="256"/>
            <ac:spMk id="35" creationId="{DA542B6D-E775-4832-91DC-2D20F857813A}"/>
          </ac:spMkLst>
        </pc:spChg>
        <pc:spChg chg="add del">
          <ac:chgData name="Wiam FADEL" userId="8a42a891-b187-4d26-b0cb-a5134d421869" providerId="ADAL" clId="{A6497660-5C98-4D17-B141-6FA9DB3B4CF9}" dt="2023-09-21T15:42:09.747" v="551" actId="26606"/>
          <ac:spMkLst>
            <pc:docMk/>
            <pc:sldMk cId="1812370192" sldId="256"/>
            <ac:spMk id="37" creationId="{E9BC5B79-B912-427C-8219-E3E50943FCDE}"/>
          </ac:spMkLst>
        </pc:spChg>
        <pc:spChg chg="add del">
          <ac:chgData name="Wiam FADEL" userId="8a42a891-b187-4d26-b0cb-a5134d421869" providerId="ADAL" clId="{A6497660-5C98-4D17-B141-6FA9DB3B4CF9}" dt="2023-09-21T15:42:09.747" v="551" actId="26606"/>
          <ac:spMkLst>
            <pc:docMk/>
            <pc:sldMk cId="1812370192" sldId="256"/>
            <ac:spMk id="38" creationId="{5463EB0A-3D7C-4AA5-BFA5-8EE5B4BA5624}"/>
          </ac:spMkLst>
        </pc:spChg>
        <pc:spChg chg="add del">
          <ac:chgData name="Wiam FADEL" userId="8a42a891-b187-4d26-b0cb-a5134d421869" providerId="ADAL" clId="{A6497660-5C98-4D17-B141-6FA9DB3B4CF9}" dt="2023-09-21T15:42:09.747" v="551" actId="26606"/>
          <ac:spMkLst>
            <pc:docMk/>
            <pc:sldMk cId="1812370192" sldId="256"/>
            <ac:spMk id="39" creationId="{7945AD00-F967-454D-A4B2-39ABA5C88C20}"/>
          </ac:spMkLst>
        </pc:spChg>
        <pc:spChg chg="add">
          <ac:chgData name="Wiam FADEL" userId="8a42a891-b187-4d26-b0cb-a5134d421869" providerId="ADAL" clId="{A6497660-5C98-4D17-B141-6FA9DB3B4CF9}" dt="2023-09-21T15:42:09.759" v="552" actId="26606"/>
          <ac:spMkLst>
            <pc:docMk/>
            <pc:sldMk cId="1812370192" sldId="256"/>
            <ac:spMk id="41" creationId="{943CAA20-3569-4189-9E48-239A229A86CA}"/>
          </ac:spMkLst>
        </pc:spChg>
        <pc:spChg chg="add">
          <ac:chgData name="Wiam FADEL" userId="8a42a891-b187-4d26-b0cb-a5134d421869" providerId="ADAL" clId="{A6497660-5C98-4D17-B141-6FA9DB3B4CF9}" dt="2023-09-21T15:42:09.759" v="552" actId="26606"/>
          <ac:spMkLst>
            <pc:docMk/>
            <pc:sldMk cId="1812370192" sldId="256"/>
            <ac:spMk id="42" creationId="{DA542B6D-E775-4832-91DC-2D20F857813A}"/>
          </ac:spMkLst>
        </pc:spChg>
        <pc:grpChg chg="add del">
          <ac:chgData name="Wiam FADEL" userId="8a42a891-b187-4d26-b0cb-a5134d421869" providerId="ADAL" clId="{A6497660-5C98-4D17-B141-6FA9DB3B4CF9}" dt="2023-09-21T15:41:06.683" v="544" actId="26606"/>
          <ac:grpSpMkLst>
            <pc:docMk/>
            <pc:sldMk cId="1812370192" sldId="256"/>
            <ac:grpSpMk id="10" creationId="{D1E3DD61-64DB-46AD-B249-E273CD86B051}"/>
          </ac:grpSpMkLst>
        </pc:grpChg>
        <pc:picChg chg="add del">
          <ac:chgData name="Wiam FADEL" userId="8a42a891-b187-4d26-b0cb-a5134d421869" providerId="ADAL" clId="{A6497660-5C98-4D17-B141-6FA9DB3B4CF9}" dt="2023-09-21T15:40:58.438" v="536" actId="26606"/>
          <ac:picMkLst>
            <pc:docMk/>
            <pc:sldMk cId="1812370192" sldId="256"/>
            <ac:picMk id="5" creationId="{A075508B-5EDC-E8B2-C299-B94836649A18}"/>
          </ac:picMkLst>
        </pc:picChg>
        <pc:picChg chg="add del">
          <ac:chgData name="Wiam FADEL" userId="8a42a891-b187-4d26-b0cb-a5134d421869" providerId="ADAL" clId="{A6497660-5C98-4D17-B141-6FA9DB3B4CF9}" dt="2023-09-21T15:41:00.080" v="540" actId="26606"/>
          <ac:picMkLst>
            <pc:docMk/>
            <pc:sldMk cId="1812370192" sldId="256"/>
            <ac:picMk id="13" creationId="{D607B5D1-DF5D-FDD1-4B93-84F419444D25}"/>
          </ac:picMkLst>
        </pc:picChg>
        <pc:picChg chg="add del">
          <ac:chgData name="Wiam FADEL" userId="8a42a891-b187-4d26-b0cb-a5134d421869" providerId="ADAL" clId="{A6497660-5C98-4D17-B141-6FA9DB3B4CF9}" dt="2023-09-21T15:41:04.568" v="542" actId="26606"/>
          <ac:picMkLst>
            <pc:docMk/>
            <pc:sldMk cId="1812370192" sldId="256"/>
            <ac:picMk id="16" creationId="{36C2A00F-40FA-E74E-46C8-782287C0364B}"/>
          </ac:picMkLst>
        </pc:picChg>
      </pc:sldChg>
      <pc:sldChg chg="addSp modSp new mod">
        <pc:chgData name="Wiam FADEL" userId="8a42a891-b187-4d26-b0cb-a5134d421869" providerId="ADAL" clId="{A6497660-5C98-4D17-B141-6FA9DB3B4CF9}" dt="2023-09-25T17:18:06.459" v="1103" actId="20577"/>
        <pc:sldMkLst>
          <pc:docMk/>
          <pc:sldMk cId="671220462" sldId="257"/>
        </pc:sldMkLst>
        <pc:spChg chg="mod">
          <ac:chgData name="Wiam FADEL" userId="8a42a891-b187-4d26-b0cb-a5134d421869" providerId="ADAL" clId="{A6497660-5C98-4D17-B141-6FA9DB3B4CF9}" dt="2023-09-21T14:00:15.625" v="79" actId="20577"/>
          <ac:spMkLst>
            <pc:docMk/>
            <pc:sldMk cId="671220462" sldId="257"/>
            <ac:spMk id="2" creationId="{7A6F93BE-03AB-ECCE-21E4-42B301BF8C66}"/>
          </ac:spMkLst>
        </pc:spChg>
        <pc:spChg chg="add mod">
          <ac:chgData name="Wiam FADEL" userId="8a42a891-b187-4d26-b0cb-a5134d421869" providerId="ADAL" clId="{A6497660-5C98-4D17-B141-6FA9DB3B4CF9}" dt="2023-09-25T17:18:06.459" v="1103" actId="20577"/>
          <ac:spMkLst>
            <pc:docMk/>
            <pc:sldMk cId="671220462" sldId="257"/>
            <ac:spMk id="3" creationId="{6998E62E-5493-2032-3537-82DC3A93F93D}"/>
          </ac:spMkLst>
        </pc:spChg>
      </pc:sldChg>
      <pc:sldChg chg="addSp delSp modSp new mod ord modNotesTx">
        <pc:chgData name="Wiam FADEL" userId="8a42a891-b187-4d26-b0cb-a5134d421869" providerId="ADAL" clId="{A6497660-5C98-4D17-B141-6FA9DB3B4CF9}" dt="2023-09-24T01:54:14.311" v="1037"/>
        <pc:sldMkLst>
          <pc:docMk/>
          <pc:sldMk cId="1258729506" sldId="258"/>
        </pc:sldMkLst>
        <pc:spChg chg="mod">
          <ac:chgData name="Wiam FADEL" userId="8a42a891-b187-4d26-b0cb-a5134d421869" providerId="ADAL" clId="{A6497660-5C98-4D17-B141-6FA9DB3B4CF9}" dt="2023-09-21T14:35:12.942" v="265" actId="20577"/>
          <ac:spMkLst>
            <pc:docMk/>
            <pc:sldMk cId="1258729506" sldId="258"/>
            <ac:spMk id="2" creationId="{669E26DA-3FCE-8F6D-2B87-4A83D116BF09}"/>
          </ac:spMkLst>
        </pc:spChg>
        <pc:spChg chg="add del mod">
          <ac:chgData name="Wiam FADEL" userId="8a42a891-b187-4d26-b0cb-a5134d421869" providerId="ADAL" clId="{A6497660-5C98-4D17-B141-6FA9DB3B4CF9}" dt="2023-09-21T14:36:06.486" v="273" actId="478"/>
          <ac:spMkLst>
            <pc:docMk/>
            <pc:sldMk cId="1258729506" sldId="258"/>
            <ac:spMk id="4" creationId="{ADCE42DC-2001-5530-D963-E04409887605}"/>
          </ac:spMkLst>
        </pc:spChg>
        <pc:spChg chg="add del mod">
          <ac:chgData name="Wiam FADEL" userId="8a42a891-b187-4d26-b0cb-a5134d421869" providerId="ADAL" clId="{A6497660-5C98-4D17-B141-6FA9DB3B4CF9}" dt="2023-09-21T14:53:12.196" v="301" actId="478"/>
          <ac:spMkLst>
            <pc:docMk/>
            <pc:sldMk cId="1258729506" sldId="258"/>
            <ac:spMk id="5" creationId="{301DD20F-9975-BF89-C58D-21DECD494391}"/>
          </ac:spMkLst>
        </pc:spChg>
        <pc:spChg chg="add del mod">
          <ac:chgData name="Wiam FADEL" userId="8a42a891-b187-4d26-b0cb-a5134d421869" providerId="ADAL" clId="{A6497660-5C98-4D17-B141-6FA9DB3B4CF9}" dt="2023-09-21T14:54:30.565" v="308" actId="478"/>
          <ac:spMkLst>
            <pc:docMk/>
            <pc:sldMk cId="1258729506" sldId="258"/>
            <ac:spMk id="7" creationId="{D37BE28F-AC31-FA9C-D144-81E53EBA8AE9}"/>
          </ac:spMkLst>
        </pc:spChg>
        <pc:spChg chg="add del mod">
          <ac:chgData name="Wiam FADEL" userId="8a42a891-b187-4d26-b0cb-a5134d421869" providerId="ADAL" clId="{A6497660-5C98-4D17-B141-6FA9DB3B4CF9}" dt="2023-09-21T14:54:27.306" v="307" actId="478"/>
          <ac:spMkLst>
            <pc:docMk/>
            <pc:sldMk cId="1258729506" sldId="258"/>
            <ac:spMk id="9" creationId="{CDF9F74B-4699-C2DE-713A-72D4DA9676FC}"/>
          </ac:spMkLst>
        </pc:spChg>
        <pc:spChg chg="add del">
          <ac:chgData name="Wiam FADEL" userId="8a42a891-b187-4d26-b0cb-a5134d421869" providerId="ADAL" clId="{A6497660-5C98-4D17-B141-6FA9DB3B4CF9}" dt="2023-09-21T15:20:29.686" v="445" actId="22"/>
          <ac:spMkLst>
            <pc:docMk/>
            <pc:sldMk cId="1258729506" sldId="258"/>
            <ac:spMk id="15" creationId="{3ED50007-31A7-B23B-0B52-F2B71612654D}"/>
          </ac:spMkLst>
        </pc:spChg>
        <pc:graphicFrameChg chg="add del">
          <ac:chgData name="Wiam FADEL" userId="8a42a891-b187-4d26-b0cb-a5134d421869" providerId="ADAL" clId="{A6497660-5C98-4D17-B141-6FA9DB3B4CF9}" dt="2023-09-21T14:35:21.465" v="267" actId="3680"/>
          <ac:graphicFrameMkLst>
            <pc:docMk/>
            <pc:sldMk cId="1258729506" sldId="258"/>
            <ac:graphicFrameMk id="3" creationId="{D6A99D72-49C9-088C-F4DF-2EF3F18080C4}"/>
          </ac:graphicFrameMkLst>
        </pc:graphicFrameChg>
        <pc:graphicFrameChg chg="add del mod modGraphic">
          <ac:chgData name="Wiam FADEL" userId="8a42a891-b187-4d26-b0cb-a5134d421869" providerId="ADAL" clId="{A6497660-5C98-4D17-B141-6FA9DB3B4CF9}" dt="2023-09-21T15:20:25.337" v="443" actId="478"/>
          <ac:graphicFrameMkLst>
            <pc:docMk/>
            <pc:sldMk cId="1258729506" sldId="258"/>
            <ac:graphicFrameMk id="10" creationId="{71F545BC-0161-3038-BC3C-2B96899183F2}"/>
          </ac:graphicFrameMkLst>
        </pc:graphicFrameChg>
        <pc:graphicFrameChg chg="add del mod">
          <ac:chgData name="Wiam FADEL" userId="8a42a891-b187-4d26-b0cb-a5134d421869" providerId="ADAL" clId="{A6497660-5C98-4D17-B141-6FA9DB3B4CF9}" dt="2023-09-21T15:00:07.126" v="387"/>
          <ac:graphicFrameMkLst>
            <pc:docMk/>
            <pc:sldMk cId="1258729506" sldId="258"/>
            <ac:graphicFrameMk id="11" creationId="{66F4B062-DF69-C9D8-84AD-32B628143974}"/>
          </ac:graphicFrameMkLst>
        </pc:graphicFrameChg>
        <pc:graphicFrameChg chg="add mod modGraphic">
          <ac:chgData name="Wiam FADEL" userId="8a42a891-b187-4d26-b0cb-a5134d421869" providerId="ADAL" clId="{A6497660-5C98-4D17-B141-6FA9DB3B4CF9}" dt="2023-09-21T15:39:39.343" v="531" actId="14734"/>
          <ac:graphicFrameMkLst>
            <pc:docMk/>
            <pc:sldMk cId="1258729506" sldId="258"/>
            <ac:graphicFrameMk id="16" creationId="{45599DA6-E085-1901-EA6F-68F3944D9ABE}"/>
          </ac:graphicFrameMkLst>
        </pc:graphicFrameChg>
        <pc:picChg chg="add del mod">
          <ac:chgData name="Wiam FADEL" userId="8a42a891-b187-4d26-b0cb-a5134d421869" providerId="ADAL" clId="{A6497660-5C98-4D17-B141-6FA9DB3B4CF9}" dt="2023-09-21T15:04:21.657" v="402" actId="478"/>
          <ac:picMkLst>
            <pc:docMk/>
            <pc:sldMk cId="1258729506" sldId="258"/>
            <ac:picMk id="13" creationId="{78BBAB6C-D4E2-07DA-E20D-9A0EA129FDC0}"/>
          </ac:picMkLst>
        </pc:picChg>
      </pc:sldChg>
      <pc:sldChg chg="addSp modSp new mod">
        <pc:chgData name="Wiam FADEL" userId="8a42a891-b187-4d26-b0cb-a5134d421869" providerId="ADAL" clId="{A6497660-5C98-4D17-B141-6FA9DB3B4CF9}" dt="2023-09-25T17:22:08.532" v="1157" actId="20577"/>
        <pc:sldMkLst>
          <pc:docMk/>
          <pc:sldMk cId="2735210322" sldId="259"/>
        </pc:sldMkLst>
        <pc:spChg chg="mod">
          <ac:chgData name="Wiam FADEL" userId="8a42a891-b187-4d26-b0cb-a5134d421869" providerId="ADAL" clId="{A6497660-5C98-4D17-B141-6FA9DB3B4CF9}" dt="2023-09-22T15:51:44.645" v="790" actId="313"/>
          <ac:spMkLst>
            <pc:docMk/>
            <pc:sldMk cId="2735210322" sldId="259"/>
            <ac:spMk id="2" creationId="{717C6D21-7240-8BDE-806D-E7B9410F0733}"/>
          </ac:spMkLst>
        </pc:spChg>
        <pc:spChg chg="add mod">
          <ac:chgData name="Wiam FADEL" userId="8a42a891-b187-4d26-b0cb-a5134d421869" providerId="ADAL" clId="{A6497660-5C98-4D17-B141-6FA9DB3B4CF9}" dt="2023-09-25T17:22:08.532" v="1157" actId="20577"/>
          <ac:spMkLst>
            <pc:docMk/>
            <pc:sldMk cId="2735210322" sldId="259"/>
            <ac:spMk id="3" creationId="{47E7F29F-5510-09DF-3A08-03388C472667}"/>
          </ac:spMkLst>
        </pc:spChg>
      </pc:sldChg>
      <pc:sldChg chg="addSp delSp modSp new mod setBg modNotesTx">
        <pc:chgData name="Wiam FADEL" userId="8a42a891-b187-4d26-b0cb-a5134d421869" providerId="ADAL" clId="{A6497660-5C98-4D17-B141-6FA9DB3B4CF9}" dt="2023-09-22T17:37:15.977" v="1035" actId="12269"/>
        <pc:sldMkLst>
          <pc:docMk/>
          <pc:sldMk cId="1492616132" sldId="260"/>
        </pc:sldMkLst>
        <pc:spChg chg="mod">
          <ac:chgData name="Wiam FADEL" userId="8a42a891-b187-4d26-b0cb-a5134d421869" providerId="ADAL" clId="{A6497660-5C98-4D17-B141-6FA9DB3B4CF9}" dt="2023-09-22T16:55:56.385" v="800" actId="26606"/>
          <ac:spMkLst>
            <pc:docMk/>
            <pc:sldMk cId="1492616132" sldId="260"/>
            <ac:spMk id="2" creationId="{CC8B974F-3065-EA04-ABD4-1F9477765B6D}"/>
          </ac:spMkLst>
        </pc:spChg>
        <pc:spChg chg="add del mod">
          <ac:chgData name="Wiam FADEL" userId="8a42a891-b187-4d26-b0cb-a5134d421869" providerId="ADAL" clId="{A6497660-5C98-4D17-B141-6FA9DB3B4CF9}" dt="2023-09-21T14:39:16.702" v="290" actId="478"/>
          <ac:spMkLst>
            <pc:docMk/>
            <pc:sldMk cId="1492616132" sldId="260"/>
            <ac:spMk id="4" creationId="{8904BF93-C342-D00C-1C5D-81B54814FEC5}"/>
          </ac:spMkLst>
        </pc:spChg>
        <pc:spChg chg="add del mod">
          <ac:chgData name="Wiam FADEL" userId="8a42a891-b187-4d26-b0cb-a5134d421869" providerId="ADAL" clId="{A6497660-5C98-4D17-B141-6FA9DB3B4CF9}" dt="2023-09-21T14:40:01.722" v="297" actId="478"/>
          <ac:spMkLst>
            <pc:docMk/>
            <pc:sldMk cId="1492616132" sldId="260"/>
            <ac:spMk id="6" creationId="{74B30F35-2118-9E69-695F-1FB12F26469B}"/>
          </ac:spMkLst>
        </pc:spChg>
        <pc:spChg chg="add del">
          <ac:chgData name="Wiam FADEL" userId="8a42a891-b187-4d26-b0cb-a5134d421869" providerId="ADAL" clId="{A6497660-5C98-4D17-B141-6FA9DB3B4CF9}" dt="2023-09-22T16:55:52.150" v="798" actId="26606"/>
          <ac:spMkLst>
            <pc:docMk/>
            <pc:sldMk cId="1492616132" sldId="260"/>
            <ac:spMk id="13" creationId="{BACC6370-2D7E-4714-9D71-7542949D7D5D}"/>
          </ac:spMkLst>
        </pc:spChg>
        <pc:spChg chg="add del">
          <ac:chgData name="Wiam FADEL" userId="8a42a891-b187-4d26-b0cb-a5134d421869" providerId="ADAL" clId="{A6497660-5C98-4D17-B141-6FA9DB3B4CF9}" dt="2023-09-22T16:55:52.150" v="798" actId="26606"/>
          <ac:spMkLst>
            <pc:docMk/>
            <pc:sldMk cId="1492616132" sldId="260"/>
            <ac:spMk id="15" creationId="{F68B3F68-107C-434F-AA38-110D5EA91B85}"/>
          </ac:spMkLst>
        </pc:spChg>
        <pc:spChg chg="add del">
          <ac:chgData name="Wiam FADEL" userId="8a42a891-b187-4d26-b0cb-a5134d421869" providerId="ADAL" clId="{A6497660-5C98-4D17-B141-6FA9DB3B4CF9}" dt="2023-09-22T16:55:52.150" v="798" actId="26606"/>
          <ac:spMkLst>
            <pc:docMk/>
            <pc:sldMk cId="1492616132" sldId="260"/>
            <ac:spMk id="17" creationId="{AAD0DBB9-1A4B-4391-81D4-CB19F9AB918A}"/>
          </ac:spMkLst>
        </pc:spChg>
        <pc:spChg chg="add del">
          <ac:chgData name="Wiam FADEL" userId="8a42a891-b187-4d26-b0cb-a5134d421869" providerId="ADAL" clId="{A6497660-5C98-4D17-B141-6FA9DB3B4CF9}" dt="2023-09-22T16:55:52.150" v="798" actId="26606"/>
          <ac:spMkLst>
            <pc:docMk/>
            <pc:sldMk cId="1492616132" sldId="260"/>
            <ac:spMk id="19" creationId="{063BBA22-50EA-4C4D-BE05-F1CE4E63AA56}"/>
          </ac:spMkLst>
        </pc:spChg>
        <pc:spChg chg="add del">
          <ac:chgData name="Wiam FADEL" userId="8a42a891-b187-4d26-b0cb-a5134d421869" providerId="ADAL" clId="{A6497660-5C98-4D17-B141-6FA9DB3B4CF9}" dt="2023-09-22T16:55:56.385" v="800" actId="26606"/>
          <ac:spMkLst>
            <pc:docMk/>
            <pc:sldMk cId="1492616132" sldId="260"/>
            <ac:spMk id="21" creationId="{955A2079-FA98-4876-80F0-72364A7D2EA4}"/>
          </ac:spMkLst>
        </pc:spChg>
        <pc:graphicFrameChg chg="add del">
          <ac:chgData name="Wiam FADEL" userId="8a42a891-b187-4d26-b0cb-a5134d421869" providerId="ADAL" clId="{A6497660-5C98-4D17-B141-6FA9DB3B4CF9}" dt="2023-09-21T17:39:47.719" v="581" actId="478"/>
          <ac:graphicFrameMkLst>
            <pc:docMk/>
            <pc:sldMk cId="1492616132" sldId="260"/>
            <ac:graphicFrameMk id="7" creationId="{6209E87D-43F8-F803-C2BB-16AAD25CE3A4}"/>
          </ac:graphicFrameMkLst>
        </pc:graphicFrameChg>
        <pc:graphicFrameChg chg="add mod modGraphic">
          <ac:chgData name="Wiam FADEL" userId="8a42a891-b187-4d26-b0cb-a5134d421869" providerId="ADAL" clId="{A6497660-5C98-4D17-B141-6FA9DB3B4CF9}" dt="2023-09-22T17:37:15.977" v="1035" actId="12269"/>
          <ac:graphicFrameMkLst>
            <pc:docMk/>
            <pc:sldMk cId="1492616132" sldId="260"/>
            <ac:graphicFrameMk id="8" creationId="{C37237CE-AC9C-AFF1-30D2-DC964AFDE50C}"/>
          </ac:graphicFrameMkLst>
        </pc:graphicFrameChg>
      </pc:sldChg>
      <pc:sldChg chg="modSp add mod">
        <pc:chgData name="Wiam FADEL" userId="8a42a891-b187-4d26-b0cb-a5134d421869" providerId="ADAL" clId="{A6497660-5C98-4D17-B141-6FA9DB3B4CF9}" dt="2023-09-21T15:39:44.495" v="532" actId="14734"/>
        <pc:sldMkLst>
          <pc:docMk/>
          <pc:sldMk cId="2110971764" sldId="261"/>
        </pc:sldMkLst>
        <pc:graphicFrameChg chg="mod modGraphic">
          <ac:chgData name="Wiam FADEL" userId="8a42a891-b187-4d26-b0cb-a5134d421869" providerId="ADAL" clId="{A6497660-5C98-4D17-B141-6FA9DB3B4CF9}" dt="2023-09-21T15:39:44.495" v="532" actId="14734"/>
          <ac:graphicFrameMkLst>
            <pc:docMk/>
            <pc:sldMk cId="2110971764" sldId="261"/>
            <ac:graphicFrameMk id="16" creationId="{45599DA6-E085-1901-EA6F-68F3944D9ABE}"/>
          </ac:graphicFrameMkLst>
        </pc:graphicFrameChg>
      </pc:sldChg>
      <pc:sldChg chg="addSp delSp modSp new mod setBg">
        <pc:chgData name="Wiam FADEL" userId="8a42a891-b187-4d26-b0cb-a5134d421869" providerId="ADAL" clId="{A6497660-5C98-4D17-B141-6FA9DB3B4CF9}" dt="2023-09-24T17:07:05.031" v="1081" actId="20577"/>
        <pc:sldMkLst>
          <pc:docMk/>
          <pc:sldMk cId="2126088967" sldId="262"/>
        </pc:sldMkLst>
        <pc:spChg chg="mod">
          <ac:chgData name="Wiam FADEL" userId="8a42a891-b187-4d26-b0cb-a5134d421869" providerId="ADAL" clId="{A6497660-5C98-4D17-B141-6FA9DB3B4CF9}" dt="2023-09-22T17:30:47.778" v="1020" actId="1076"/>
          <ac:spMkLst>
            <pc:docMk/>
            <pc:sldMk cId="2126088967" sldId="262"/>
            <ac:spMk id="2" creationId="{4A56D378-A018-5F9C-CF07-877849813552}"/>
          </ac:spMkLst>
        </pc:spChg>
        <pc:spChg chg="add del mod">
          <ac:chgData name="Wiam FADEL" userId="8a42a891-b187-4d26-b0cb-a5134d421869" providerId="ADAL" clId="{A6497660-5C98-4D17-B141-6FA9DB3B4CF9}" dt="2023-09-22T17:17:59.285" v="822" actId="478"/>
          <ac:spMkLst>
            <pc:docMk/>
            <pc:sldMk cId="2126088967" sldId="262"/>
            <ac:spMk id="6" creationId="{A12A5622-FC50-2CC4-DDB9-BD0A651CBBC3}"/>
          </ac:spMkLst>
        </pc:spChg>
        <pc:spChg chg="add del">
          <ac:chgData name="Wiam FADEL" userId="8a42a891-b187-4d26-b0cb-a5134d421869" providerId="ADAL" clId="{A6497660-5C98-4D17-B141-6FA9DB3B4CF9}" dt="2023-09-22T17:17:34.095" v="812" actId="22"/>
          <ac:spMkLst>
            <pc:docMk/>
            <pc:sldMk cId="2126088967" sldId="262"/>
            <ac:spMk id="8" creationId="{3A4E43F0-2D53-A87E-48E5-F21FAC961581}"/>
          </ac:spMkLst>
        </pc:spChg>
        <pc:spChg chg="add del mod">
          <ac:chgData name="Wiam FADEL" userId="8a42a891-b187-4d26-b0cb-a5134d421869" providerId="ADAL" clId="{A6497660-5C98-4D17-B141-6FA9DB3B4CF9}" dt="2023-09-22T17:17:57.292" v="820" actId="22"/>
          <ac:spMkLst>
            <pc:docMk/>
            <pc:sldMk cId="2126088967" sldId="262"/>
            <ac:spMk id="10" creationId="{B6DC49E3-F442-A489-1EE1-E30686AB0AFC}"/>
          </ac:spMkLst>
        </pc:spChg>
        <pc:spChg chg="add del mod">
          <ac:chgData name="Wiam FADEL" userId="8a42a891-b187-4d26-b0cb-a5134d421869" providerId="ADAL" clId="{A6497660-5C98-4D17-B141-6FA9DB3B4CF9}" dt="2023-09-22T17:18:09.043" v="827" actId="478"/>
          <ac:spMkLst>
            <pc:docMk/>
            <pc:sldMk cId="2126088967" sldId="262"/>
            <ac:spMk id="12" creationId="{9C892D99-6EDB-350D-4A7D-2C64E058D99C}"/>
          </ac:spMkLst>
        </pc:spChg>
        <pc:spChg chg="add mod">
          <ac:chgData name="Wiam FADEL" userId="8a42a891-b187-4d26-b0cb-a5134d421869" providerId="ADAL" clId="{A6497660-5C98-4D17-B141-6FA9DB3B4CF9}" dt="2023-09-24T17:07:05.031" v="1081" actId="20577"/>
          <ac:spMkLst>
            <pc:docMk/>
            <pc:sldMk cId="2126088967" sldId="262"/>
            <ac:spMk id="14" creationId="{59EAFEAC-2A4F-16CA-CEFD-F5F34E55BB07}"/>
          </ac:spMkLst>
        </pc:spChg>
        <pc:picChg chg="add del mod">
          <ac:chgData name="Wiam FADEL" userId="8a42a891-b187-4d26-b0cb-a5134d421869" providerId="ADAL" clId="{A6497660-5C98-4D17-B141-6FA9DB3B4CF9}" dt="2023-09-22T17:17:25.472" v="809" actId="478"/>
          <ac:picMkLst>
            <pc:docMk/>
            <pc:sldMk cId="2126088967" sldId="262"/>
            <ac:picMk id="4" creationId="{531AF9C7-7A7A-C65D-8B94-E280DB472E54}"/>
          </ac:picMkLst>
        </pc:picChg>
      </pc:sldChg>
      <pc:sldChg chg="addSp modSp new mod">
        <pc:chgData name="Wiam FADEL" userId="8a42a891-b187-4d26-b0cb-a5134d421869" providerId="ADAL" clId="{A6497660-5C98-4D17-B141-6FA9DB3B4CF9}" dt="2023-09-24T17:06:41.958" v="1079" actId="313"/>
        <pc:sldMkLst>
          <pc:docMk/>
          <pc:sldMk cId="2567170452" sldId="263"/>
        </pc:sldMkLst>
        <pc:spChg chg="mod">
          <ac:chgData name="Wiam FADEL" userId="8a42a891-b187-4d26-b0cb-a5134d421869" providerId="ADAL" clId="{A6497660-5C98-4D17-B141-6FA9DB3B4CF9}" dt="2023-09-24T17:06:41.958" v="1079" actId="313"/>
          <ac:spMkLst>
            <pc:docMk/>
            <pc:sldMk cId="2567170452" sldId="263"/>
            <ac:spMk id="2" creationId="{C61DF2F2-9AED-106E-093E-4254EE299E4D}"/>
          </ac:spMkLst>
        </pc:spChg>
        <pc:spChg chg="add mod">
          <ac:chgData name="Wiam FADEL" userId="8a42a891-b187-4d26-b0cb-a5134d421869" providerId="ADAL" clId="{A6497660-5C98-4D17-B141-6FA9DB3B4CF9}" dt="2023-09-24T17:03:36.663" v="1040" actId="1076"/>
          <ac:spMkLst>
            <pc:docMk/>
            <pc:sldMk cId="2567170452" sldId="263"/>
            <ac:spMk id="4" creationId="{5007DC45-21B9-E742-4AB3-1B8E5B1398A7}"/>
          </ac:spMkLst>
        </pc:spChg>
      </pc:sldChg>
      <pc:sldChg chg="addSp modSp new mod">
        <pc:chgData name="Wiam FADEL" userId="8a42a891-b187-4d26-b0cb-a5134d421869" providerId="ADAL" clId="{A6497660-5C98-4D17-B141-6FA9DB3B4CF9}" dt="2023-09-25T17:21:15.700" v="1126" actId="20577"/>
        <pc:sldMkLst>
          <pc:docMk/>
          <pc:sldMk cId="2016555253" sldId="264"/>
        </pc:sldMkLst>
        <pc:spChg chg="mod">
          <ac:chgData name="Wiam FADEL" userId="8a42a891-b187-4d26-b0cb-a5134d421869" providerId="ADAL" clId="{A6497660-5C98-4D17-B141-6FA9DB3B4CF9}" dt="2023-09-25T17:21:15.700" v="1126" actId="20577"/>
          <ac:spMkLst>
            <pc:docMk/>
            <pc:sldMk cId="2016555253" sldId="264"/>
            <ac:spMk id="2" creationId="{CE5F30A2-331E-6554-535C-3C616812530D}"/>
          </ac:spMkLst>
        </pc:spChg>
        <pc:spChg chg="add mod">
          <ac:chgData name="Wiam FADEL" userId="8a42a891-b187-4d26-b0cb-a5134d421869" providerId="ADAL" clId="{A6497660-5C98-4D17-B141-6FA9DB3B4CF9}" dt="2023-09-25T17:21:09.583" v="1107" actId="1076"/>
          <ac:spMkLst>
            <pc:docMk/>
            <pc:sldMk cId="2016555253" sldId="264"/>
            <ac:spMk id="4" creationId="{E06140CB-E5D7-3989-F98F-B3F471F7449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6E88E9-F590-41A4-9AAE-FB87C3993DCA}" type="datetimeFigureOut">
              <a:rPr lang="fr-FR" smtClean="0"/>
              <a:t>08/10/2023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978EB-A1EC-4F36-89CA-86868E7F09CB}" type="slidenum">
              <a:rPr lang="fr-FR" smtClean="0"/>
              <a:t>‹N°›</a:t>
            </a:fld>
            <a:endParaRPr lang="fr-FR"/>
          </a:p>
        </p:txBody>
      </p:sp>
    </p:spTree>
    <p:extLst>
      <p:ext uri="{BB962C8B-B14F-4D97-AF65-F5344CB8AC3E}">
        <p14:creationId xmlns:p14="http://schemas.microsoft.com/office/powerpoint/2010/main" val="375449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12978EB-A1EC-4F36-89CA-86868E7F09CB}" type="slidenum">
              <a:rPr lang="fr-FR" smtClean="0"/>
              <a:t>1</a:t>
            </a:fld>
            <a:endParaRPr lang="fr-FR"/>
          </a:p>
        </p:txBody>
      </p:sp>
    </p:spTree>
    <p:extLst>
      <p:ext uri="{BB962C8B-B14F-4D97-AF65-F5344CB8AC3E}">
        <p14:creationId xmlns:p14="http://schemas.microsoft.com/office/powerpoint/2010/main" val="3729218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b="0" i="0" dirty="0">
                <a:effectLst/>
                <a:latin typeface="Söhne"/>
              </a:rPr>
            </a:br>
            <a:endParaRPr lang="fr-FR" dirty="0"/>
          </a:p>
        </p:txBody>
      </p:sp>
      <p:sp>
        <p:nvSpPr>
          <p:cNvPr id="4" name="Espace réservé du numéro de diapositive 3"/>
          <p:cNvSpPr>
            <a:spLocks noGrp="1"/>
          </p:cNvSpPr>
          <p:nvPr>
            <p:ph type="sldNum" sz="quarter" idx="5"/>
          </p:nvPr>
        </p:nvSpPr>
        <p:spPr/>
        <p:txBody>
          <a:bodyPr/>
          <a:lstStyle/>
          <a:p>
            <a:fld id="{C12978EB-A1EC-4F36-89CA-86868E7F09CB}" type="slidenum">
              <a:rPr lang="fr-FR" smtClean="0"/>
              <a:t>5</a:t>
            </a:fld>
            <a:endParaRPr lang="fr-FR"/>
          </a:p>
        </p:txBody>
      </p:sp>
    </p:spTree>
    <p:extLst>
      <p:ext uri="{BB962C8B-B14F-4D97-AF65-F5344CB8AC3E}">
        <p14:creationId xmlns:p14="http://schemas.microsoft.com/office/powerpoint/2010/main" val="33340805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br>
              <a:rPr lang="fr-FR" b="0" i="0" dirty="0">
                <a:effectLst/>
                <a:latin typeface="Söhne"/>
              </a:rPr>
            </a:br>
            <a:endParaRPr lang="fr-FR" dirty="0"/>
          </a:p>
        </p:txBody>
      </p:sp>
      <p:sp>
        <p:nvSpPr>
          <p:cNvPr id="4" name="Espace réservé du numéro de diapositive 3"/>
          <p:cNvSpPr>
            <a:spLocks noGrp="1"/>
          </p:cNvSpPr>
          <p:nvPr>
            <p:ph type="sldNum" sz="quarter" idx="5"/>
          </p:nvPr>
        </p:nvSpPr>
        <p:spPr/>
        <p:txBody>
          <a:bodyPr/>
          <a:lstStyle/>
          <a:p>
            <a:fld id="{C12978EB-A1EC-4F36-89CA-86868E7F09CB}" type="slidenum">
              <a:rPr lang="fr-FR" smtClean="0"/>
              <a:t>6</a:t>
            </a:fld>
            <a:endParaRPr lang="fr-FR"/>
          </a:p>
        </p:txBody>
      </p:sp>
    </p:spTree>
    <p:extLst>
      <p:ext uri="{BB962C8B-B14F-4D97-AF65-F5344CB8AC3E}">
        <p14:creationId xmlns:p14="http://schemas.microsoft.com/office/powerpoint/2010/main" val="3111825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CC131B-42D4-61A5-67EE-3468C996AA7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494E9FD1-1466-7B2A-1E4F-E3B092857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1AF4205-408B-379D-9FD1-79FC81E66EE2}"/>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5" name="Espace réservé du pied de page 4">
            <a:extLst>
              <a:ext uri="{FF2B5EF4-FFF2-40B4-BE49-F238E27FC236}">
                <a16:creationId xmlns:a16="http://schemas.microsoft.com/office/drawing/2014/main" id="{57FCE716-0C36-95A7-7084-1ED79BF5291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DE6E15-4A41-4B3B-5DBC-C66434F0DDCC}"/>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347840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79EFC0-E33B-E214-8804-F1754A690DF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57C7DA4-CA76-E59B-6D36-428841A6F6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14837B-6E15-CCE1-33DB-1AC702368460}"/>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5" name="Espace réservé du pied de page 4">
            <a:extLst>
              <a:ext uri="{FF2B5EF4-FFF2-40B4-BE49-F238E27FC236}">
                <a16:creationId xmlns:a16="http://schemas.microsoft.com/office/drawing/2014/main" id="{1F31F24E-D5E9-6980-FEA4-9316A07426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9D33AC-B047-07C9-0C16-97AA1ECA2A3B}"/>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386117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2009CF8-5A74-1F1D-BE79-CFFD0839F2E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D3FEB0B-5F1E-EDE1-38BA-B94AE200CBF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BA9BC55-7BD2-51D3-9029-533F62482F31}"/>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5" name="Espace réservé du pied de page 4">
            <a:extLst>
              <a:ext uri="{FF2B5EF4-FFF2-40B4-BE49-F238E27FC236}">
                <a16:creationId xmlns:a16="http://schemas.microsoft.com/office/drawing/2014/main" id="{4CD5000E-558C-DC47-9BA6-A336DF4481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729772A-AA88-E9B5-E883-7A3687BCA3DD}"/>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303546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1E8F7-7D36-C470-1FC5-A8ED919D51C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9A1AB1F-9694-F7C3-5736-69111402CF1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2E9C43-2C9C-EEFA-DB60-21EED3435019}"/>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5" name="Espace réservé du pied de page 4">
            <a:extLst>
              <a:ext uri="{FF2B5EF4-FFF2-40B4-BE49-F238E27FC236}">
                <a16:creationId xmlns:a16="http://schemas.microsoft.com/office/drawing/2014/main" id="{53F8EA57-2DC5-F5F6-D795-9313938E04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B84DC7-5159-37F0-65D7-A7CCD026F94F}"/>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146960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5A5291-84F3-B39E-09CF-E3BE00848E7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E7F1A35-7218-A142-28FC-878077B8B7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85D3BC7-4B8A-EF82-41A6-F59C1CD5B637}"/>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5" name="Espace réservé du pied de page 4">
            <a:extLst>
              <a:ext uri="{FF2B5EF4-FFF2-40B4-BE49-F238E27FC236}">
                <a16:creationId xmlns:a16="http://schemas.microsoft.com/office/drawing/2014/main" id="{B6E97E9F-9698-843F-8470-CDB72D2792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1442A6E-07E0-6194-2ACE-743DFF8BA5EA}"/>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192411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0E70C-E475-B3BA-F495-8134D31B7B8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CC2F745-367D-8AE1-5CE2-2F83A362DED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646B933-9AD9-00CA-A20D-F341F4C71CC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5B95799-AF2B-A700-1062-9D1B8E7D9ACE}"/>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6" name="Espace réservé du pied de page 5">
            <a:extLst>
              <a:ext uri="{FF2B5EF4-FFF2-40B4-BE49-F238E27FC236}">
                <a16:creationId xmlns:a16="http://schemas.microsoft.com/office/drawing/2014/main" id="{CDADB2B4-3E9B-1BC4-6A6F-38B6437AF57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AFE8176-CA4F-47CD-A088-CF652CD2C64B}"/>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748525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590468-4870-D014-9AD4-61E5E5CEF11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282FE8C-A707-39A4-E388-CEC178324A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0CBBC68-3369-9A50-611C-2D75BAB35C8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3B07165-A5E5-EB83-480E-D630BB9EF8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7835B1B-5477-11D5-03DF-E5A2A1F53E4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F05893E-E6A4-145C-2A50-EFDC50ED22C6}"/>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8" name="Espace réservé du pied de page 7">
            <a:extLst>
              <a:ext uri="{FF2B5EF4-FFF2-40B4-BE49-F238E27FC236}">
                <a16:creationId xmlns:a16="http://schemas.microsoft.com/office/drawing/2014/main" id="{6BA78094-0871-0A54-A560-A280CE56E82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F4CC4E1-DE4F-FB29-3719-ECA5F1651B4E}"/>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439978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AECA9-878F-2BDF-24B6-99C400DB437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D0995EE-CE0D-38F4-9DCC-C46969051102}"/>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4" name="Espace réservé du pied de page 3">
            <a:extLst>
              <a:ext uri="{FF2B5EF4-FFF2-40B4-BE49-F238E27FC236}">
                <a16:creationId xmlns:a16="http://schemas.microsoft.com/office/drawing/2014/main" id="{989ED009-1F84-3261-8E2C-F6B77BD6CC26}"/>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B567012-3815-6ADC-29EC-EC0B8F802A42}"/>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302931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B86CD29-0EE1-13FB-2440-E5A786E1250A}"/>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3" name="Espace réservé du pied de page 2">
            <a:extLst>
              <a:ext uri="{FF2B5EF4-FFF2-40B4-BE49-F238E27FC236}">
                <a16:creationId xmlns:a16="http://schemas.microsoft.com/office/drawing/2014/main" id="{85B288EC-F79D-2978-85EB-565E9ADC326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91E2143-C3E3-7EF6-1DF4-271004ACDBC2}"/>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360243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F7A07-EAF8-652B-8AE3-63FF80EB679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79070C4-F6A0-6AA9-B0A1-337E8A390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3541567-0346-F1F9-B3AE-0AB1EB6EF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5D7BC9D-316D-394E-06AE-43E10FEA1C96}"/>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6" name="Espace réservé du pied de page 5">
            <a:extLst>
              <a:ext uri="{FF2B5EF4-FFF2-40B4-BE49-F238E27FC236}">
                <a16:creationId xmlns:a16="http://schemas.microsoft.com/office/drawing/2014/main" id="{D891295E-FA3A-F8F0-644B-240CB9D2D31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171C516-799F-92A0-4A2A-263C48491FA7}"/>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2847322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62CBD-6CA3-DC9D-0E0F-11A17C01049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1A6AA80-8049-9B7F-C209-7465678A13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7994D48-B48C-6B1B-2041-D01ECBD2B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79801DF-8AEC-DDAE-FE12-EDD143C7B32F}"/>
              </a:ext>
            </a:extLst>
          </p:cNvPr>
          <p:cNvSpPr>
            <a:spLocks noGrp="1"/>
          </p:cNvSpPr>
          <p:nvPr>
            <p:ph type="dt" sz="half" idx="10"/>
          </p:nvPr>
        </p:nvSpPr>
        <p:spPr/>
        <p:txBody>
          <a:bodyPr/>
          <a:lstStyle/>
          <a:p>
            <a:fld id="{5FE59C43-275C-4B43-9FE4-E2AC1E824291}" type="datetimeFigureOut">
              <a:rPr lang="fr-FR" smtClean="0"/>
              <a:t>08/10/2023</a:t>
            </a:fld>
            <a:endParaRPr lang="fr-FR"/>
          </a:p>
        </p:txBody>
      </p:sp>
      <p:sp>
        <p:nvSpPr>
          <p:cNvPr id="6" name="Espace réservé du pied de page 5">
            <a:extLst>
              <a:ext uri="{FF2B5EF4-FFF2-40B4-BE49-F238E27FC236}">
                <a16:creationId xmlns:a16="http://schemas.microsoft.com/office/drawing/2014/main" id="{6D3A4C4A-3178-80B9-A7B8-D15E2DD7BB2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EEDB6EC-7F2B-DCB3-5759-0283E5558587}"/>
              </a:ext>
            </a:extLst>
          </p:cNvPr>
          <p:cNvSpPr>
            <a:spLocks noGrp="1"/>
          </p:cNvSpPr>
          <p:nvPr>
            <p:ph type="sldNum" sz="quarter" idx="12"/>
          </p:nvPr>
        </p:nvSpPr>
        <p:spPr/>
        <p:txBody>
          <a:bodyPr/>
          <a:lstStyle/>
          <a:p>
            <a:fld id="{98DB57F0-9826-4C0C-9F07-C7533E31D35F}" type="slidenum">
              <a:rPr lang="fr-FR" smtClean="0"/>
              <a:t>‹N°›</a:t>
            </a:fld>
            <a:endParaRPr lang="fr-FR"/>
          </a:p>
        </p:txBody>
      </p:sp>
    </p:spTree>
    <p:extLst>
      <p:ext uri="{BB962C8B-B14F-4D97-AF65-F5344CB8AC3E}">
        <p14:creationId xmlns:p14="http://schemas.microsoft.com/office/powerpoint/2010/main" val="402526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F089C73-A3E7-AA0C-5CC4-F0D5184E9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251BC96-6566-74C1-19E4-FE0DCE0E33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84AE6AF-0649-CAD9-E129-A3CC762674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59C43-275C-4B43-9FE4-E2AC1E824291}" type="datetimeFigureOut">
              <a:rPr lang="fr-FR" smtClean="0"/>
              <a:t>08/10/2023</a:t>
            </a:fld>
            <a:endParaRPr lang="fr-FR"/>
          </a:p>
        </p:txBody>
      </p:sp>
      <p:sp>
        <p:nvSpPr>
          <p:cNvPr id="5" name="Espace réservé du pied de page 4">
            <a:extLst>
              <a:ext uri="{FF2B5EF4-FFF2-40B4-BE49-F238E27FC236}">
                <a16:creationId xmlns:a16="http://schemas.microsoft.com/office/drawing/2014/main" id="{48A9BFF0-15DB-E31E-E390-E33686E101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81B8854-5A04-0C52-8232-209812EE7B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DB57F0-9826-4C0C-9F07-C7533E31D35F}" type="slidenum">
              <a:rPr lang="fr-FR" smtClean="0"/>
              <a:t>‹N°›</a:t>
            </a:fld>
            <a:endParaRPr lang="fr-FR"/>
          </a:p>
        </p:txBody>
      </p:sp>
    </p:spTree>
    <p:extLst>
      <p:ext uri="{BB962C8B-B14F-4D97-AF65-F5344CB8AC3E}">
        <p14:creationId xmlns:p14="http://schemas.microsoft.com/office/powerpoint/2010/main" val="2756368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colab.research.google.com/drive/1MuPZLmlNyCjv3CW7oMnpPMD275_wumjc?usp=sharing"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analyticsvidhya.com/blog/2021/03/beginners-guide-to-regular-expressions-in-natural-language-processing/" TargetMode="External"/><Relationship Id="rId2" Type="http://schemas.openxmlformats.org/officeDocument/2006/relationships/hyperlink" Target="https://online.stanford.edu/artificial-intelligence/free-content?category=All&amp;course=6097"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32">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07BB71B-0CAB-113B-E669-B41D88F0DEA3}"/>
              </a:ext>
            </a:extLst>
          </p:cNvPr>
          <p:cNvSpPr>
            <a:spLocks noGrp="1"/>
          </p:cNvSpPr>
          <p:nvPr>
            <p:ph type="ctrTitle"/>
          </p:nvPr>
        </p:nvSpPr>
        <p:spPr>
          <a:xfrm>
            <a:off x="838200" y="451381"/>
            <a:ext cx="10512552" cy="4066540"/>
          </a:xfrm>
        </p:spPr>
        <p:txBody>
          <a:bodyPr anchor="b">
            <a:normAutofit/>
          </a:bodyPr>
          <a:lstStyle/>
          <a:p>
            <a:pPr algn="l"/>
            <a:r>
              <a:rPr lang="fr-FR" sz="6600" dirty="0"/>
              <a:t>Natural Language Processing (NLP)</a:t>
            </a:r>
          </a:p>
        </p:txBody>
      </p:sp>
      <p:sp>
        <p:nvSpPr>
          <p:cNvPr id="3" name="Sous-titre 2">
            <a:extLst>
              <a:ext uri="{FF2B5EF4-FFF2-40B4-BE49-F238E27FC236}">
                <a16:creationId xmlns:a16="http://schemas.microsoft.com/office/drawing/2014/main" id="{93E0DEA3-6F6B-FF25-7117-9FFAA991B7EE}"/>
              </a:ext>
            </a:extLst>
          </p:cNvPr>
          <p:cNvSpPr>
            <a:spLocks noGrp="1"/>
          </p:cNvSpPr>
          <p:nvPr>
            <p:ph type="subTitle" idx="1"/>
          </p:nvPr>
        </p:nvSpPr>
        <p:spPr>
          <a:xfrm>
            <a:off x="838199" y="4983276"/>
            <a:ext cx="10512552" cy="1126680"/>
          </a:xfrm>
        </p:spPr>
        <p:txBody>
          <a:bodyPr>
            <a:normAutofit/>
          </a:bodyPr>
          <a:lstStyle/>
          <a:p>
            <a:pPr algn="l"/>
            <a:r>
              <a:rPr lang="fr-FR" dirty="0"/>
              <a:t> Wiam FADEL</a:t>
            </a:r>
          </a:p>
          <a:p>
            <a:pPr algn="l"/>
            <a:r>
              <a:rPr lang="fr-FR" sz="2000" dirty="0"/>
              <a:t>Doctorante, Lab. LARSA, ENSAO, Oujda-Maroc</a:t>
            </a:r>
          </a:p>
          <a:p>
            <a:pPr algn="l"/>
            <a:endParaRPr lang="fr-FR" sz="2000" dirty="0"/>
          </a:p>
        </p:txBody>
      </p:sp>
      <p:sp>
        <p:nvSpPr>
          <p:cNvPr id="42"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370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DF2F2-9AED-106E-093E-4254EE299E4D}"/>
              </a:ext>
            </a:extLst>
          </p:cNvPr>
          <p:cNvSpPr>
            <a:spLocks noGrp="1"/>
          </p:cNvSpPr>
          <p:nvPr>
            <p:ph type="title"/>
          </p:nvPr>
        </p:nvSpPr>
        <p:spPr/>
        <p:txBody>
          <a:bodyPr/>
          <a:lstStyle/>
          <a:p>
            <a:r>
              <a:rPr lang="fr-FR" dirty="0"/>
              <a:t>Techniques NLP - Prétraitement</a:t>
            </a:r>
          </a:p>
        </p:txBody>
      </p:sp>
      <p:sp>
        <p:nvSpPr>
          <p:cNvPr id="4" name="ZoneTexte 3">
            <a:extLst>
              <a:ext uri="{FF2B5EF4-FFF2-40B4-BE49-F238E27FC236}">
                <a16:creationId xmlns:a16="http://schemas.microsoft.com/office/drawing/2014/main" id="{5007DC45-21B9-E742-4AB3-1B8E5B1398A7}"/>
              </a:ext>
            </a:extLst>
          </p:cNvPr>
          <p:cNvSpPr txBox="1"/>
          <p:nvPr/>
        </p:nvSpPr>
        <p:spPr>
          <a:xfrm>
            <a:off x="678340" y="1490008"/>
            <a:ext cx="6097836" cy="584775"/>
          </a:xfrm>
          <a:prstGeom prst="rect">
            <a:avLst/>
          </a:prstGeom>
          <a:noFill/>
        </p:spPr>
        <p:txBody>
          <a:bodyPr wrap="square">
            <a:spAutoFit/>
          </a:bodyPr>
          <a:lstStyle/>
          <a:p>
            <a:pPr algn="l"/>
            <a:r>
              <a:rPr lang="fr-FR" sz="3200" b="1" dirty="0">
                <a:solidFill>
                  <a:srgbClr val="3D3D4E"/>
                </a:solidFill>
                <a:highlight>
                  <a:srgbClr val="FFFF00"/>
                </a:highlight>
                <a:latin typeface="Dreaming Outloud Pro" panose="03050502040302030504" pitchFamily="66" charset="0"/>
                <a:cs typeface="Dreaming Outloud Pro" panose="03050502040302030504" pitchFamily="66" charset="0"/>
              </a:rPr>
              <a:t>Ponctuation et des Mots Vides</a:t>
            </a:r>
          </a:p>
        </p:txBody>
      </p:sp>
      <p:sp>
        <p:nvSpPr>
          <p:cNvPr id="5" name="ZoneTexte 4">
            <a:extLst>
              <a:ext uri="{FF2B5EF4-FFF2-40B4-BE49-F238E27FC236}">
                <a16:creationId xmlns:a16="http://schemas.microsoft.com/office/drawing/2014/main" id="{94FAE285-C68A-6736-97A9-B1936481197C}"/>
              </a:ext>
            </a:extLst>
          </p:cNvPr>
          <p:cNvSpPr txBox="1"/>
          <p:nvPr/>
        </p:nvSpPr>
        <p:spPr>
          <a:xfrm>
            <a:off x="466725" y="2245558"/>
            <a:ext cx="5629275" cy="3693319"/>
          </a:xfrm>
          <a:prstGeom prst="rect">
            <a:avLst/>
          </a:prstGeom>
          <a:noFill/>
        </p:spPr>
        <p:txBody>
          <a:bodyPr wrap="square">
            <a:spAutoFit/>
          </a:bodyPr>
          <a:lstStyle/>
          <a:p>
            <a:pPr algn="l">
              <a:buFont typeface="Arial" panose="020B0604020202020204" pitchFamily="34" charset="0"/>
              <a:buChar char="•"/>
            </a:pPr>
            <a:r>
              <a:rPr lang="fr-FR" b="1" dirty="0"/>
              <a:t>Suppression de la Ponctuation </a:t>
            </a:r>
            <a:r>
              <a:rPr lang="fr-FR" dirty="0"/>
              <a:t>: on élimine toutes formes de ponctuation du texte pour simplifier l'analyse.</a:t>
            </a:r>
          </a:p>
          <a:p>
            <a:pPr algn="l">
              <a:buFont typeface="Arial" panose="020B0604020202020204" pitchFamily="34" charset="0"/>
              <a:buChar char="•"/>
            </a:pPr>
            <a:r>
              <a:rPr lang="fr-FR" b="1" dirty="0"/>
              <a:t>Suppression des Mots Vides </a:t>
            </a:r>
            <a:r>
              <a:rPr lang="fr-FR" dirty="0"/>
              <a:t>: On retire les mots courants (ex : "et", "le") qui n'ajoutent généralement pas de valeur à la signification sémantique dans la plupart des contextes.</a:t>
            </a:r>
          </a:p>
          <a:p>
            <a:pPr algn="l"/>
            <a:endParaRPr lang="fr-FR" dirty="0"/>
          </a:p>
          <a:p>
            <a:pPr algn="l"/>
            <a:endParaRPr lang="fr-FR" dirty="0"/>
          </a:p>
          <a:p>
            <a:pPr algn="l"/>
            <a:r>
              <a:rPr lang="fr-FR" b="1" dirty="0">
                <a:solidFill>
                  <a:srgbClr val="00B050"/>
                </a:solidFill>
              </a:rPr>
              <a:t>Bénéfices :</a:t>
            </a:r>
          </a:p>
          <a:p>
            <a:pPr algn="l">
              <a:buFont typeface="+mj-lt"/>
              <a:buAutoNum type="arabicPeriod"/>
            </a:pPr>
            <a:r>
              <a:rPr lang="fr-FR" dirty="0"/>
              <a:t>Réduit le bruit dans les données.</a:t>
            </a:r>
          </a:p>
          <a:p>
            <a:pPr algn="l">
              <a:buFont typeface="+mj-lt"/>
              <a:buAutoNum type="arabicPeriod"/>
            </a:pPr>
            <a:r>
              <a:rPr lang="fr-FR" dirty="0"/>
              <a:t>Diminue la taille du dataset.</a:t>
            </a:r>
          </a:p>
          <a:p>
            <a:pPr algn="l">
              <a:buFont typeface="+mj-lt"/>
              <a:buAutoNum type="arabicPeriod"/>
            </a:pPr>
            <a:r>
              <a:rPr lang="fr-FR" dirty="0"/>
              <a:t>Améliore la vitesse et la précision du traitement pour de nombreuses tâches en NLP.</a:t>
            </a:r>
          </a:p>
        </p:txBody>
      </p:sp>
      <p:sp>
        <p:nvSpPr>
          <p:cNvPr id="7" name="ZoneTexte 6">
            <a:extLst>
              <a:ext uri="{FF2B5EF4-FFF2-40B4-BE49-F238E27FC236}">
                <a16:creationId xmlns:a16="http://schemas.microsoft.com/office/drawing/2014/main" id="{C7C96C49-B09E-815D-29D0-F77C1E9C8B77}"/>
              </a:ext>
            </a:extLst>
          </p:cNvPr>
          <p:cNvSpPr txBox="1"/>
          <p:nvPr/>
        </p:nvSpPr>
        <p:spPr>
          <a:xfrm>
            <a:off x="7074567" y="2415744"/>
            <a:ext cx="4650707" cy="2308324"/>
          </a:xfrm>
          <a:prstGeom prst="rect">
            <a:avLst/>
          </a:prstGeom>
          <a:noFill/>
        </p:spPr>
        <p:txBody>
          <a:bodyPr wrap="square">
            <a:spAutoFit/>
          </a:bodyPr>
          <a:lstStyle/>
          <a:p>
            <a:pPr algn="l"/>
            <a:endParaRPr lang="fr-FR" dirty="0"/>
          </a:p>
          <a:p>
            <a:pPr algn="l"/>
            <a:r>
              <a:rPr lang="fr-FR" dirty="0">
                <a:highlight>
                  <a:srgbClr val="FFFF00"/>
                </a:highlight>
              </a:rPr>
              <a:t>Exemple :</a:t>
            </a:r>
          </a:p>
          <a:p>
            <a:pPr algn="l"/>
            <a:r>
              <a:rPr lang="fr-FR" dirty="0">
                <a:solidFill>
                  <a:schemeClr val="accent1"/>
                </a:solidFill>
              </a:rPr>
              <a:t> Texte Original :</a:t>
            </a:r>
          </a:p>
          <a:p>
            <a:pPr algn="l"/>
            <a:r>
              <a:rPr lang="fr-FR" dirty="0"/>
              <a:t>« Le renard brun rapide, sautant par-dessus le chien paresseux.  »</a:t>
            </a:r>
          </a:p>
          <a:p>
            <a:pPr algn="l"/>
            <a:endParaRPr lang="fr-FR" dirty="0"/>
          </a:p>
          <a:p>
            <a:pPr algn="l"/>
            <a:r>
              <a:rPr lang="fr-FR" dirty="0">
                <a:solidFill>
                  <a:schemeClr val="accent1"/>
                </a:solidFill>
              </a:rPr>
              <a:t> Texte Traité : </a:t>
            </a:r>
          </a:p>
          <a:p>
            <a:pPr algn="l"/>
            <a:r>
              <a:rPr lang="fr-FR" dirty="0"/>
              <a:t>« renard brun rapide sautant chien paresseux »</a:t>
            </a:r>
          </a:p>
        </p:txBody>
      </p:sp>
      <p:cxnSp>
        <p:nvCxnSpPr>
          <p:cNvPr id="9" name="Connecteur droit 8">
            <a:extLst>
              <a:ext uri="{FF2B5EF4-FFF2-40B4-BE49-F238E27FC236}">
                <a16:creationId xmlns:a16="http://schemas.microsoft.com/office/drawing/2014/main" id="{012D5768-7E5F-4C36-77CF-C0DB270E6025}"/>
              </a:ext>
            </a:extLst>
          </p:cNvPr>
          <p:cNvCxnSpPr/>
          <p:nvPr/>
        </p:nvCxnSpPr>
        <p:spPr>
          <a:xfrm>
            <a:off x="6545179" y="2569945"/>
            <a:ext cx="0" cy="24063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24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DF2F2-9AED-106E-093E-4254EE299E4D}"/>
              </a:ext>
            </a:extLst>
          </p:cNvPr>
          <p:cNvSpPr>
            <a:spLocks noGrp="1"/>
          </p:cNvSpPr>
          <p:nvPr>
            <p:ph type="title"/>
          </p:nvPr>
        </p:nvSpPr>
        <p:spPr/>
        <p:txBody>
          <a:bodyPr/>
          <a:lstStyle/>
          <a:p>
            <a:r>
              <a:rPr lang="fr-FR" dirty="0"/>
              <a:t>Techniques NLP - Prétraitement</a:t>
            </a:r>
          </a:p>
        </p:txBody>
      </p:sp>
      <p:sp>
        <p:nvSpPr>
          <p:cNvPr id="4" name="ZoneTexte 3">
            <a:extLst>
              <a:ext uri="{FF2B5EF4-FFF2-40B4-BE49-F238E27FC236}">
                <a16:creationId xmlns:a16="http://schemas.microsoft.com/office/drawing/2014/main" id="{5007DC45-21B9-E742-4AB3-1B8E5B1398A7}"/>
              </a:ext>
            </a:extLst>
          </p:cNvPr>
          <p:cNvSpPr txBox="1"/>
          <p:nvPr/>
        </p:nvSpPr>
        <p:spPr>
          <a:xfrm>
            <a:off x="1133475" y="1690688"/>
            <a:ext cx="6097836" cy="584775"/>
          </a:xfrm>
          <a:prstGeom prst="rect">
            <a:avLst/>
          </a:prstGeom>
          <a:noFill/>
        </p:spPr>
        <p:txBody>
          <a:bodyPr wrap="square">
            <a:spAutoFit/>
          </a:bodyPr>
          <a:lstStyle/>
          <a:p>
            <a:pPr algn="l"/>
            <a:r>
              <a:rPr lang="fr-FR" sz="3200" b="1" dirty="0" err="1">
                <a:solidFill>
                  <a:srgbClr val="3D3D4E"/>
                </a:solidFill>
                <a:highlight>
                  <a:srgbClr val="FFFF00"/>
                </a:highlight>
                <a:latin typeface="Dreaming Outloud Pro" panose="03050502040302030504" pitchFamily="66" charset="0"/>
                <a:cs typeface="Dreaming Outloud Pro" panose="03050502040302030504" pitchFamily="66" charset="0"/>
              </a:rPr>
              <a:t>Stemming</a:t>
            </a:r>
            <a:endParaRPr lang="fr-FR" sz="3200" b="1" dirty="0">
              <a:solidFill>
                <a:srgbClr val="3D3D4E"/>
              </a:solidFill>
              <a:highlight>
                <a:srgbClr val="FFFF00"/>
              </a:highlight>
              <a:latin typeface="Dreaming Outloud Pro" panose="03050502040302030504" pitchFamily="66" charset="0"/>
              <a:cs typeface="Dreaming Outloud Pro" panose="03050502040302030504" pitchFamily="66" charset="0"/>
            </a:endParaRPr>
          </a:p>
        </p:txBody>
      </p:sp>
      <p:sp>
        <p:nvSpPr>
          <p:cNvPr id="5" name="ZoneTexte 4">
            <a:extLst>
              <a:ext uri="{FF2B5EF4-FFF2-40B4-BE49-F238E27FC236}">
                <a16:creationId xmlns:a16="http://schemas.microsoft.com/office/drawing/2014/main" id="{973ABC16-D0F4-D406-4D48-A7B9B48CF713}"/>
              </a:ext>
            </a:extLst>
          </p:cNvPr>
          <p:cNvSpPr txBox="1"/>
          <p:nvPr/>
        </p:nvSpPr>
        <p:spPr>
          <a:xfrm>
            <a:off x="356937" y="2412521"/>
            <a:ext cx="5870608" cy="3416320"/>
          </a:xfrm>
          <a:prstGeom prst="rect">
            <a:avLst/>
          </a:prstGeom>
          <a:noFill/>
        </p:spPr>
        <p:txBody>
          <a:bodyPr wrap="square">
            <a:spAutoFit/>
          </a:bodyPr>
          <a:lstStyle/>
          <a:p>
            <a:r>
              <a:rPr lang="fr-FR" dirty="0" err="1"/>
              <a:t>Stemming</a:t>
            </a:r>
            <a:r>
              <a:rPr lang="fr-FR" dirty="0"/>
              <a:t> (Racinisation):</a:t>
            </a:r>
          </a:p>
          <a:p>
            <a:r>
              <a:rPr lang="fr-FR" dirty="0"/>
              <a:t>La racinisation, ou </a:t>
            </a:r>
            <a:r>
              <a:rPr lang="fr-FR" dirty="0" err="1"/>
              <a:t>stemming</a:t>
            </a:r>
            <a:r>
              <a:rPr lang="fr-FR" dirty="0"/>
              <a:t>, est le processus de réduction d'un mot à sa forme de base ou à sa racine en supprimant les suffixes (et dans certains cas les préfixes). Elle peut souvent aboutir à une forme du mot qui n'est pas un mot valide dans la langue. L'objectif principal est de cartographier des mots apparentés à la même représentation.</a:t>
            </a:r>
          </a:p>
          <a:p>
            <a:endParaRPr lang="fr-FR" dirty="0"/>
          </a:p>
          <a:p>
            <a:r>
              <a:rPr lang="fr-FR" dirty="0"/>
              <a:t>Exemple:</a:t>
            </a:r>
          </a:p>
          <a:p>
            <a:endParaRPr lang="fr-FR" dirty="0"/>
          </a:p>
          <a:p>
            <a:r>
              <a:rPr lang="fr-FR" dirty="0"/>
              <a:t>Running → Run</a:t>
            </a:r>
          </a:p>
          <a:p>
            <a:r>
              <a:rPr lang="fr-FR" dirty="0"/>
              <a:t>Runner → Run</a:t>
            </a:r>
          </a:p>
        </p:txBody>
      </p:sp>
      <p:cxnSp>
        <p:nvCxnSpPr>
          <p:cNvPr id="7" name="Connecteur droit 6">
            <a:extLst>
              <a:ext uri="{FF2B5EF4-FFF2-40B4-BE49-F238E27FC236}">
                <a16:creationId xmlns:a16="http://schemas.microsoft.com/office/drawing/2014/main" id="{3194E1E3-B5FB-721E-FC49-E5B7B82D159B}"/>
              </a:ext>
            </a:extLst>
          </p:cNvPr>
          <p:cNvCxnSpPr/>
          <p:nvPr/>
        </p:nvCxnSpPr>
        <p:spPr>
          <a:xfrm>
            <a:off x="6227545" y="2146434"/>
            <a:ext cx="0" cy="3388092"/>
          </a:xfrm>
          <a:prstGeom prst="line">
            <a:avLst/>
          </a:prstGeom>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468E6C61-9588-64E7-CF3D-9F5A924EF00F}"/>
              </a:ext>
            </a:extLst>
          </p:cNvPr>
          <p:cNvSpPr txBox="1"/>
          <p:nvPr/>
        </p:nvSpPr>
        <p:spPr>
          <a:xfrm>
            <a:off x="7344075" y="1601961"/>
            <a:ext cx="4168873" cy="584775"/>
          </a:xfrm>
          <a:prstGeom prst="rect">
            <a:avLst/>
          </a:prstGeom>
          <a:noFill/>
        </p:spPr>
        <p:txBody>
          <a:bodyPr wrap="square">
            <a:spAutoFit/>
          </a:bodyPr>
          <a:lstStyle/>
          <a:p>
            <a:pPr algn="l"/>
            <a:r>
              <a:rPr lang="fr-FR" sz="3200" b="1" dirty="0">
                <a:solidFill>
                  <a:srgbClr val="3D3D4E"/>
                </a:solidFill>
                <a:highlight>
                  <a:srgbClr val="FFFF00"/>
                </a:highlight>
                <a:latin typeface="Dreaming Outloud Pro" panose="03050502040302030504" pitchFamily="66" charset="0"/>
                <a:cs typeface="Dreaming Outloud Pro" panose="03050502040302030504" pitchFamily="66" charset="0"/>
              </a:rPr>
              <a:t>Lemmatisation</a:t>
            </a:r>
          </a:p>
        </p:txBody>
      </p:sp>
      <p:sp>
        <p:nvSpPr>
          <p:cNvPr id="10" name="ZoneTexte 9">
            <a:extLst>
              <a:ext uri="{FF2B5EF4-FFF2-40B4-BE49-F238E27FC236}">
                <a16:creationId xmlns:a16="http://schemas.microsoft.com/office/drawing/2014/main" id="{70BCB814-9E19-3F0E-3654-AA70DD533245}"/>
              </a:ext>
            </a:extLst>
          </p:cNvPr>
          <p:cNvSpPr txBox="1"/>
          <p:nvPr/>
        </p:nvSpPr>
        <p:spPr>
          <a:xfrm>
            <a:off x="6456146" y="2551020"/>
            <a:ext cx="5378917" cy="3139321"/>
          </a:xfrm>
          <a:prstGeom prst="rect">
            <a:avLst/>
          </a:prstGeom>
          <a:noFill/>
        </p:spPr>
        <p:txBody>
          <a:bodyPr wrap="square">
            <a:spAutoFit/>
          </a:bodyPr>
          <a:lstStyle/>
          <a:p>
            <a:pPr algn="l"/>
            <a:r>
              <a:rPr lang="fr-FR" i="0" dirty="0">
                <a:effectLst/>
                <a:latin typeface="Söhne"/>
              </a:rPr>
              <a:t>La lemmatisation consiste à réduire un mot à sa forme de base ou à sa forme de dictionnaire. Elle prend en compte l'analyse morphologique des mots. Le résultat de la lemmatisation est toujours un mot valide dans la langue.</a:t>
            </a:r>
          </a:p>
          <a:p>
            <a:pPr algn="l"/>
            <a:endParaRPr lang="fr-FR" i="0" dirty="0">
              <a:effectLst/>
              <a:latin typeface="Söhne"/>
            </a:endParaRPr>
          </a:p>
          <a:p>
            <a:pPr algn="l"/>
            <a:r>
              <a:rPr lang="fr-FR" i="1" dirty="0">
                <a:effectLst/>
                <a:latin typeface="Söhne"/>
              </a:rPr>
              <a:t>Exemple</a:t>
            </a:r>
            <a:r>
              <a:rPr lang="fr-FR" i="0" dirty="0">
                <a:effectLst/>
                <a:latin typeface="Söhne"/>
              </a:rPr>
              <a:t>:</a:t>
            </a:r>
          </a:p>
          <a:p>
            <a:pPr algn="l"/>
            <a:endParaRPr lang="fr-FR" i="0" dirty="0">
              <a:effectLst/>
              <a:latin typeface="Söhne"/>
            </a:endParaRPr>
          </a:p>
          <a:p>
            <a:pPr algn="l">
              <a:buFont typeface="Arial" panose="020B0604020202020204" pitchFamily="34" charset="0"/>
              <a:buChar char="•"/>
            </a:pPr>
            <a:r>
              <a:rPr lang="fr-FR" i="0" dirty="0">
                <a:effectLst/>
                <a:latin typeface="Söhne"/>
              </a:rPr>
              <a:t>Running → Run</a:t>
            </a:r>
          </a:p>
          <a:p>
            <a:pPr algn="l">
              <a:buFont typeface="Arial" panose="020B0604020202020204" pitchFamily="34" charset="0"/>
              <a:buChar char="•"/>
            </a:pPr>
            <a:r>
              <a:rPr lang="fr-FR" i="0" dirty="0">
                <a:effectLst/>
                <a:latin typeface="Söhne"/>
              </a:rPr>
              <a:t>Runner → Runner (reste inchangé car "</a:t>
            </a:r>
            <a:r>
              <a:rPr lang="fr-FR" i="0" dirty="0" err="1">
                <a:effectLst/>
                <a:latin typeface="Söhne"/>
              </a:rPr>
              <a:t>runner</a:t>
            </a:r>
            <a:r>
              <a:rPr lang="fr-FR" i="0" dirty="0">
                <a:effectLst/>
                <a:latin typeface="Söhne"/>
              </a:rPr>
              <a:t>" est sa forme de base)</a:t>
            </a:r>
          </a:p>
        </p:txBody>
      </p:sp>
    </p:spTree>
    <p:extLst>
      <p:ext uri="{BB962C8B-B14F-4D97-AF65-F5344CB8AC3E}">
        <p14:creationId xmlns:p14="http://schemas.microsoft.com/office/powerpoint/2010/main" val="1292621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DF2F2-9AED-106E-093E-4254EE299E4D}"/>
              </a:ext>
            </a:extLst>
          </p:cNvPr>
          <p:cNvSpPr>
            <a:spLocks noGrp="1"/>
          </p:cNvSpPr>
          <p:nvPr>
            <p:ph type="title"/>
          </p:nvPr>
        </p:nvSpPr>
        <p:spPr/>
        <p:txBody>
          <a:bodyPr/>
          <a:lstStyle/>
          <a:p>
            <a:r>
              <a:rPr lang="fr-FR" dirty="0"/>
              <a:t>Techniques NLP - Prétraitement</a:t>
            </a:r>
          </a:p>
        </p:txBody>
      </p:sp>
      <p:sp>
        <p:nvSpPr>
          <p:cNvPr id="4" name="ZoneTexte 3">
            <a:extLst>
              <a:ext uri="{FF2B5EF4-FFF2-40B4-BE49-F238E27FC236}">
                <a16:creationId xmlns:a16="http://schemas.microsoft.com/office/drawing/2014/main" id="{5007DC45-21B9-E742-4AB3-1B8E5B1398A7}"/>
              </a:ext>
            </a:extLst>
          </p:cNvPr>
          <p:cNvSpPr txBox="1"/>
          <p:nvPr/>
        </p:nvSpPr>
        <p:spPr>
          <a:xfrm>
            <a:off x="1133475" y="1690688"/>
            <a:ext cx="6097836" cy="584775"/>
          </a:xfrm>
          <a:prstGeom prst="rect">
            <a:avLst/>
          </a:prstGeom>
          <a:noFill/>
        </p:spPr>
        <p:txBody>
          <a:bodyPr wrap="square">
            <a:spAutoFit/>
          </a:bodyPr>
          <a:lstStyle/>
          <a:p>
            <a:pPr algn="l"/>
            <a:r>
              <a:rPr lang="fr-FR" sz="3200" b="1" dirty="0">
                <a:solidFill>
                  <a:srgbClr val="3D3D4E"/>
                </a:solidFill>
                <a:highlight>
                  <a:srgbClr val="FFFF00"/>
                </a:highlight>
                <a:latin typeface="Dreaming Outloud Pro" panose="03050502040302030504" pitchFamily="66" charset="0"/>
                <a:cs typeface="Dreaming Outloud Pro" panose="03050502040302030504" pitchFamily="66" charset="0"/>
              </a:rPr>
              <a:t>Lemmatisation vs </a:t>
            </a:r>
            <a:r>
              <a:rPr lang="fr-FR" sz="3200" b="1" dirty="0" err="1">
                <a:solidFill>
                  <a:srgbClr val="3D3D4E"/>
                </a:solidFill>
                <a:highlight>
                  <a:srgbClr val="FFFF00"/>
                </a:highlight>
                <a:latin typeface="Dreaming Outloud Pro" panose="03050502040302030504" pitchFamily="66" charset="0"/>
                <a:cs typeface="Dreaming Outloud Pro" panose="03050502040302030504" pitchFamily="66" charset="0"/>
              </a:rPr>
              <a:t>Stemming</a:t>
            </a:r>
            <a:endParaRPr lang="fr-FR" sz="3200" b="1" dirty="0">
              <a:solidFill>
                <a:srgbClr val="3D3D4E"/>
              </a:solidFill>
              <a:highlight>
                <a:srgbClr val="FFFF00"/>
              </a:highlight>
              <a:latin typeface="Dreaming Outloud Pro" panose="03050502040302030504" pitchFamily="66" charset="0"/>
              <a:cs typeface="Dreaming Outloud Pro" panose="03050502040302030504" pitchFamily="66" charset="0"/>
            </a:endParaRPr>
          </a:p>
        </p:txBody>
      </p:sp>
      <p:pic>
        <p:nvPicPr>
          <p:cNvPr id="3076" name="Picture 4" descr="Stemming vs Lemmatization in NLP. Words usually have multiple meanings… |  by Niraj Bhoi | Medium">
            <a:extLst>
              <a:ext uri="{FF2B5EF4-FFF2-40B4-BE49-F238E27FC236}">
                <a16:creationId xmlns:a16="http://schemas.microsoft.com/office/drawing/2014/main" id="{7F9E8D24-5B25-9F4F-B6DC-5C430E9F2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4178" y="2357538"/>
            <a:ext cx="7191375"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9209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E4D152-00F0-B5BF-E872-35D45CAF6A25}"/>
              </a:ext>
            </a:extLst>
          </p:cNvPr>
          <p:cNvSpPr>
            <a:spLocks noGrp="1"/>
          </p:cNvSpPr>
          <p:nvPr>
            <p:ph type="title"/>
          </p:nvPr>
        </p:nvSpPr>
        <p:spPr/>
        <p:txBody>
          <a:bodyPr/>
          <a:lstStyle/>
          <a:p>
            <a:r>
              <a:rPr lang="fr-FR" dirty="0"/>
              <a:t>TP NLP </a:t>
            </a:r>
            <a:r>
              <a:rPr lang="fr-FR" dirty="0" err="1"/>
              <a:t>preprocessing</a:t>
            </a:r>
            <a:endParaRPr lang="fr-FR" dirty="0"/>
          </a:p>
        </p:txBody>
      </p:sp>
      <p:sp>
        <p:nvSpPr>
          <p:cNvPr id="4" name="ZoneTexte 3">
            <a:extLst>
              <a:ext uri="{FF2B5EF4-FFF2-40B4-BE49-F238E27FC236}">
                <a16:creationId xmlns:a16="http://schemas.microsoft.com/office/drawing/2014/main" id="{72A209EE-0917-9121-6D52-C0C3C57BE456}"/>
              </a:ext>
            </a:extLst>
          </p:cNvPr>
          <p:cNvSpPr txBox="1"/>
          <p:nvPr/>
        </p:nvSpPr>
        <p:spPr>
          <a:xfrm>
            <a:off x="992458" y="3105835"/>
            <a:ext cx="10361341" cy="369332"/>
          </a:xfrm>
          <a:prstGeom prst="rect">
            <a:avLst/>
          </a:prstGeom>
          <a:noFill/>
        </p:spPr>
        <p:txBody>
          <a:bodyPr wrap="square">
            <a:spAutoFit/>
          </a:bodyPr>
          <a:lstStyle/>
          <a:p>
            <a:r>
              <a:rPr lang="fr-FR" dirty="0">
                <a:hlinkClick r:id="rId2"/>
              </a:rPr>
              <a:t>https://colab.research.google.com/drive/1MuPZLmlNyCjv3CW7oMnpPMD275_wumjc?usp=sharing</a:t>
            </a:r>
            <a:r>
              <a:rPr lang="fr-FR" dirty="0"/>
              <a:t> </a:t>
            </a:r>
          </a:p>
        </p:txBody>
      </p:sp>
    </p:spTree>
    <p:extLst>
      <p:ext uri="{BB962C8B-B14F-4D97-AF65-F5344CB8AC3E}">
        <p14:creationId xmlns:p14="http://schemas.microsoft.com/office/powerpoint/2010/main" val="4024591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7C6D21-7240-8BDE-806D-E7B9410F0733}"/>
              </a:ext>
            </a:extLst>
          </p:cNvPr>
          <p:cNvSpPr>
            <a:spLocks noGrp="1"/>
          </p:cNvSpPr>
          <p:nvPr>
            <p:ph type="title"/>
          </p:nvPr>
        </p:nvSpPr>
        <p:spPr/>
        <p:txBody>
          <a:bodyPr/>
          <a:lstStyle/>
          <a:p>
            <a:r>
              <a:rPr lang="fr-FR" dirty="0"/>
              <a:t>Ressources</a:t>
            </a:r>
          </a:p>
        </p:txBody>
      </p:sp>
      <p:sp>
        <p:nvSpPr>
          <p:cNvPr id="3" name="ZoneTexte 2">
            <a:extLst>
              <a:ext uri="{FF2B5EF4-FFF2-40B4-BE49-F238E27FC236}">
                <a16:creationId xmlns:a16="http://schemas.microsoft.com/office/drawing/2014/main" id="{47E7F29F-5510-09DF-3A08-03388C472667}"/>
              </a:ext>
            </a:extLst>
          </p:cNvPr>
          <p:cNvSpPr txBox="1"/>
          <p:nvPr/>
        </p:nvSpPr>
        <p:spPr>
          <a:xfrm>
            <a:off x="572877" y="2027104"/>
            <a:ext cx="10780923" cy="1477328"/>
          </a:xfrm>
          <a:prstGeom prst="rect">
            <a:avLst/>
          </a:prstGeom>
          <a:noFill/>
        </p:spPr>
        <p:txBody>
          <a:bodyPr wrap="square" rtlCol="0">
            <a:spAutoFit/>
          </a:bodyPr>
          <a:lstStyle/>
          <a:p>
            <a:pPr marL="285750" indent="-285750">
              <a:buFont typeface="Arial" panose="020B0604020202020204" pitchFamily="34" charset="0"/>
              <a:buChar char="•"/>
            </a:pPr>
            <a:r>
              <a:rPr lang="fr-FR" dirty="0"/>
              <a:t>NLP </a:t>
            </a:r>
            <a:r>
              <a:rPr lang="fr-FR" dirty="0" err="1"/>
              <a:t>with</a:t>
            </a:r>
            <a:r>
              <a:rPr lang="fr-FR" dirty="0"/>
              <a:t> Deep Learning | </a:t>
            </a:r>
            <a:r>
              <a:rPr lang="fr-FR" dirty="0" err="1"/>
              <a:t>Standford</a:t>
            </a:r>
            <a:br>
              <a:rPr lang="fr-FR" dirty="0">
                <a:hlinkClick r:id="rId2"/>
              </a:rPr>
            </a:br>
            <a:r>
              <a:rPr lang="fr-FR" dirty="0">
                <a:hlinkClick r:id="rId2"/>
              </a:rPr>
              <a:t>https://online.stanford.edu/artificial-intelligence/free-content?category=All&amp;course=6097</a:t>
            </a:r>
            <a:endParaRPr lang="fr-FR" dirty="0"/>
          </a:p>
          <a:p>
            <a:pPr marL="285750" indent="-285750">
              <a:buFont typeface="Arial" panose="020B0604020202020204" pitchFamily="34" charset="0"/>
              <a:buChar char="•"/>
            </a:pPr>
            <a:r>
              <a:rPr lang="fr-FR" dirty="0"/>
              <a:t>Regular Expressions</a:t>
            </a:r>
          </a:p>
          <a:p>
            <a:r>
              <a:rPr lang="fr-FR" dirty="0">
                <a:hlinkClick r:id="rId3"/>
              </a:rPr>
              <a:t>https://www.analyticsvidhya.com/blog/2021/03/beginners-guide-to-regular-expressions-in-natural-language-processing/</a:t>
            </a:r>
            <a:r>
              <a:rPr lang="fr-FR" dirty="0"/>
              <a:t>  </a:t>
            </a:r>
          </a:p>
        </p:txBody>
      </p:sp>
    </p:spTree>
    <p:extLst>
      <p:ext uri="{BB962C8B-B14F-4D97-AF65-F5344CB8AC3E}">
        <p14:creationId xmlns:p14="http://schemas.microsoft.com/office/powerpoint/2010/main" val="2735210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6021CD-E7C4-CF00-1B15-8C540E657996}"/>
              </a:ext>
            </a:extLst>
          </p:cNvPr>
          <p:cNvSpPr>
            <a:spLocks noGrp="1"/>
          </p:cNvSpPr>
          <p:nvPr>
            <p:ph type="title"/>
          </p:nvPr>
        </p:nvSpPr>
        <p:spPr/>
        <p:txBody>
          <a:bodyPr/>
          <a:lstStyle/>
          <a:p>
            <a:r>
              <a:rPr lang="fr-FR" dirty="0"/>
              <a:t>Séance 1</a:t>
            </a:r>
          </a:p>
        </p:txBody>
      </p:sp>
      <p:sp>
        <p:nvSpPr>
          <p:cNvPr id="3" name="Espace réservé du texte 2">
            <a:extLst>
              <a:ext uri="{FF2B5EF4-FFF2-40B4-BE49-F238E27FC236}">
                <a16:creationId xmlns:a16="http://schemas.microsoft.com/office/drawing/2014/main" id="{753819BE-6EAB-66A9-95CB-DCC7AEF3124A}"/>
              </a:ext>
            </a:extLst>
          </p:cNvPr>
          <p:cNvSpPr>
            <a:spLocks noGrp="1"/>
          </p:cNvSpPr>
          <p:nvPr>
            <p:ph type="body" idx="1"/>
          </p:nvPr>
        </p:nvSpPr>
        <p:spPr/>
        <p:txBody>
          <a:bodyPr/>
          <a:lstStyle/>
          <a:p>
            <a:r>
              <a:rPr lang="fr-FR" dirty="0"/>
              <a:t>Cours NLP</a:t>
            </a:r>
          </a:p>
          <a:p>
            <a:r>
              <a:rPr lang="fr-FR" dirty="0"/>
              <a:t>Wiam FADEL</a:t>
            </a:r>
          </a:p>
        </p:txBody>
      </p:sp>
    </p:spTree>
    <p:extLst>
      <p:ext uri="{BB962C8B-B14F-4D97-AF65-F5344CB8AC3E}">
        <p14:creationId xmlns:p14="http://schemas.microsoft.com/office/powerpoint/2010/main" val="342381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6F93BE-03AB-ECCE-21E4-42B301BF8C66}"/>
              </a:ext>
            </a:extLst>
          </p:cNvPr>
          <p:cNvSpPr>
            <a:spLocks noGrp="1"/>
          </p:cNvSpPr>
          <p:nvPr>
            <p:ph type="title"/>
          </p:nvPr>
        </p:nvSpPr>
        <p:spPr/>
        <p:txBody>
          <a:bodyPr/>
          <a:lstStyle/>
          <a:p>
            <a:r>
              <a:rPr lang="fr-FR" dirty="0"/>
              <a:t>Plan de cours </a:t>
            </a:r>
          </a:p>
        </p:txBody>
      </p:sp>
      <p:sp>
        <p:nvSpPr>
          <p:cNvPr id="3" name="ZoneTexte 2">
            <a:extLst>
              <a:ext uri="{FF2B5EF4-FFF2-40B4-BE49-F238E27FC236}">
                <a16:creationId xmlns:a16="http://schemas.microsoft.com/office/drawing/2014/main" id="{6998E62E-5493-2032-3537-82DC3A93F93D}"/>
              </a:ext>
            </a:extLst>
          </p:cNvPr>
          <p:cNvSpPr txBox="1"/>
          <p:nvPr/>
        </p:nvSpPr>
        <p:spPr>
          <a:xfrm>
            <a:off x="694362" y="1988049"/>
            <a:ext cx="10319535" cy="2031325"/>
          </a:xfrm>
          <a:prstGeom prst="rect">
            <a:avLst/>
          </a:prstGeom>
          <a:noFill/>
        </p:spPr>
        <p:txBody>
          <a:bodyPr wrap="square" rtlCol="0">
            <a:spAutoFit/>
          </a:bodyPr>
          <a:lstStyle/>
          <a:p>
            <a:pPr marL="285750" indent="-285750">
              <a:buFont typeface="Arial" panose="020B0604020202020204" pitchFamily="34" charset="0"/>
              <a:buChar char="•"/>
            </a:pPr>
            <a:r>
              <a:rPr lang="fr-FR" dirty="0"/>
              <a:t>Définition</a:t>
            </a:r>
          </a:p>
          <a:p>
            <a:pPr marL="285750" indent="-285750">
              <a:buFont typeface="Arial" panose="020B0604020202020204" pitchFamily="34" charset="0"/>
              <a:buChar char="•"/>
            </a:pPr>
            <a:r>
              <a:rPr lang="fr-FR" dirty="0"/>
              <a:t>Historique </a:t>
            </a:r>
          </a:p>
          <a:p>
            <a:pPr marL="285750" indent="-285750">
              <a:buFont typeface="Arial" panose="020B0604020202020204" pitchFamily="34" charset="0"/>
              <a:buChar char="•"/>
            </a:pPr>
            <a:r>
              <a:rPr lang="fr-FR" dirty="0"/>
              <a:t>Applications</a:t>
            </a:r>
          </a:p>
          <a:p>
            <a:pPr marL="285750" indent="-285750">
              <a:buFont typeface="Arial" panose="020B0604020202020204" pitchFamily="34" charset="0"/>
              <a:buChar char="•"/>
            </a:pPr>
            <a:r>
              <a:rPr lang="fr-FR" dirty="0"/>
              <a:t>Prétraitement  techniques (</a:t>
            </a:r>
            <a:r>
              <a:rPr lang="fr-FR" dirty="0" err="1"/>
              <a:t>preprocessing</a:t>
            </a:r>
            <a:r>
              <a:rPr lang="fr-FR" dirty="0"/>
              <a:t>)</a:t>
            </a:r>
          </a:p>
          <a:p>
            <a:pPr marL="285750" indent="-285750">
              <a:buFont typeface="Arial" panose="020B0604020202020204" pitchFamily="34" charset="0"/>
              <a:buChar char="•"/>
            </a:pPr>
            <a:r>
              <a:rPr lang="fr-FR" dirty="0"/>
              <a:t>Travaux appliqués (TP)</a:t>
            </a:r>
          </a:p>
          <a:p>
            <a:endParaRPr lang="fr-FR" dirty="0"/>
          </a:p>
          <a:p>
            <a:endParaRPr lang="fr-FR" dirty="0"/>
          </a:p>
        </p:txBody>
      </p:sp>
    </p:spTree>
    <p:extLst>
      <p:ext uri="{BB962C8B-B14F-4D97-AF65-F5344CB8AC3E}">
        <p14:creationId xmlns:p14="http://schemas.microsoft.com/office/powerpoint/2010/main" val="67122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56D378-A018-5F9C-CF07-877849813552}"/>
              </a:ext>
            </a:extLst>
          </p:cNvPr>
          <p:cNvSpPr>
            <a:spLocks noGrp="1"/>
          </p:cNvSpPr>
          <p:nvPr>
            <p:ph type="title"/>
          </p:nvPr>
        </p:nvSpPr>
        <p:spPr>
          <a:xfrm>
            <a:off x="838200" y="310041"/>
            <a:ext cx="10515600" cy="1325563"/>
          </a:xfrm>
        </p:spPr>
        <p:txBody>
          <a:bodyPr/>
          <a:lstStyle/>
          <a:p>
            <a:r>
              <a:rPr lang="fr-FR" dirty="0">
                <a:highlight>
                  <a:srgbClr val="FFFF00"/>
                </a:highlight>
                <a:latin typeface="Dreaming Outloud Pro" panose="03050502040302030504" pitchFamily="66" charset="0"/>
                <a:cs typeface="Dreaming Outloud Pro" panose="03050502040302030504" pitchFamily="66" charset="0"/>
              </a:rPr>
              <a:t>Natural Language Processing-NLP</a:t>
            </a:r>
          </a:p>
        </p:txBody>
      </p:sp>
      <p:sp>
        <p:nvSpPr>
          <p:cNvPr id="14" name="ZoneTexte 13">
            <a:extLst>
              <a:ext uri="{FF2B5EF4-FFF2-40B4-BE49-F238E27FC236}">
                <a16:creationId xmlns:a16="http://schemas.microsoft.com/office/drawing/2014/main" id="{59EAFEAC-2A4F-16CA-CEFD-F5F34E55BB07}"/>
              </a:ext>
            </a:extLst>
          </p:cNvPr>
          <p:cNvSpPr txBox="1"/>
          <p:nvPr/>
        </p:nvSpPr>
        <p:spPr>
          <a:xfrm>
            <a:off x="560024" y="1459155"/>
            <a:ext cx="11071952" cy="4678204"/>
          </a:xfrm>
          <a:prstGeom prst="rect">
            <a:avLst/>
          </a:prstGeom>
          <a:noFill/>
        </p:spPr>
        <p:txBody>
          <a:bodyPr wrap="square">
            <a:spAutoFit/>
          </a:bodyPr>
          <a:lstStyle/>
          <a:p>
            <a:pPr marL="285750" indent="-285750">
              <a:buFont typeface="Arial" panose="020B0604020202020204" pitchFamily="34" charset="0"/>
              <a:buChar char="•"/>
            </a:pPr>
            <a:endParaRPr lang="fr-FR" dirty="0"/>
          </a:p>
          <a:p>
            <a:pPr marL="342900" indent="-342900">
              <a:buFont typeface="Arial" panose="020B0604020202020204" pitchFamily="34" charset="0"/>
              <a:buChar char="•"/>
            </a:pPr>
            <a:r>
              <a:rPr lang="fr-FR" sz="2000" dirty="0"/>
              <a:t>Le traitement du langage naturel (NLP en Anglais) est une discipline de l'informatique et, plus précisément, de l'intelligence artificielle (IA).</a:t>
            </a:r>
          </a:p>
          <a:p>
            <a:pPr marL="342900" indent="-342900">
              <a:buFont typeface="Arial" panose="020B0604020202020204" pitchFamily="34" charset="0"/>
              <a:buChar char="•"/>
            </a:pPr>
            <a:r>
              <a:rPr lang="fr-FR" sz="2000" dirty="0"/>
              <a:t>Le NLP vise à doter les ordinateurs de la capacité de comprendre les textes et les mots parlés de la manière dont les êtres humains peuvent le faire.</a:t>
            </a:r>
          </a:p>
          <a:p>
            <a:pPr marL="342900" indent="-342900">
              <a:buFont typeface="Arial" panose="020B0604020202020204" pitchFamily="34" charset="0"/>
              <a:buChar char="•"/>
            </a:pPr>
            <a:r>
              <a:rPr lang="fr-FR" sz="2000" dirty="0"/>
              <a:t>Le NLP combine la linguistique computationnelle, qui est la modélisation basée sur des règles du langage humain, avec des modèles statistiques, d'apprentissage automatique et d'apprentissage profond.</a:t>
            </a:r>
          </a:p>
          <a:p>
            <a:pPr marL="342900" indent="-342900">
              <a:buFont typeface="Arial" panose="020B0604020202020204" pitchFamily="34" charset="0"/>
              <a:buChar char="•"/>
            </a:pPr>
            <a:r>
              <a:rPr lang="fr-FR" sz="2000" dirty="0"/>
              <a:t>Ces technologies travaillent ensemble pour permettre aux ordinateurs de traiter et d'analyser le langage humain, que ce soit sous forme de texte ou de données vocales.</a:t>
            </a:r>
          </a:p>
          <a:p>
            <a:pPr marL="342900" indent="-342900">
              <a:buFont typeface="Arial" panose="020B0604020202020204" pitchFamily="34" charset="0"/>
              <a:buChar char="•"/>
            </a:pPr>
            <a:r>
              <a:rPr lang="fr-FR" sz="2000" dirty="0"/>
              <a:t>Le NLP permet aux ordinateurs de ‘comprendre’ la signification du langage, y compris l'intention et le sentiment de la personne qui parle ou écrit.</a:t>
            </a:r>
          </a:p>
          <a:p>
            <a:pPr marL="342900" indent="-342900">
              <a:buFont typeface="Arial" panose="020B0604020202020204" pitchFamily="34" charset="0"/>
              <a:buChar char="•"/>
            </a:pPr>
            <a:r>
              <a:rPr lang="fr-FR" sz="2000" dirty="0"/>
              <a:t>Grâce au NLP, il est possible de développer des systèmes et des applications capables de comprendre et de générer du langage naturel, rendant les interactions homme-machine plus naturelles et intuitives.</a:t>
            </a:r>
          </a:p>
        </p:txBody>
      </p:sp>
    </p:spTree>
    <p:extLst>
      <p:ext uri="{BB962C8B-B14F-4D97-AF65-F5344CB8AC3E}">
        <p14:creationId xmlns:p14="http://schemas.microsoft.com/office/powerpoint/2010/main" val="212608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9E26DA-3FCE-8F6D-2B87-4A83D116BF09}"/>
              </a:ext>
            </a:extLst>
          </p:cNvPr>
          <p:cNvSpPr>
            <a:spLocks noGrp="1"/>
          </p:cNvSpPr>
          <p:nvPr>
            <p:ph type="title"/>
          </p:nvPr>
        </p:nvSpPr>
        <p:spPr/>
        <p:txBody>
          <a:bodyPr/>
          <a:lstStyle/>
          <a:p>
            <a:r>
              <a:rPr lang="fr-FR" dirty="0"/>
              <a:t>Cas d’application</a:t>
            </a:r>
          </a:p>
        </p:txBody>
      </p:sp>
      <p:graphicFrame>
        <p:nvGraphicFramePr>
          <p:cNvPr id="16" name="Tableau 16">
            <a:extLst>
              <a:ext uri="{FF2B5EF4-FFF2-40B4-BE49-F238E27FC236}">
                <a16:creationId xmlns:a16="http://schemas.microsoft.com/office/drawing/2014/main" id="{45599DA6-E085-1901-EA6F-68F3944D9ABE}"/>
              </a:ext>
            </a:extLst>
          </p:cNvPr>
          <p:cNvGraphicFramePr>
            <a:graphicFrameLocks noGrp="1"/>
          </p:cNvGraphicFramePr>
          <p:nvPr>
            <p:extLst>
              <p:ext uri="{D42A27DB-BD31-4B8C-83A1-F6EECF244321}">
                <p14:modId xmlns:p14="http://schemas.microsoft.com/office/powerpoint/2010/main" val="3789068999"/>
              </p:ext>
            </p:extLst>
          </p:nvPr>
        </p:nvGraphicFramePr>
        <p:xfrm>
          <a:off x="838200" y="1690688"/>
          <a:ext cx="10467975" cy="4759960"/>
        </p:xfrm>
        <a:graphic>
          <a:graphicData uri="http://schemas.openxmlformats.org/drawingml/2006/table">
            <a:tbl>
              <a:tblPr firstRow="1" bandRow="1">
                <a:tableStyleId>{5940675A-B579-460E-94D1-54222C63F5DA}</a:tableStyleId>
              </a:tblPr>
              <a:tblGrid>
                <a:gridCol w="5548993">
                  <a:extLst>
                    <a:ext uri="{9D8B030D-6E8A-4147-A177-3AD203B41FA5}">
                      <a16:colId xmlns:a16="http://schemas.microsoft.com/office/drawing/2014/main" val="2791978075"/>
                    </a:ext>
                  </a:extLst>
                </a:gridCol>
                <a:gridCol w="4918982">
                  <a:extLst>
                    <a:ext uri="{9D8B030D-6E8A-4147-A177-3AD203B41FA5}">
                      <a16:colId xmlns:a16="http://schemas.microsoft.com/office/drawing/2014/main" val="2367238834"/>
                    </a:ext>
                  </a:extLst>
                </a:gridCol>
              </a:tblGrid>
              <a:tr h="370840">
                <a:tc>
                  <a:txBody>
                    <a:bodyPr/>
                    <a:lstStyle/>
                    <a:p>
                      <a:r>
                        <a:rPr lang="fr-FR" sz="1800" b="1" i="0" kern="1200" dirty="0">
                          <a:solidFill>
                            <a:schemeClr val="tx1"/>
                          </a:solidFill>
                          <a:effectLst/>
                          <a:latin typeface="+mn-lt"/>
                          <a:ea typeface="+mn-ea"/>
                          <a:cs typeface="+mn-cs"/>
                        </a:rPr>
                        <a:t>Catégorie</a:t>
                      </a:r>
                      <a:endParaRPr lang="fr-FR" b="1" dirty="0"/>
                    </a:p>
                  </a:txBody>
                  <a:tcPr/>
                </a:tc>
                <a:tc>
                  <a:txBody>
                    <a:bodyPr/>
                    <a:lstStyle/>
                    <a:p>
                      <a:r>
                        <a:rPr lang="fr-FR" b="1" dirty="0"/>
                        <a:t>Cas d’application</a:t>
                      </a:r>
                    </a:p>
                  </a:txBody>
                  <a:tcPr/>
                </a:tc>
                <a:extLst>
                  <a:ext uri="{0D108BD9-81ED-4DB2-BD59-A6C34878D82A}">
                    <a16:rowId xmlns:a16="http://schemas.microsoft.com/office/drawing/2014/main" val="3085902912"/>
                  </a:ext>
                </a:extLst>
              </a:tr>
              <a:tr h="370840">
                <a:tc>
                  <a:txBody>
                    <a:bodyPr/>
                    <a:lstStyle/>
                    <a:p>
                      <a:r>
                        <a:rPr lang="fr-FR" sz="1800" b="0" i="0" kern="1200" dirty="0">
                          <a:solidFill>
                            <a:schemeClr val="tx1"/>
                          </a:solidFill>
                          <a:effectLst/>
                          <a:latin typeface="+mn-lt"/>
                          <a:ea typeface="+mn-ea"/>
                          <a:cs typeface="+mn-cs"/>
                        </a:rPr>
                        <a:t>Communication et Interaction Homme-Machine</a:t>
                      </a:r>
                    </a:p>
                    <a:p>
                      <a:endParaRPr lang="fr-FR" dirty="0"/>
                    </a:p>
                  </a:txBody>
                  <a:tcPr/>
                </a:tc>
                <a:tc>
                  <a:txBody>
                    <a:bodyPr/>
                    <a:lstStyle/>
                    <a:p>
                      <a:r>
                        <a:rPr lang="fr-FR" sz="1800" b="0" i="0" kern="1200" dirty="0">
                          <a:solidFill>
                            <a:schemeClr val="tx1"/>
                          </a:solidFill>
                          <a:effectLst/>
                          <a:latin typeface="+mn-lt"/>
                          <a:ea typeface="+mn-ea"/>
                          <a:cs typeface="+mn-cs"/>
                        </a:rPr>
                        <a:t>Assistants Virtuels et </a:t>
                      </a:r>
                      <a:r>
                        <a:rPr lang="fr-FR" sz="1800" b="0" i="0" kern="1200" dirty="0" err="1">
                          <a:solidFill>
                            <a:schemeClr val="tx1"/>
                          </a:solidFill>
                          <a:effectLst/>
                          <a:latin typeface="+mn-lt"/>
                          <a:ea typeface="+mn-ea"/>
                          <a:cs typeface="+mn-cs"/>
                        </a:rPr>
                        <a:t>Chatbots</a:t>
                      </a:r>
                      <a:r>
                        <a:rPr lang="fr-FR" sz="1800" b="0" i="0" kern="1200" dirty="0">
                          <a:solidFill>
                            <a:schemeClr val="tx1"/>
                          </a:solidFill>
                          <a:effectLst/>
                          <a:latin typeface="+mn-lt"/>
                          <a:ea typeface="+mn-ea"/>
                          <a:cs typeface="+mn-cs"/>
                        </a:rPr>
                        <a:t> (Siri, Alexa)</a:t>
                      </a:r>
                    </a:p>
                    <a:p>
                      <a:r>
                        <a:rPr lang="fr-FR" sz="1800" b="0" i="0" kern="1200" dirty="0">
                          <a:solidFill>
                            <a:schemeClr val="tx1"/>
                          </a:solidFill>
                          <a:effectLst/>
                          <a:latin typeface="+mn-lt"/>
                          <a:ea typeface="+mn-ea"/>
                          <a:cs typeface="+mn-cs"/>
                        </a:rPr>
                        <a:t>Reconnaissance de la Parole</a:t>
                      </a:r>
                    </a:p>
                    <a:p>
                      <a:r>
                        <a:rPr lang="fr-FR" sz="1800" b="0" i="0" kern="1200" dirty="0">
                          <a:solidFill>
                            <a:schemeClr val="tx1"/>
                          </a:solidFill>
                          <a:effectLst/>
                          <a:latin typeface="+mn-lt"/>
                          <a:ea typeface="+mn-ea"/>
                          <a:cs typeface="+mn-cs"/>
                        </a:rPr>
                        <a:t>Synthèse Vocale (TTS)</a:t>
                      </a:r>
                    </a:p>
                  </a:txBody>
                  <a:tcPr/>
                </a:tc>
                <a:extLst>
                  <a:ext uri="{0D108BD9-81ED-4DB2-BD59-A6C34878D82A}">
                    <a16:rowId xmlns:a16="http://schemas.microsoft.com/office/drawing/2014/main" val="763395001"/>
                  </a:ext>
                </a:extLst>
              </a:tr>
              <a:tr h="370840">
                <a:tc>
                  <a:txBody>
                    <a:bodyPr/>
                    <a:lstStyle/>
                    <a:p>
                      <a:r>
                        <a:rPr lang="fr-FR" sz="1800" b="0" i="0" kern="1200" dirty="0">
                          <a:solidFill>
                            <a:schemeClr val="tx1"/>
                          </a:solidFill>
                          <a:effectLst/>
                          <a:latin typeface="+mn-lt"/>
                          <a:ea typeface="+mn-ea"/>
                          <a:cs typeface="+mn-cs"/>
                        </a:rPr>
                        <a:t>Analyse et Traitement du Texte</a:t>
                      </a:r>
                      <a:endParaRPr lang="fr-FR" dirty="0"/>
                    </a:p>
                  </a:txBody>
                  <a:tcPr/>
                </a:tc>
                <a:tc>
                  <a:txBody>
                    <a:bodyPr/>
                    <a:lstStyle/>
                    <a:p>
                      <a:r>
                        <a:rPr lang="fr-FR" sz="1800" b="0" i="0" kern="1200" dirty="0">
                          <a:solidFill>
                            <a:schemeClr val="tx1"/>
                          </a:solidFill>
                          <a:effectLst/>
                          <a:latin typeface="+mn-lt"/>
                          <a:ea typeface="+mn-ea"/>
                          <a:cs typeface="+mn-cs"/>
                        </a:rPr>
                        <a:t>Analyse de Sentiments</a:t>
                      </a:r>
                    </a:p>
                    <a:p>
                      <a:r>
                        <a:rPr lang="fr-FR" sz="1800" b="0" i="0" kern="1200" dirty="0">
                          <a:solidFill>
                            <a:schemeClr val="tx1"/>
                          </a:solidFill>
                          <a:effectLst/>
                          <a:latin typeface="+mn-lt"/>
                          <a:ea typeface="+mn-ea"/>
                          <a:cs typeface="+mn-cs"/>
                        </a:rPr>
                        <a:t>Classification de Textes</a:t>
                      </a:r>
                    </a:p>
                    <a:p>
                      <a:r>
                        <a:rPr lang="fr-FR" sz="1800" b="0" i="0" kern="1200" dirty="0">
                          <a:solidFill>
                            <a:schemeClr val="tx1"/>
                          </a:solidFill>
                          <a:effectLst/>
                          <a:latin typeface="+mn-lt"/>
                          <a:ea typeface="+mn-ea"/>
                          <a:cs typeface="+mn-cs"/>
                        </a:rPr>
                        <a:t>Extraction d'Information</a:t>
                      </a:r>
                    </a:p>
                    <a:p>
                      <a:r>
                        <a:rPr lang="fr-FR" sz="1800" b="0" i="0" kern="1200" dirty="0">
                          <a:solidFill>
                            <a:schemeClr val="tx1"/>
                          </a:solidFill>
                          <a:effectLst/>
                          <a:latin typeface="+mn-lt"/>
                          <a:ea typeface="+mn-ea"/>
                          <a:cs typeface="+mn-cs"/>
                        </a:rPr>
                        <a:t>Reconnaissance d'Entités Nommées</a:t>
                      </a:r>
                    </a:p>
                    <a:p>
                      <a:r>
                        <a:rPr lang="fr-FR" sz="1800" b="0" i="0" kern="1200" dirty="0">
                          <a:solidFill>
                            <a:schemeClr val="tx1"/>
                          </a:solidFill>
                          <a:effectLst/>
                          <a:latin typeface="+mn-lt"/>
                          <a:ea typeface="+mn-ea"/>
                          <a:cs typeface="+mn-cs"/>
                        </a:rPr>
                        <a:t>Correction Orthographique et Grammaticale</a:t>
                      </a:r>
                    </a:p>
                    <a:p>
                      <a:endParaRPr lang="fr-FR" dirty="0"/>
                    </a:p>
                  </a:txBody>
                  <a:tcPr/>
                </a:tc>
                <a:extLst>
                  <a:ext uri="{0D108BD9-81ED-4DB2-BD59-A6C34878D82A}">
                    <a16:rowId xmlns:a16="http://schemas.microsoft.com/office/drawing/2014/main" val="1778847534"/>
                  </a:ext>
                </a:extLst>
              </a:tr>
              <a:tr h="386306">
                <a:tc>
                  <a:txBody>
                    <a:bodyPr/>
                    <a:lstStyle/>
                    <a:p>
                      <a:r>
                        <a:rPr lang="fr-FR" sz="1800" b="0" i="0" kern="1200" dirty="0">
                          <a:solidFill>
                            <a:schemeClr val="tx1"/>
                          </a:solidFill>
                          <a:effectLst/>
                          <a:latin typeface="+mn-lt"/>
                          <a:ea typeface="+mn-ea"/>
                          <a:cs typeface="+mn-cs"/>
                        </a:rPr>
                        <a:t>Recherche et Gestion de l'Information</a:t>
                      </a:r>
                      <a:endParaRPr lang="fr-FR" dirty="0"/>
                    </a:p>
                  </a:txBody>
                  <a:tcPr/>
                </a:tc>
                <a:tc>
                  <a:txBody>
                    <a:bodyPr/>
                    <a:lstStyle/>
                    <a:p>
                      <a:r>
                        <a:rPr lang="fr-FR" sz="1800" b="0" i="0" kern="1200" dirty="0">
                          <a:solidFill>
                            <a:schemeClr val="tx1"/>
                          </a:solidFill>
                          <a:effectLst/>
                          <a:latin typeface="+mn-lt"/>
                          <a:ea typeface="+mn-ea"/>
                          <a:cs typeface="+mn-cs"/>
                        </a:rPr>
                        <a:t>Recherche d'Information</a:t>
                      </a:r>
                    </a:p>
                    <a:p>
                      <a:r>
                        <a:rPr lang="fr-FR" sz="1800" b="0" i="0" kern="1200" dirty="0">
                          <a:solidFill>
                            <a:schemeClr val="tx1"/>
                          </a:solidFill>
                          <a:effectLst/>
                          <a:latin typeface="+mn-lt"/>
                          <a:ea typeface="+mn-ea"/>
                          <a:cs typeface="+mn-cs"/>
                        </a:rPr>
                        <a:t>Systèmes de Recommandation</a:t>
                      </a:r>
                    </a:p>
                    <a:p>
                      <a:r>
                        <a:rPr lang="fr-FR" sz="1800" b="0" i="0" kern="1200" dirty="0">
                          <a:solidFill>
                            <a:schemeClr val="tx1"/>
                          </a:solidFill>
                          <a:effectLst/>
                          <a:latin typeface="+mn-lt"/>
                          <a:ea typeface="+mn-ea"/>
                          <a:cs typeface="+mn-cs"/>
                        </a:rPr>
                        <a:t>Résumé Automatique de Texte</a:t>
                      </a:r>
                    </a:p>
                    <a:p>
                      <a:r>
                        <a:rPr lang="fr-FR" sz="1800" b="0" i="0" kern="1200" dirty="0">
                          <a:solidFill>
                            <a:schemeClr val="tx1"/>
                          </a:solidFill>
                          <a:effectLst/>
                          <a:latin typeface="+mn-lt"/>
                          <a:ea typeface="+mn-ea"/>
                          <a:cs typeface="+mn-cs"/>
                        </a:rPr>
                        <a:t>Automatisation de Recherche de Profils</a:t>
                      </a:r>
                    </a:p>
                    <a:p>
                      <a:r>
                        <a:rPr lang="fr-FR" sz="1800" b="0" i="0" kern="1200" dirty="0">
                          <a:solidFill>
                            <a:schemeClr val="tx1"/>
                          </a:solidFill>
                          <a:effectLst/>
                          <a:latin typeface="+mn-lt"/>
                          <a:ea typeface="+mn-ea"/>
                          <a:cs typeface="+mn-cs"/>
                        </a:rPr>
                        <a:t>Matching </a:t>
                      </a:r>
                      <a:r>
                        <a:rPr lang="fr-FR" sz="1800" b="0" i="0" kern="1200" dirty="0" err="1">
                          <a:solidFill>
                            <a:schemeClr val="tx1"/>
                          </a:solidFill>
                          <a:effectLst/>
                          <a:latin typeface="+mn-lt"/>
                          <a:ea typeface="+mn-ea"/>
                          <a:cs typeface="+mn-cs"/>
                        </a:rPr>
                        <a:t>CVs</a:t>
                      </a:r>
                      <a:r>
                        <a:rPr lang="fr-FR" sz="1800" b="0" i="0" kern="1200" dirty="0">
                          <a:solidFill>
                            <a:schemeClr val="tx1"/>
                          </a:solidFill>
                          <a:effectLst/>
                          <a:latin typeface="+mn-lt"/>
                          <a:ea typeface="+mn-ea"/>
                          <a:cs typeface="+mn-cs"/>
                        </a:rPr>
                        <a:t> - Offres de Poste</a:t>
                      </a:r>
                    </a:p>
                    <a:p>
                      <a:endParaRPr lang="fr-FR" dirty="0"/>
                    </a:p>
                  </a:txBody>
                  <a:tcPr/>
                </a:tc>
                <a:extLst>
                  <a:ext uri="{0D108BD9-81ED-4DB2-BD59-A6C34878D82A}">
                    <a16:rowId xmlns:a16="http://schemas.microsoft.com/office/drawing/2014/main" val="3464014543"/>
                  </a:ext>
                </a:extLst>
              </a:tr>
            </a:tbl>
          </a:graphicData>
        </a:graphic>
      </p:graphicFrame>
    </p:spTree>
    <p:extLst>
      <p:ext uri="{BB962C8B-B14F-4D97-AF65-F5344CB8AC3E}">
        <p14:creationId xmlns:p14="http://schemas.microsoft.com/office/powerpoint/2010/main" val="1258729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9E26DA-3FCE-8F6D-2B87-4A83D116BF09}"/>
              </a:ext>
            </a:extLst>
          </p:cNvPr>
          <p:cNvSpPr>
            <a:spLocks noGrp="1"/>
          </p:cNvSpPr>
          <p:nvPr>
            <p:ph type="title"/>
          </p:nvPr>
        </p:nvSpPr>
        <p:spPr/>
        <p:txBody>
          <a:bodyPr/>
          <a:lstStyle/>
          <a:p>
            <a:r>
              <a:rPr lang="fr-FR" dirty="0"/>
              <a:t>Cas d’application</a:t>
            </a:r>
          </a:p>
        </p:txBody>
      </p:sp>
      <p:graphicFrame>
        <p:nvGraphicFramePr>
          <p:cNvPr id="16" name="Tableau 16">
            <a:extLst>
              <a:ext uri="{FF2B5EF4-FFF2-40B4-BE49-F238E27FC236}">
                <a16:creationId xmlns:a16="http://schemas.microsoft.com/office/drawing/2014/main" id="{45599DA6-E085-1901-EA6F-68F3944D9ABE}"/>
              </a:ext>
            </a:extLst>
          </p:cNvPr>
          <p:cNvGraphicFramePr>
            <a:graphicFrameLocks noGrp="1"/>
          </p:cNvGraphicFramePr>
          <p:nvPr>
            <p:extLst>
              <p:ext uri="{D42A27DB-BD31-4B8C-83A1-F6EECF244321}">
                <p14:modId xmlns:p14="http://schemas.microsoft.com/office/powerpoint/2010/main" val="2191582999"/>
              </p:ext>
            </p:extLst>
          </p:nvPr>
        </p:nvGraphicFramePr>
        <p:xfrm>
          <a:off x="838200" y="1695768"/>
          <a:ext cx="10515600" cy="4206240"/>
        </p:xfrm>
        <a:graphic>
          <a:graphicData uri="http://schemas.openxmlformats.org/drawingml/2006/table">
            <a:tbl>
              <a:tblPr firstRow="1" bandRow="1">
                <a:tableStyleId>{5940675A-B579-460E-94D1-54222C63F5DA}</a:tableStyleId>
              </a:tblPr>
              <a:tblGrid>
                <a:gridCol w="5548993">
                  <a:extLst>
                    <a:ext uri="{9D8B030D-6E8A-4147-A177-3AD203B41FA5}">
                      <a16:colId xmlns:a16="http://schemas.microsoft.com/office/drawing/2014/main" val="2791978075"/>
                    </a:ext>
                  </a:extLst>
                </a:gridCol>
                <a:gridCol w="4966607">
                  <a:extLst>
                    <a:ext uri="{9D8B030D-6E8A-4147-A177-3AD203B41FA5}">
                      <a16:colId xmlns:a16="http://schemas.microsoft.com/office/drawing/2014/main" val="2367238834"/>
                    </a:ext>
                  </a:extLst>
                </a:gridCol>
              </a:tblGrid>
              <a:tr h="358678">
                <a:tc>
                  <a:txBody>
                    <a:bodyPr/>
                    <a:lstStyle/>
                    <a:p>
                      <a:r>
                        <a:rPr lang="fr-FR" sz="1800" b="1" i="0" kern="1200" dirty="0">
                          <a:solidFill>
                            <a:schemeClr val="tx1"/>
                          </a:solidFill>
                          <a:effectLst/>
                          <a:latin typeface="+mn-lt"/>
                          <a:ea typeface="+mn-ea"/>
                          <a:cs typeface="+mn-cs"/>
                        </a:rPr>
                        <a:t>Catégorie</a:t>
                      </a:r>
                      <a:endParaRPr lang="fr-FR" b="1" dirty="0"/>
                    </a:p>
                  </a:txBody>
                  <a:tcPr/>
                </a:tc>
                <a:tc>
                  <a:txBody>
                    <a:bodyPr/>
                    <a:lstStyle/>
                    <a:p>
                      <a:r>
                        <a:rPr lang="fr-FR" b="1" dirty="0"/>
                        <a:t>Cas d’application</a:t>
                      </a:r>
                    </a:p>
                  </a:txBody>
                  <a:tcPr/>
                </a:tc>
                <a:extLst>
                  <a:ext uri="{0D108BD9-81ED-4DB2-BD59-A6C34878D82A}">
                    <a16:rowId xmlns:a16="http://schemas.microsoft.com/office/drawing/2014/main" val="3085902912"/>
                  </a:ext>
                </a:extLst>
              </a:tr>
              <a:tr h="619088">
                <a:tc>
                  <a:txBody>
                    <a:bodyPr/>
                    <a:lstStyle/>
                    <a:p>
                      <a:r>
                        <a:rPr lang="fr-FR" sz="1800" b="0" i="0" kern="1200" dirty="0">
                          <a:solidFill>
                            <a:schemeClr val="tx1"/>
                          </a:solidFill>
                          <a:effectLst/>
                          <a:latin typeface="+mn-lt"/>
                          <a:ea typeface="+mn-ea"/>
                          <a:cs typeface="+mn-cs"/>
                        </a:rPr>
                        <a:t>Traduction et Langues</a:t>
                      </a:r>
                      <a:endParaRPr lang="fr-FR" dirty="0"/>
                    </a:p>
                  </a:txBody>
                  <a:tcPr/>
                </a:tc>
                <a:tc>
                  <a:txBody>
                    <a:bodyPr/>
                    <a:lstStyle/>
                    <a:p>
                      <a:r>
                        <a:rPr lang="fr-FR" sz="1800" b="0" i="0" kern="1200" dirty="0">
                          <a:solidFill>
                            <a:schemeClr val="tx1"/>
                          </a:solidFill>
                          <a:effectLst/>
                          <a:latin typeface="+mn-lt"/>
                          <a:ea typeface="+mn-ea"/>
                          <a:cs typeface="+mn-cs"/>
                        </a:rPr>
                        <a:t>Traduction Automatique</a:t>
                      </a:r>
                    </a:p>
                    <a:p>
                      <a:r>
                        <a:rPr lang="fr-FR" sz="1800" b="0" i="0" kern="1200" dirty="0">
                          <a:solidFill>
                            <a:schemeClr val="tx1"/>
                          </a:solidFill>
                          <a:effectLst/>
                          <a:latin typeface="+mn-lt"/>
                          <a:ea typeface="+mn-ea"/>
                          <a:cs typeface="+mn-cs"/>
                        </a:rPr>
                        <a:t>Génération de Texte</a:t>
                      </a:r>
                    </a:p>
                  </a:txBody>
                  <a:tcPr/>
                </a:tc>
                <a:extLst>
                  <a:ext uri="{0D108BD9-81ED-4DB2-BD59-A6C34878D82A}">
                    <a16:rowId xmlns:a16="http://schemas.microsoft.com/office/drawing/2014/main" val="763395001"/>
                  </a:ext>
                </a:extLst>
              </a:tr>
              <a:tr h="1149735">
                <a:tc>
                  <a:txBody>
                    <a:bodyPr/>
                    <a:lstStyle/>
                    <a:p>
                      <a:r>
                        <a:rPr lang="fr-FR" sz="1800" b="0" i="0" kern="1200" dirty="0">
                          <a:solidFill>
                            <a:schemeClr val="tx1"/>
                          </a:solidFill>
                          <a:effectLst/>
                          <a:latin typeface="+mn-lt"/>
                          <a:ea typeface="+mn-ea"/>
                          <a:cs typeface="+mn-cs"/>
                        </a:rPr>
                        <a:t>Médias Sociaux et Analyse de Réseaux</a:t>
                      </a:r>
                      <a:endParaRPr lang="fr-FR" dirty="0"/>
                    </a:p>
                  </a:txBody>
                  <a:tcPr/>
                </a:tc>
                <a:tc>
                  <a:txBody>
                    <a:bodyPr/>
                    <a:lstStyle/>
                    <a:p>
                      <a:r>
                        <a:rPr lang="fr-FR" sz="1800" b="0" i="0" kern="1200" dirty="0">
                          <a:solidFill>
                            <a:schemeClr val="tx1"/>
                          </a:solidFill>
                          <a:effectLst/>
                          <a:latin typeface="+mn-lt"/>
                          <a:ea typeface="+mn-ea"/>
                          <a:cs typeface="+mn-cs"/>
                        </a:rPr>
                        <a:t>Analyse de Réseaux Sociaux</a:t>
                      </a:r>
                    </a:p>
                    <a:p>
                      <a:r>
                        <a:rPr lang="fr-FR" sz="1800" b="0" i="0" kern="1200" dirty="0">
                          <a:solidFill>
                            <a:schemeClr val="tx1"/>
                          </a:solidFill>
                          <a:effectLst/>
                          <a:latin typeface="+mn-lt"/>
                          <a:ea typeface="+mn-ea"/>
                          <a:cs typeface="+mn-cs"/>
                        </a:rPr>
                        <a:t>Surveillance et Analyse des Médias</a:t>
                      </a:r>
                    </a:p>
                    <a:p>
                      <a:r>
                        <a:rPr lang="fr-FR" sz="1800" b="0" i="0" kern="1200" dirty="0">
                          <a:solidFill>
                            <a:schemeClr val="tx1"/>
                          </a:solidFill>
                          <a:effectLst/>
                          <a:latin typeface="+mn-lt"/>
                          <a:ea typeface="+mn-ea"/>
                          <a:cs typeface="+mn-cs"/>
                        </a:rPr>
                        <a:t>Surveillance de la Réputation sur Internet</a:t>
                      </a:r>
                    </a:p>
                    <a:p>
                      <a:endParaRPr lang="fr-FR" dirty="0"/>
                    </a:p>
                  </a:txBody>
                  <a:tcPr/>
                </a:tc>
                <a:extLst>
                  <a:ext uri="{0D108BD9-81ED-4DB2-BD59-A6C34878D82A}">
                    <a16:rowId xmlns:a16="http://schemas.microsoft.com/office/drawing/2014/main" val="1778847534"/>
                  </a:ext>
                </a:extLst>
              </a:tr>
              <a:tr h="1945706">
                <a:tc>
                  <a:txBody>
                    <a:bodyPr/>
                    <a:lstStyle/>
                    <a:p>
                      <a:r>
                        <a:rPr lang="fr-FR" sz="1800" b="0" i="0" kern="1200" dirty="0">
                          <a:solidFill>
                            <a:schemeClr val="tx1"/>
                          </a:solidFill>
                          <a:effectLst/>
                          <a:latin typeface="+mn-lt"/>
                          <a:ea typeface="+mn-ea"/>
                          <a:cs typeface="+mn-cs"/>
                        </a:rPr>
                        <a:t>Domaines Spécialisés</a:t>
                      </a:r>
                      <a:endParaRPr lang="fr-FR" dirty="0"/>
                    </a:p>
                  </a:txBody>
                  <a:tcPr/>
                </a:tc>
                <a:tc>
                  <a:txBody>
                    <a:bodyPr/>
                    <a:lstStyle/>
                    <a:p>
                      <a:r>
                        <a:rPr lang="fr-FR" sz="1800" b="0" i="0" kern="1200" dirty="0">
                          <a:solidFill>
                            <a:schemeClr val="tx1"/>
                          </a:solidFill>
                          <a:effectLst/>
                          <a:latin typeface="+mn-lt"/>
                          <a:ea typeface="+mn-ea"/>
                          <a:cs typeface="+mn-cs"/>
                        </a:rPr>
                        <a:t>Biologie Computationnelle et Médecine</a:t>
                      </a:r>
                    </a:p>
                    <a:p>
                      <a:r>
                        <a:rPr lang="fr-FR" sz="1800" b="0" i="0" kern="1200" dirty="0">
                          <a:solidFill>
                            <a:schemeClr val="tx1"/>
                          </a:solidFill>
                          <a:effectLst/>
                          <a:latin typeface="+mn-lt"/>
                          <a:ea typeface="+mn-ea"/>
                          <a:cs typeface="+mn-cs"/>
                        </a:rPr>
                        <a:t>Détection de Plagiat</a:t>
                      </a:r>
                    </a:p>
                    <a:p>
                      <a:r>
                        <a:rPr lang="fr-FR" sz="1800" b="0" i="0" kern="1200" dirty="0">
                          <a:solidFill>
                            <a:schemeClr val="tx1"/>
                          </a:solidFill>
                          <a:effectLst/>
                          <a:latin typeface="+mn-lt"/>
                          <a:ea typeface="+mn-ea"/>
                          <a:cs typeface="+mn-cs"/>
                        </a:rPr>
                        <a:t>Structuration des Rapports Écrits de Maintenance (Industrie)</a:t>
                      </a:r>
                    </a:p>
                    <a:p>
                      <a:r>
                        <a:rPr lang="fr-FR" sz="1800" b="0" i="0" kern="1200" dirty="0">
                          <a:solidFill>
                            <a:schemeClr val="tx1"/>
                          </a:solidFill>
                          <a:effectLst/>
                          <a:latin typeface="+mn-lt"/>
                          <a:ea typeface="+mn-ea"/>
                          <a:cs typeface="+mn-cs"/>
                        </a:rPr>
                        <a:t> Analyse de Marché/Compétition</a:t>
                      </a:r>
                    </a:p>
                    <a:p>
                      <a:r>
                        <a:rPr lang="fr-FR" sz="1800" b="0" i="0" kern="1200" dirty="0">
                          <a:solidFill>
                            <a:schemeClr val="tx1"/>
                          </a:solidFill>
                          <a:effectLst/>
                          <a:latin typeface="+mn-lt"/>
                          <a:ea typeface="+mn-ea"/>
                          <a:cs typeface="+mn-cs"/>
                        </a:rPr>
                        <a:t>Suivi des Règles de Conformité Produit</a:t>
                      </a:r>
                    </a:p>
                    <a:p>
                      <a:endParaRPr lang="fr-FR" dirty="0"/>
                    </a:p>
                  </a:txBody>
                  <a:tcPr/>
                </a:tc>
                <a:extLst>
                  <a:ext uri="{0D108BD9-81ED-4DB2-BD59-A6C34878D82A}">
                    <a16:rowId xmlns:a16="http://schemas.microsoft.com/office/drawing/2014/main" val="3464014543"/>
                  </a:ext>
                </a:extLst>
              </a:tr>
            </a:tbl>
          </a:graphicData>
        </a:graphic>
      </p:graphicFrame>
    </p:spTree>
    <p:extLst>
      <p:ext uri="{BB962C8B-B14F-4D97-AF65-F5344CB8AC3E}">
        <p14:creationId xmlns:p14="http://schemas.microsoft.com/office/powerpoint/2010/main" val="211097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DF2F2-9AED-106E-093E-4254EE299E4D}"/>
              </a:ext>
            </a:extLst>
          </p:cNvPr>
          <p:cNvSpPr>
            <a:spLocks noGrp="1"/>
          </p:cNvSpPr>
          <p:nvPr>
            <p:ph type="title"/>
          </p:nvPr>
        </p:nvSpPr>
        <p:spPr/>
        <p:txBody>
          <a:bodyPr/>
          <a:lstStyle/>
          <a:p>
            <a:r>
              <a:rPr lang="fr-FR" dirty="0"/>
              <a:t>Techniques NLP - Prétraitement</a:t>
            </a:r>
          </a:p>
        </p:txBody>
      </p:sp>
      <p:sp>
        <p:nvSpPr>
          <p:cNvPr id="4" name="ZoneTexte 3">
            <a:extLst>
              <a:ext uri="{FF2B5EF4-FFF2-40B4-BE49-F238E27FC236}">
                <a16:creationId xmlns:a16="http://schemas.microsoft.com/office/drawing/2014/main" id="{5007DC45-21B9-E742-4AB3-1B8E5B1398A7}"/>
              </a:ext>
            </a:extLst>
          </p:cNvPr>
          <p:cNvSpPr txBox="1"/>
          <p:nvPr/>
        </p:nvSpPr>
        <p:spPr>
          <a:xfrm>
            <a:off x="572876" y="1660783"/>
            <a:ext cx="6051013" cy="584775"/>
          </a:xfrm>
          <a:prstGeom prst="rect">
            <a:avLst/>
          </a:prstGeom>
          <a:noFill/>
        </p:spPr>
        <p:txBody>
          <a:bodyPr wrap="square">
            <a:spAutoFit/>
          </a:bodyPr>
          <a:lstStyle/>
          <a:p>
            <a:pPr algn="l"/>
            <a:r>
              <a:rPr lang="fr-FR" sz="3200" b="1" i="0" dirty="0" err="1">
                <a:solidFill>
                  <a:srgbClr val="3D3D4E"/>
                </a:solidFill>
                <a:effectLst/>
                <a:highlight>
                  <a:srgbClr val="FFFF00"/>
                </a:highlight>
                <a:latin typeface="Dreaming Outloud Pro" panose="03050502040302030504" pitchFamily="66" charset="0"/>
                <a:cs typeface="Dreaming Outloud Pro" panose="03050502040302030504" pitchFamily="66" charset="0"/>
              </a:rPr>
              <a:t>Tokenization</a:t>
            </a:r>
            <a:endParaRPr lang="fr-FR" sz="3200" b="1" i="0" dirty="0">
              <a:solidFill>
                <a:srgbClr val="3D3D4E"/>
              </a:solidFill>
              <a:effectLst/>
              <a:highlight>
                <a:srgbClr val="FFFF00"/>
              </a:highlight>
              <a:latin typeface="Dreaming Outloud Pro" panose="03050502040302030504" pitchFamily="66" charset="0"/>
              <a:cs typeface="Dreaming Outloud Pro" panose="03050502040302030504" pitchFamily="66" charset="0"/>
            </a:endParaRPr>
          </a:p>
        </p:txBody>
      </p:sp>
      <p:sp>
        <p:nvSpPr>
          <p:cNvPr id="5" name="ZoneTexte 4">
            <a:extLst>
              <a:ext uri="{FF2B5EF4-FFF2-40B4-BE49-F238E27FC236}">
                <a16:creationId xmlns:a16="http://schemas.microsoft.com/office/drawing/2014/main" id="{BEF1C19A-9769-382E-6DD5-87CA37753E6E}"/>
              </a:ext>
            </a:extLst>
          </p:cNvPr>
          <p:cNvSpPr txBox="1"/>
          <p:nvPr/>
        </p:nvSpPr>
        <p:spPr>
          <a:xfrm>
            <a:off x="366311" y="2245558"/>
            <a:ext cx="11825689" cy="4524315"/>
          </a:xfrm>
          <a:prstGeom prst="rect">
            <a:avLst/>
          </a:prstGeom>
          <a:noFill/>
        </p:spPr>
        <p:txBody>
          <a:bodyPr wrap="square">
            <a:spAutoFit/>
          </a:bodyPr>
          <a:lstStyle/>
          <a:p>
            <a:r>
              <a:rPr lang="fr-FR" dirty="0"/>
              <a:t>La tokenisation est le processus qui convertit une séquence de texte en </a:t>
            </a:r>
            <a:r>
              <a:rPr lang="fr-FR" b="1" dirty="0" err="1"/>
              <a:t>tokens</a:t>
            </a:r>
            <a:r>
              <a:rPr lang="fr-FR" dirty="0"/>
              <a:t> individuels, généralement </a:t>
            </a:r>
            <a:r>
              <a:rPr lang="fr-FR" b="1" dirty="0"/>
              <a:t>des mots</a:t>
            </a:r>
            <a:r>
              <a:rPr lang="fr-FR" dirty="0"/>
              <a:t>, des sous-mots ou des phrases. Dans Le NLP, c'est une étape de prétraitement fondamentale. La tokenisation permet de transformer le texte non structuré en un format qui peut être facilement analysé et traité.</a:t>
            </a:r>
          </a:p>
          <a:p>
            <a:endParaRPr lang="fr-FR" dirty="0"/>
          </a:p>
          <a:p>
            <a:r>
              <a:rPr lang="fr-FR" dirty="0">
                <a:solidFill>
                  <a:schemeClr val="accent1">
                    <a:lumMod val="75000"/>
                  </a:schemeClr>
                </a:solidFill>
              </a:rPr>
              <a:t>Considérez la phrase : "Les </a:t>
            </a:r>
            <a:r>
              <a:rPr lang="fr-FR" dirty="0" err="1">
                <a:solidFill>
                  <a:schemeClr val="accent1">
                    <a:lumMod val="75000"/>
                  </a:schemeClr>
                </a:solidFill>
              </a:rPr>
              <a:t>chatbots</a:t>
            </a:r>
            <a:r>
              <a:rPr lang="fr-FR" dirty="0">
                <a:solidFill>
                  <a:schemeClr val="accent1">
                    <a:lumMod val="75000"/>
                  </a:schemeClr>
                </a:solidFill>
              </a:rPr>
              <a:t> sont utiles."</a:t>
            </a:r>
          </a:p>
          <a:p>
            <a:endParaRPr lang="fr-FR" dirty="0"/>
          </a:p>
          <a:p>
            <a:r>
              <a:rPr lang="fr-FR" dirty="0"/>
              <a:t>Résultat de la Tokenisation:</a:t>
            </a:r>
          </a:p>
          <a:p>
            <a:endParaRPr lang="fr-FR" dirty="0"/>
          </a:p>
          <a:p>
            <a:r>
              <a:rPr lang="fr-FR" dirty="0" err="1">
                <a:solidFill>
                  <a:srgbClr val="00B050"/>
                </a:solidFill>
              </a:rPr>
              <a:t>Token</a:t>
            </a:r>
            <a:r>
              <a:rPr lang="fr-FR" dirty="0">
                <a:solidFill>
                  <a:srgbClr val="00B050"/>
                </a:solidFill>
              </a:rPr>
              <a:t> 1: Les</a:t>
            </a:r>
          </a:p>
          <a:p>
            <a:r>
              <a:rPr lang="fr-FR" dirty="0" err="1">
                <a:solidFill>
                  <a:srgbClr val="00B050"/>
                </a:solidFill>
              </a:rPr>
              <a:t>Token</a:t>
            </a:r>
            <a:r>
              <a:rPr lang="fr-FR" dirty="0">
                <a:solidFill>
                  <a:srgbClr val="00B050"/>
                </a:solidFill>
              </a:rPr>
              <a:t> 2: </a:t>
            </a:r>
            <a:r>
              <a:rPr lang="fr-FR" dirty="0" err="1">
                <a:solidFill>
                  <a:srgbClr val="00B050"/>
                </a:solidFill>
              </a:rPr>
              <a:t>chatbots</a:t>
            </a:r>
            <a:endParaRPr lang="fr-FR" dirty="0">
              <a:solidFill>
                <a:srgbClr val="00B050"/>
              </a:solidFill>
            </a:endParaRPr>
          </a:p>
          <a:p>
            <a:r>
              <a:rPr lang="fr-FR" dirty="0" err="1">
                <a:solidFill>
                  <a:srgbClr val="00B050"/>
                </a:solidFill>
              </a:rPr>
              <a:t>Token</a:t>
            </a:r>
            <a:r>
              <a:rPr lang="fr-FR" dirty="0">
                <a:solidFill>
                  <a:srgbClr val="00B050"/>
                </a:solidFill>
              </a:rPr>
              <a:t> 3: sont</a:t>
            </a:r>
          </a:p>
          <a:p>
            <a:r>
              <a:rPr lang="fr-FR" dirty="0" err="1">
                <a:solidFill>
                  <a:srgbClr val="00B050"/>
                </a:solidFill>
              </a:rPr>
              <a:t>Token</a:t>
            </a:r>
            <a:r>
              <a:rPr lang="fr-FR" dirty="0">
                <a:solidFill>
                  <a:srgbClr val="00B050"/>
                </a:solidFill>
              </a:rPr>
              <a:t> 4: utiles</a:t>
            </a:r>
          </a:p>
          <a:p>
            <a:r>
              <a:rPr lang="fr-FR" dirty="0" err="1">
                <a:solidFill>
                  <a:srgbClr val="00B050"/>
                </a:solidFill>
              </a:rPr>
              <a:t>Token</a:t>
            </a:r>
            <a:r>
              <a:rPr lang="fr-FR" dirty="0">
                <a:solidFill>
                  <a:srgbClr val="00B050"/>
                </a:solidFill>
              </a:rPr>
              <a:t> 5: .</a:t>
            </a:r>
          </a:p>
          <a:p>
            <a:endParaRPr lang="fr-FR" dirty="0">
              <a:solidFill>
                <a:srgbClr val="00B050"/>
              </a:solidFill>
            </a:endParaRPr>
          </a:p>
          <a:p>
            <a:r>
              <a:rPr lang="fr-FR" dirty="0"/>
              <a:t>Chaque mot et signe de ponctuation est traité comme </a:t>
            </a:r>
            <a:r>
              <a:rPr lang="fr-FR" b="1" dirty="0"/>
              <a:t>un </a:t>
            </a:r>
            <a:r>
              <a:rPr lang="fr-FR" b="1" dirty="0" err="1"/>
              <a:t>token</a:t>
            </a:r>
            <a:r>
              <a:rPr lang="fr-FR" b="1" dirty="0"/>
              <a:t> individuel</a:t>
            </a:r>
            <a:r>
              <a:rPr lang="fr-FR" dirty="0"/>
              <a:t>. Cette décomposition aide à une analyse et compréhension textuelle ultérieure.</a:t>
            </a:r>
          </a:p>
        </p:txBody>
      </p:sp>
    </p:spTree>
    <p:extLst>
      <p:ext uri="{BB962C8B-B14F-4D97-AF65-F5344CB8AC3E}">
        <p14:creationId xmlns:p14="http://schemas.microsoft.com/office/powerpoint/2010/main" val="256717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61DF2F2-9AED-106E-093E-4254EE299E4D}"/>
              </a:ext>
            </a:extLst>
          </p:cNvPr>
          <p:cNvSpPr>
            <a:spLocks noGrp="1"/>
          </p:cNvSpPr>
          <p:nvPr>
            <p:ph type="title"/>
          </p:nvPr>
        </p:nvSpPr>
        <p:spPr>
          <a:xfrm>
            <a:off x="838200" y="184805"/>
            <a:ext cx="10515600" cy="1505883"/>
          </a:xfrm>
        </p:spPr>
        <p:txBody>
          <a:bodyPr anchor="ctr">
            <a:normAutofit/>
          </a:bodyPr>
          <a:lstStyle/>
          <a:p>
            <a:r>
              <a:rPr lang="fr-FR" sz="5200"/>
              <a:t>Techniques NLP - Prétraitement</a:t>
            </a:r>
          </a:p>
        </p:txBody>
      </p:sp>
      <p:sp>
        <p:nvSpPr>
          <p:cNvPr id="3" name="ZoneTexte 2">
            <a:extLst>
              <a:ext uri="{FF2B5EF4-FFF2-40B4-BE49-F238E27FC236}">
                <a16:creationId xmlns:a16="http://schemas.microsoft.com/office/drawing/2014/main" id="{4B82AC83-830D-6D7E-80E3-ADB1C91A8DCE}"/>
              </a:ext>
            </a:extLst>
          </p:cNvPr>
          <p:cNvSpPr txBox="1"/>
          <p:nvPr/>
        </p:nvSpPr>
        <p:spPr>
          <a:xfrm>
            <a:off x="1043846" y="2167880"/>
            <a:ext cx="6097836" cy="369332"/>
          </a:xfrm>
          <a:prstGeom prst="rect">
            <a:avLst/>
          </a:prstGeom>
          <a:noFill/>
        </p:spPr>
        <p:txBody>
          <a:bodyPr wrap="square">
            <a:spAutoFit/>
          </a:bodyPr>
          <a:lstStyle/>
          <a:p>
            <a:pPr algn="l"/>
            <a:r>
              <a:rPr lang="fr-FR" b="1" i="0" dirty="0">
                <a:solidFill>
                  <a:srgbClr val="3D3D4E"/>
                </a:solidFill>
                <a:effectLst/>
                <a:latin typeface="Droid Serif"/>
              </a:rPr>
              <a:t> </a:t>
            </a:r>
            <a:r>
              <a:rPr lang="fr-FR" b="1" dirty="0">
                <a:solidFill>
                  <a:srgbClr val="3D3D4E"/>
                </a:solidFill>
                <a:latin typeface="Droid Serif"/>
              </a:rPr>
              <a:t>N</a:t>
            </a:r>
            <a:r>
              <a:rPr lang="fr-FR" b="1" i="0" dirty="0">
                <a:solidFill>
                  <a:srgbClr val="3D3D4E"/>
                </a:solidFill>
                <a:effectLst/>
                <a:latin typeface="Droid Serif"/>
              </a:rPr>
              <a:t>-gram</a:t>
            </a:r>
          </a:p>
        </p:txBody>
      </p:sp>
      <p:sp>
        <p:nvSpPr>
          <p:cNvPr id="5" name="ZoneTexte 4">
            <a:extLst>
              <a:ext uri="{FF2B5EF4-FFF2-40B4-BE49-F238E27FC236}">
                <a16:creationId xmlns:a16="http://schemas.microsoft.com/office/drawing/2014/main" id="{D86DF0AE-5D7C-7232-80D4-86561561A9FD}"/>
              </a:ext>
            </a:extLst>
          </p:cNvPr>
          <p:cNvSpPr txBox="1"/>
          <p:nvPr/>
        </p:nvSpPr>
        <p:spPr>
          <a:xfrm>
            <a:off x="925416" y="1583105"/>
            <a:ext cx="6051013" cy="584775"/>
          </a:xfrm>
          <a:prstGeom prst="rect">
            <a:avLst/>
          </a:prstGeom>
          <a:noFill/>
        </p:spPr>
        <p:txBody>
          <a:bodyPr wrap="square">
            <a:spAutoFit/>
          </a:bodyPr>
          <a:lstStyle/>
          <a:p>
            <a:pPr algn="l"/>
            <a:r>
              <a:rPr lang="fr-FR" sz="3200" b="1" i="0" dirty="0" err="1">
                <a:solidFill>
                  <a:srgbClr val="3D3D4E"/>
                </a:solidFill>
                <a:effectLst/>
                <a:highlight>
                  <a:srgbClr val="FFFF00"/>
                </a:highlight>
                <a:latin typeface="Dreaming Outloud Pro" panose="03050502040302030504" pitchFamily="66" charset="0"/>
                <a:cs typeface="Dreaming Outloud Pro" panose="03050502040302030504" pitchFamily="66" charset="0"/>
              </a:rPr>
              <a:t>Tokenization</a:t>
            </a:r>
            <a:endParaRPr lang="fr-FR" sz="3200" b="1" i="0" dirty="0">
              <a:solidFill>
                <a:srgbClr val="3D3D4E"/>
              </a:solidFill>
              <a:effectLst/>
              <a:highlight>
                <a:srgbClr val="FFFF00"/>
              </a:highlight>
              <a:latin typeface="Dreaming Outloud Pro" panose="03050502040302030504" pitchFamily="66" charset="0"/>
              <a:cs typeface="Dreaming Outloud Pro" panose="03050502040302030504" pitchFamily="66" charset="0"/>
            </a:endParaRPr>
          </a:p>
        </p:txBody>
      </p:sp>
      <p:sp>
        <p:nvSpPr>
          <p:cNvPr id="9" name="ZoneTexte 8">
            <a:extLst>
              <a:ext uri="{FF2B5EF4-FFF2-40B4-BE49-F238E27FC236}">
                <a16:creationId xmlns:a16="http://schemas.microsoft.com/office/drawing/2014/main" id="{88A57D03-F11A-A582-1011-352567A7917C}"/>
              </a:ext>
            </a:extLst>
          </p:cNvPr>
          <p:cNvSpPr txBox="1"/>
          <p:nvPr/>
        </p:nvSpPr>
        <p:spPr>
          <a:xfrm>
            <a:off x="375491" y="2840550"/>
            <a:ext cx="6051013" cy="3970318"/>
          </a:xfrm>
          <a:prstGeom prst="rect">
            <a:avLst/>
          </a:prstGeom>
          <a:noFill/>
        </p:spPr>
        <p:txBody>
          <a:bodyPr wrap="square">
            <a:spAutoFit/>
          </a:bodyPr>
          <a:lstStyle/>
          <a:p>
            <a:r>
              <a:rPr lang="fr-FR" dirty="0"/>
              <a:t>Un</a:t>
            </a:r>
            <a:r>
              <a:rPr lang="fr-FR" b="1" dirty="0"/>
              <a:t> n-gramme </a:t>
            </a:r>
            <a:r>
              <a:rPr lang="fr-FR" dirty="0"/>
              <a:t>est une séquence continue de n éléments (généralement des mots, mais cela peut aussi être des caractères) extraits d'un texte ou d'une phrase. </a:t>
            </a:r>
          </a:p>
          <a:p>
            <a:endParaRPr lang="fr-FR" dirty="0"/>
          </a:p>
          <a:p>
            <a:r>
              <a:rPr lang="fr-FR" dirty="0"/>
              <a:t>Dans cet exemple, les </a:t>
            </a:r>
            <a:r>
              <a:rPr lang="fr-FR" dirty="0" err="1"/>
              <a:t>unigrammes</a:t>
            </a:r>
            <a:r>
              <a:rPr lang="fr-FR" dirty="0"/>
              <a:t> sont constitués d'un seul mot, les </a:t>
            </a:r>
            <a:r>
              <a:rPr lang="fr-FR" dirty="0" err="1"/>
              <a:t>bigrammes</a:t>
            </a:r>
            <a:r>
              <a:rPr lang="fr-FR" dirty="0"/>
              <a:t> de deux mots consécutifs et le trigramme de la séquence complète de trois mots.</a:t>
            </a:r>
          </a:p>
          <a:p>
            <a:endParaRPr lang="fr-FR" dirty="0"/>
          </a:p>
          <a:p>
            <a:r>
              <a:rPr lang="fr-FR" dirty="0">
                <a:solidFill>
                  <a:srgbClr val="0070C0"/>
                </a:solidFill>
              </a:rPr>
              <a:t>Considérez la phrase : "Le chat dort."</a:t>
            </a:r>
          </a:p>
          <a:p>
            <a:endParaRPr lang="fr-FR" dirty="0"/>
          </a:p>
          <a:p>
            <a:r>
              <a:rPr lang="fr-FR" dirty="0">
                <a:solidFill>
                  <a:srgbClr val="00B050"/>
                </a:solidFill>
              </a:rPr>
              <a:t>- </a:t>
            </a:r>
            <a:r>
              <a:rPr lang="fr-FR" dirty="0" err="1">
                <a:solidFill>
                  <a:srgbClr val="00B050"/>
                </a:solidFill>
              </a:rPr>
              <a:t>Unigrammes</a:t>
            </a:r>
            <a:r>
              <a:rPr lang="fr-FR" dirty="0">
                <a:solidFill>
                  <a:srgbClr val="00B050"/>
                </a:solidFill>
              </a:rPr>
              <a:t>: Le, chat, dort</a:t>
            </a:r>
          </a:p>
          <a:p>
            <a:r>
              <a:rPr lang="fr-FR" dirty="0">
                <a:solidFill>
                  <a:srgbClr val="00B050"/>
                </a:solidFill>
              </a:rPr>
              <a:t>- </a:t>
            </a:r>
            <a:r>
              <a:rPr lang="fr-FR" dirty="0" err="1">
                <a:solidFill>
                  <a:srgbClr val="00B050"/>
                </a:solidFill>
              </a:rPr>
              <a:t>Bigrammes</a:t>
            </a:r>
            <a:r>
              <a:rPr lang="fr-FR" dirty="0">
                <a:solidFill>
                  <a:srgbClr val="00B050"/>
                </a:solidFill>
              </a:rPr>
              <a:t>: Le chat, chat dort</a:t>
            </a:r>
          </a:p>
          <a:p>
            <a:r>
              <a:rPr lang="fr-FR" dirty="0">
                <a:solidFill>
                  <a:srgbClr val="00B050"/>
                </a:solidFill>
              </a:rPr>
              <a:t>- Trigrammes: Le chat dort</a:t>
            </a:r>
          </a:p>
          <a:p>
            <a:endParaRPr lang="fr-FR" dirty="0"/>
          </a:p>
        </p:txBody>
      </p:sp>
      <p:pic>
        <p:nvPicPr>
          <p:cNvPr id="1028" name="Picture 4" descr="N-Gram Model">
            <a:extLst>
              <a:ext uri="{FF2B5EF4-FFF2-40B4-BE49-F238E27FC236}">
                <a16:creationId xmlns:a16="http://schemas.microsoft.com/office/drawing/2014/main" id="{D483C5F6-CCFA-4DB0-85D6-CBC9311340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682" y="2850946"/>
            <a:ext cx="5013641" cy="250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00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1DF2F2-9AED-106E-093E-4254EE299E4D}"/>
              </a:ext>
            </a:extLst>
          </p:cNvPr>
          <p:cNvSpPr>
            <a:spLocks noGrp="1"/>
          </p:cNvSpPr>
          <p:nvPr>
            <p:ph type="title"/>
          </p:nvPr>
        </p:nvSpPr>
        <p:spPr/>
        <p:txBody>
          <a:bodyPr/>
          <a:lstStyle/>
          <a:p>
            <a:r>
              <a:rPr lang="fr-FR" dirty="0"/>
              <a:t>Techniques NLP - Prétraitement</a:t>
            </a:r>
          </a:p>
        </p:txBody>
      </p:sp>
      <p:sp>
        <p:nvSpPr>
          <p:cNvPr id="4" name="ZoneTexte 3">
            <a:extLst>
              <a:ext uri="{FF2B5EF4-FFF2-40B4-BE49-F238E27FC236}">
                <a16:creationId xmlns:a16="http://schemas.microsoft.com/office/drawing/2014/main" id="{5007DC45-21B9-E742-4AB3-1B8E5B1398A7}"/>
              </a:ext>
            </a:extLst>
          </p:cNvPr>
          <p:cNvSpPr txBox="1"/>
          <p:nvPr/>
        </p:nvSpPr>
        <p:spPr>
          <a:xfrm>
            <a:off x="838200" y="1515303"/>
            <a:ext cx="6097836" cy="584775"/>
          </a:xfrm>
          <a:prstGeom prst="rect">
            <a:avLst/>
          </a:prstGeom>
          <a:noFill/>
        </p:spPr>
        <p:txBody>
          <a:bodyPr wrap="square">
            <a:spAutoFit/>
          </a:bodyPr>
          <a:lstStyle/>
          <a:p>
            <a:pPr algn="l"/>
            <a:r>
              <a:rPr lang="fr-FR" sz="3200" b="1" dirty="0" err="1">
                <a:solidFill>
                  <a:srgbClr val="3D3D4E"/>
                </a:solidFill>
                <a:highlight>
                  <a:srgbClr val="FFFF00"/>
                </a:highlight>
                <a:latin typeface="Dreaming Outloud Pro" panose="03050502040302030504" pitchFamily="66" charset="0"/>
                <a:cs typeface="Dreaming Outloud Pro" panose="03050502040302030504" pitchFamily="66" charset="0"/>
              </a:rPr>
              <a:t>Why</a:t>
            </a:r>
            <a:r>
              <a:rPr lang="fr-FR" sz="3200" b="1" dirty="0">
                <a:solidFill>
                  <a:srgbClr val="3D3D4E"/>
                </a:solidFill>
                <a:highlight>
                  <a:srgbClr val="FFFF00"/>
                </a:highlight>
                <a:latin typeface="Dreaming Outloud Pro" panose="03050502040302030504" pitchFamily="66" charset="0"/>
                <a:cs typeface="Dreaming Outloud Pro" panose="03050502040302030504" pitchFamily="66" charset="0"/>
              </a:rPr>
              <a:t> </a:t>
            </a:r>
            <a:r>
              <a:rPr lang="fr-FR" sz="3200" b="1" dirty="0" err="1">
                <a:solidFill>
                  <a:srgbClr val="3D3D4E"/>
                </a:solidFill>
                <a:highlight>
                  <a:srgbClr val="FFFF00"/>
                </a:highlight>
                <a:latin typeface="Dreaming Outloud Pro" panose="03050502040302030504" pitchFamily="66" charset="0"/>
                <a:cs typeface="Dreaming Outloud Pro" panose="03050502040302030504" pitchFamily="66" charset="0"/>
              </a:rPr>
              <a:t>Tokenization</a:t>
            </a:r>
            <a:r>
              <a:rPr lang="fr-FR" sz="3200" b="1" dirty="0">
                <a:solidFill>
                  <a:srgbClr val="3D3D4E"/>
                </a:solidFill>
                <a:highlight>
                  <a:srgbClr val="FFFF00"/>
                </a:highlight>
                <a:latin typeface="Dreaming Outloud Pro" panose="03050502040302030504" pitchFamily="66" charset="0"/>
                <a:cs typeface="Dreaming Outloud Pro" panose="03050502040302030504" pitchFamily="66" charset="0"/>
              </a:rPr>
              <a:t>?</a:t>
            </a:r>
          </a:p>
        </p:txBody>
      </p:sp>
      <p:pic>
        <p:nvPicPr>
          <p:cNvPr id="2050" name="Picture 2" descr="Tokenization — A complete guide. Natural Language Processing — NLP From… |  by Utkarsh Kant | Medium">
            <a:extLst>
              <a:ext uri="{FF2B5EF4-FFF2-40B4-BE49-F238E27FC236}">
                <a16:creationId xmlns:a16="http://schemas.microsoft.com/office/drawing/2014/main" id="{921F4B13-454C-6425-F197-E1BDC1F1C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9788" y="2509469"/>
            <a:ext cx="6305817" cy="398340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753BC16-763B-A156-6D42-9F2CDA85CD85}"/>
              </a:ext>
            </a:extLst>
          </p:cNvPr>
          <p:cNvSpPr txBox="1"/>
          <p:nvPr/>
        </p:nvSpPr>
        <p:spPr>
          <a:xfrm>
            <a:off x="420504" y="2297377"/>
            <a:ext cx="4714875" cy="3970318"/>
          </a:xfrm>
          <a:prstGeom prst="rect">
            <a:avLst/>
          </a:prstGeom>
          <a:noFill/>
        </p:spPr>
        <p:txBody>
          <a:bodyPr wrap="square">
            <a:spAutoFit/>
          </a:bodyPr>
          <a:lstStyle/>
          <a:p>
            <a:pPr marL="285750" indent="-285750">
              <a:buFont typeface="Arial" panose="020B0604020202020204" pitchFamily="34" charset="0"/>
              <a:buChar char="•"/>
            </a:pPr>
            <a:r>
              <a:rPr lang="fr-FR" dirty="0"/>
              <a:t> La tokenisation aide à convertir un texte non structuré en une forme structurée. </a:t>
            </a:r>
          </a:p>
          <a:p>
            <a:endParaRPr lang="fr-FR" dirty="0"/>
          </a:p>
          <a:p>
            <a:pPr marL="285750" indent="-285750">
              <a:buFont typeface="Arial" panose="020B0604020202020204" pitchFamily="34" charset="0"/>
              <a:buChar char="•"/>
            </a:pPr>
            <a:r>
              <a:rPr lang="fr-FR" dirty="0"/>
              <a:t>Les textes </a:t>
            </a:r>
            <a:r>
              <a:rPr lang="fr-FR" dirty="0" err="1"/>
              <a:t>tokenisés</a:t>
            </a:r>
            <a:r>
              <a:rPr lang="fr-FR" dirty="0"/>
              <a:t> permettent aux algorithmes de se concentrer sur des mots ou </a:t>
            </a:r>
            <a:r>
              <a:rPr lang="fr-FR" dirty="0" err="1"/>
              <a:t>tokens</a:t>
            </a:r>
            <a:r>
              <a:rPr lang="fr-FR" dirty="0"/>
              <a:t> individuels, ce qui facilite le comptage des fréquences de mots, la détection de motifs (patterns) et l'application du machine </a:t>
            </a:r>
            <a:r>
              <a:rPr lang="fr-FR" dirty="0" err="1"/>
              <a:t>learning</a:t>
            </a:r>
            <a:r>
              <a:rPr lang="fr-FR" dirty="0"/>
              <a:t>.</a:t>
            </a:r>
          </a:p>
          <a:p>
            <a:endParaRPr lang="fr-FR" dirty="0"/>
          </a:p>
          <a:p>
            <a:pPr marL="285750" indent="-285750">
              <a:buFont typeface="Arial" panose="020B0604020202020204" pitchFamily="34" charset="0"/>
              <a:buChar char="•"/>
            </a:pPr>
            <a:r>
              <a:rPr lang="fr-FR" dirty="0"/>
              <a:t>Les mots </a:t>
            </a:r>
            <a:r>
              <a:rPr lang="fr-FR" dirty="0" err="1"/>
              <a:t>tokenisés</a:t>
            </a:r>
            <a:r>
              <a:rPr lang="fr-FR" dirty="0"/>
              <a:t> peuvent être mappés en nombres en utilisant diverses techniques, comme l'encodage </a:t>
            </a:r>
            <a:r>
              <a:rPr lang="fr-FR" dirty="0" err="1"/>
              <a:t>one-hot</a:t>
            </a:r>
            <a:r>
              <a:rPr lang="fr-FR" dirty="0"/>
              <a:t> ou les plongements de mots (</a:t>
            </a:r>
            <a:r>
              <a:rPr lang="fr-FR" dirty="0" err="1"/>
              <a:t>word</a:t>
            </a:r>
            <a:r>
              <a:rPr lang="fr-FR" dirty="0"/>
              <a:t> </a:t>
            </a:r>
            <a:r>
              <a:rPr lang="fr-FR" dirty="0" err="1"/>
              <a:t>embeddings</a:t>
            </a:r>
            <a:r>
              <a:rPr lang="fr-FR" dirty="0"/>
              <a:t>).</a:t>
            </a:r>
          </a:p>
        </p:txBody>
      </p:sp>
    </p:spTree>
    <p:extLst>
      <p:ext uri="{BB962C8B-B14F-4D97-AF65-F5344CB8AC3E}">
        <p14:creationId xmlns:p14="http://schemas.microsoft.com/office/powerpoint/2010/main" val="399069889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9182</TotalTime>
  <Words>1001</Words>
  <Application>Microsoft Office PowerPoint</Application>
  <PresentationFormat>Grand écran</PresentationFormat>
  <Paragraphs>135</Paragraphs>
  <Slides>14</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Arial</vt:lpstr>
      <vt:lpstr>Calibri</vt:lpstr>
      <vt:lpstr>Calibri Light</vt:lpstr>
      <vt:lpstr>Dreaming Outloud Pro</vt:lpstr>
      <vt:lpstr>Droid Serif</vt:lpstr>
      <vt:lpstr>Söhne</vt:lpstr>
      <vt:lpstr>Thème Office</vt:lpstr>
      <vt:lpstr>Natural Language Processing (NLP)</vt:lpstr>
      <vt:lpstr>Séance 1</vt:lpstr>
      <vt:lpstr>Plan de cours </vt:lpstr>
      <vt:lpstr>Natural Language Processing-NLP</vt:lpstr>
      <vt:lpstr>Cas d’application</vt:lpstr>
      <vt:lpstr>Cas d’application</vt:lpstr>
      <vt:lpstr>Techniques NLP - Prétraitement</vt:lpstr>
      <vt:lpstr>Techniques NLP - Prétraitement</vt:lpstr>
      <vt:lpstr>Techniques NLP - Prétraitement</vt:lpstr>
      <vt:lpstr>Techniques NLP - Prétraitement</vt:lpstr>
      <vt:lpstr>Techniques NLP - Prétraitement</vt:lpstr>
      <vt:lpstr>Techniques NLP - Prétraitement</vt:lpstr>
      <vt:lpstr>TP NLP preprocessing</vt:lpstr>
      <vt:lpstr>Ressources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 (NLP)</dc:title>
  <dc:creator>Wiam FADEL</dc:creator>
  <cp:lastModifiedBy>Wiam FADEL</cp:lastModifiedBy>
  <cp:revision>6</cp:revision>
  <dcterms:created xsi:type="dcterms:W3CDTF">2023-09-21T13:58:01Z</dcterms:created>
  <dcterms:modified xsi:type="dcterms:W3CDTF">2023-10-08T17:26:06Z</dcterms:modified>
</cp:coreProperties>
</file>