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22"/>
  </p:notesMasterIdLst>
  <p:sldIdLst>
    <p:sldId id="297" r:id="rId2"/>
    <p:sldId id="259" r:id="rId3"/>
    <p:sldId id="298" r:id="rId4"/>
    <p:sldId id="280" r:id="rId5"/>
    <p:sldId id="258" r:id="rId6"/>
    <p:sldId id="262" r:id="rId7"/>
    <p:sldId id="295" r:id="rId8"/>
    <p:sldId id="261" r:id="rId9"/>
    <p:sldId id="277" r:id="rId10"/>
    <p:sldId id="278" r:id="rId11"/>
    <p:sldId id="286" r:id="rId12"/>
    <p:sldId id="299" r:id="rId13"/>
    <p:sldId id="263" r:id="rId14"/>
    <p:sldId id="283" r:id="rId15"/>
    <p:sldId id="292" r:id="rId16"/>
    <p:sldId id="287" r:id="rId17"/>
    <p:sldId id="293" r:id="rId18"/>
    <p:sldId id="267" r:id="rId19"/>
    <p:sldId id="268"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83271" autoAdjust="0"/>
  </p:normalViewPr>
  <p:slideViewPr>
    <p:cSldViewPr snapToGrid="0">
      <p:cViewPr varScale="1">
        <p:scale>
          <a:sx n="116" d="100"/>
          <a:sy n="116" d="100"/>
        </p:scale>
        <p:origin x="2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AF01E-8266-4468-BA07-0A964F9E48F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7D343C8-E550-42F8-8B52-C1F49C679DA0}">
      <dgm:prSet/>
      <dgm:spPr/>
      <dgm:t>
        <a:bodyPr/>
        <a:lstStyle/>
        <a:p>
          <a:pPr>
            <a:lnSpc>
              <a:spcPct val="100000"/>
            </a:lnSpc>
            <a:defRPr cap="all"/>
          </a:pPr>
          <a:r>
            <a:rPr lang="en-US" b="0" dirty="0" err="1"/>
            <a:t>Organisations</a:t>
          </a:r>
          <a:r>
            <a:rPr lang="en-US" b="0" dirty="0"/>
            <a:t> are spending huge amount on customer support,  Customer Service and still unable to resolve all the queries of Users efficiently.</a:t>
          </a:r>
          <a:br>
            <a:rPr lang="en-US" b="0" dirty="0"/>
          </a:br>
          <a:endParaRPr lang="en-US" b="0" dirty="0"/>
        </a:p>
      </dgm:t>
    </dgm:pt>
    <dgm:pt modelId="{75BC4A1F-0823-44B8-97E2-55935B5763D4}" type="parTrans" cxnId="{C02599F9-D765-4D7A-A8D5-C50E102F7BF2}">
      <dgm:prSet/>
      <dgm:spPr/>
      <dgm:t>
        <a:bodyPr/>
        <a:lstStyle/>
        <a:p>
          <a:endParaRPr lang="en-US"/>
        </a:p>
      </dgm:t>
    </dgm:pt>
    <dgm:pt modelId="{F3B30DEB-7A53-41E2-8D34-325D0EAB11B2}" type="sibTrans" cxnId="{C02599F9-D765-4D7A-A8D5-C50E102F7BF2}">
      <dgm:prSet/>
      <dgm:spPr/>
      <dgm:t>
        <a:bodyPr/>
        <a:lstStyle/>
        <a:p>
          <a:endParaRPr lang="en-US"/>
        </a:p>
      </dgm:t>
    </dgm:pt>
    <dgm:pt modelId="{A809882C-C8C6-4D3C-8704-73CD0FF86888}">
      <dgm:prSet/>
      <dgm:spPr/>
      <dgm:t>
        <a:bodyPr/>
        <a:lstStyle/>
        <a:p>
          <a:pPr>
            <a:lnSpc>
              <a:spcPct val="100000"/>
            </a:lnSpc>
            <a:defRPr cap="all"/>
          </a:pPr>
          <a:r>
            <a:rPr lang="en-US"/>
            <a:t>Virtual Assistant would reduce the amount spent, work pressure on Customer Support and also enhances User experience.</a:t>
          </a:r>
        </a:p>
      </dgm:t>
    </dgm:pt>
    <dgm:pt modelId="{016FA757-1185-4B1F-8607-F85A716013DB}" type="parTrans" cxnId="{57A508D2-5128-4900-8198-844107C628C9}">
      <dgm:prSet/>
      <dgm:spPr/>
      <dgm:t>
        <a:bodyPr/>
        <a:lstStyle/>
        <a:p>
          <a:endParaRPr lang="en-US"/>
        </a:p>
      </dgm:t>
    </dgm:pt>
    <dgm:pt modelId="{DC9FCCF4-4B61-4959-AA5A-DD646339D876}" type="sibTrans" cxnId="{57A508D2-5128-4900-8198-844107C628C9}">
      <dgm:prSet/>
      <dgm:spPr/>
      <dgm:t>
        <a:bodyPr/>
        <a:lstStyle/>
        <a:p>
          <a:endParaRPr lang="en-US"/>
        </a:p>
      </dgm:t>
    </dgm:pt>
    <dgm:pt modelId="{DA4E6EC9-E757-4E1B-98CD-5AC1A208DF08}" type="pres">
      <dgm:prSet presAssocID="{FDEAF01E-8266-4468-BA07-0A964F9E48FC}" presName="root" presStyleCnt="0">
        <dgm:presLayoutVars>
          <dgm:dir/>
          <dgm:resizeHandles val="exact"/>
        </dgm:presLayoutVars>
      </dgm:prSet>
      <dgm:spPr/>
    </dgm:pt>
    <dgm:pt modelId="{626119F1-F50B-4A45-90C5-044D3C017AE2}" type="pres">
      <dgm:prSet presAssocID="{F7D343C8-E550-42F8-8B52-C1F49C679DA0}" presName="compNode" presStyleCnt="0"/>
      <dgm:spPr/>
    </dgm:pt>
    <dgm:pt modelId="{249C4C62-69F0-48DF-A040-7081F56A8F69}" type="pres">
      <dgm:prSet presAssocID="{F7D343C8-E550-42F8-8B52-C1F49C679DA0}" presName="iconBgRect" presStyleLbl="bgShp" presStyleIdx="0" presStyleCnt="2"/>
      <dgm:spPr/>
    </dgm:pt>
    <dgm:pt modelId="{36FBA70A-88C9-4A24-B0AF-2B6A5164C293}" type="pres">
      <dgm:prSet presAssocID="{F7D343C8-E550-42F8-8B52-C1F49C679D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E6C05372-F821-48AE-BAC5-F53C5F03928A}" type="pres">
      <dgm:prSet presAssocID="{F7D343C8-E550-42F8-8B52-C1F49C679DA0}" presName="spaceRect" presStyleCnt="0"/>
      <dgm:spPr/>
    </dgm:pt>
    <dgm:pt modelId="{C07A629C-B76F-47A3-ACFB-59861A23257B}" type="pres">
      <dgm:prSet presAssocID="{F7D343C8-E550-42F8-8B52-C1F49C679DA0}" presName="textRect" presStyleLbl="revTx" presStyleIdx="0" presStyleCnt="2">
        <dgm:presLayoutVars>
          <dgm:chMax val="1"/>
          <dgm:chPref val="1"/>
        </dgm:presLayoutVars>
      </dgm:prSet>
      <dgm:spPr/>
    </dgm:pt>
    <dgm:pt modelId="{32B31401-F2B3-4559-BF99-A97DD1854DA8}" type="pres">
      <dgm:prSet presAssocID="{F3B30DEB-7A53-41E2-8D34-325D0EAB11B2}" presName="sibTrans" presStyleCnt="0"/>
      <dgm:spPr/>
    </dgm:pt>
    <dgm:pt modelId="{B7E14ED4-14F1-458A-9F6D-45B5F22E084F}" type="pres">
      <dgm:prSet presAssocID="{A809882C-C8C6-4D3C-8704-73CD0FF86888}" presName="compNode" presStyleCnt="0"/>
      <dgm:spPr/>
    </dgm:pt>
    <dgm:pt modelId="{9552199F-BFCC-40A9-98F2-495A370013DB}" type="pres">
      <dgm:prSet presAssocID="{A809882C-C8C6-4D3C-8704-73CD0FF86888}" presName="iconBgRect" presStyleLbl="bgShp" presStyleIdx="1" presStyleCnt="2"/>
      <dgm:spPr/>
    </dgm:pt>
    <dgm:pt modelId="{010BB12A-88CC-4532-AB2D-3B2B844C6079}" type="pres">
      <dgm:prSet presAssocID="{A809882C-C8C6-4D3C-8704-73CD0FF868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FD8A8A9D-A34C-47D4-9867-171FDCC6FFC6}" type="pres">
      <dgm:prSet presAssocID="{A809882C-C8C6-4D3C-8704-73CD0FF86888}" presName="spaceRect" presStyleCnt="0"/>
      <dgm:spPr/>
    </dgm:pt>
    <dgm:pt modelId="{57ED3117-F388-4F22-B9E2-CD5110A33684}" type="pres">
      <dgm:prSet presAssocID="{A809882C-C8C6-4D3C-8704-73CD0FF86888}" presName="textRect" presStyleLbl="revTx" presStyleIdx="1" presStyleCnt="2">
        <dgm:presLayoutVars>
          <dgm:chMax val="1"/>
          <dgm:chPref val="1"/>
        </dgm:presLayoutVars>
      </dgm:prSet>
      <dgm:spPr/>
    </dgm:pt>
  </dgm:ptLst>
  <dgm:cxnLst>
    <dgm:cxn modelId="{BB4A65B5-A182-418B-8FBA-3F1BFC6CCE52}" type="presOf" srcId="{F7D343C8-E550-42F8-8B52-C1F49C679DA0}" destId="{C07A629C-B76F-47A3-ACFB-59861A23257B}" srcOrd="0" destOrd="0" presId="urn:microsoft.com/office/officeart/2018/5/layout/IconCircleLabelList"/>
    <dgm:cxn modelId="{57A508D2-5128-4900-8198-844107C628C9}" srcId="{FDEAF01E-8266-4468-BA07-0A964F9E48FC}" destId="{A809882C-C8C6-4D3C-8704-73CD0FF86888}" srcOrd="1" destOrd="0" parTransId="{016FA757-1185-4B1F-8607-F85A716013DB}" sibTransId="{DC9FCCF4-4B61-4959-AA5A-DD646339D876}"/>
    <dgm:cxn modelId="{66F4ADE9-87C6-4B50-AFA9-EE0525673964}" type="presOf" srcId="{A809882C-C8C6-4D3C-8704-73CD0FF86888}" destId="{57ED3117-F388-4F22-B9E2-CD5110A33684}" srcOrd="0" destOrd="0" presId="urn:microsoft.com/office/officeart/2018/5/layout/IconCircleLabelList"/>
    <dgm:cxn modelId="{1B44A5F8-E3A1-48DE-A25F-3DA2C0FD4A9B}" type="presOf" srcId="{FDEAF01E-8266-4468-BA07-0A964F9E48FC}" destId="{DA4E6EC9-E757-4E1B-98CD-5AC1A208DF08}" srcOrd="0" destOrd="0" presId="urn:microsoft.com/office/officeart/2018/5/layout/IconCircleLabelList"/>
    <dgm:cxn modelId="{C02599F9-D765-4D7A-A8D5-C50E102F7BF2}" srcId="{FDEAF01E-8266-4468-BA07-0A964F9E48FC}" destId="{F7D343C8-E550-42F8-8B52-C1F49C679DA0}" srcOrd="0" destOrd="0" parTransId="{75BC4A1F-0823-44B8-97E2-55935B5763D4}" sibTransId="{F3B30DEB-7A53-41E2-8D34-325D0EAB11B2}"/>
    <dgm:cxn modelId="{4653AF37-B07F-42D9-A1D6-D582B27EC62B}" type="presParOf" srcId="{DA4E6EC9-E757-4E1B-98CD-5AC1A208DF08}" destId="{626119F1-F50B-4A45-90C5-044D3C017AE2}" srcOrd="0" destOrd="0" presId="urn:microsoft.com/office/officeart/2018/5/layout/IconCircleLabelList"/>
    <dgm:cxn modelId="{5CF6468E-3D97-490B-A684-A99DEECBE80E}" type="presParOf" srcId="{626119F1-F50B-4A45-90C5-044D3C017AE2}" destId="{249C4C62-69F0-48DF-A040-7081F56A8F69}" srcOrd="0" destOrd="0" presId="urn:microsoft.com/office/officeart/2018/5/layout/IconCircleLabelList"/>
    <dgm:cxn modelId="{1D372C5A-8D59-4D20-A14B-C5D4592FF3F5}" type="presParOf" srcId="{626119F1-F50B-4A45-90C5-044D3C017AE2}" destId="{36FBA70A-88C9-4A24-B0AF-2B6A5164C293}" srcOrd="1" destOrd="0" presId="urn:microsoft.com/office/officeart/2018/5/layout/IconCircleLabelList"/>
    <dgm:cxn modelId="{3CCD071A-E1FC-40E2-A66A-91A75392A65B}" type="presParOf" srcId="{626119F1-F50B-4A45-90C5-044D3C017AE2}" destId="{E6C05372-F821-48AE-BAC5-F53C5F03928A}" srcOrd="2" destOrd="0" presId="urn:microsoft.com/office/officeart/2018/5/layout/IconCircleLabelList"/>
    <dgm:cxn modelId="{3F0F5A24-9659-4C59-8F52-FFE9F07838D7}" type="presParOf" srcId="{626119F1-F50B-4A45-90C5-044D3C017AE2}" destId="{C07A629C-B76F-47A3-ACFB-59861A23257B}" srcOrd="3" destOrd="0" presId="urn:microsoft.com/office/officeart/2018/5/layout/IconCircleLabelList"/>
    <dgm:cxn modelId="{FD36F4AE-6158-4DC6-9B1E-E6F04AC07DA2}" type="presParOf" srcId="{DA4E6EC9-E757-4E1B-98CD-5AC1A208DF08}" destId="{32B31401-F2B3-4559-BF99-A97DD1854DA8}" srcOrd="1" destOrd="0" presId="urn:microsoft.com/office/officeart/2018/5/layout/IconCircleLabelList"/>
    <dgm:cxn modelId="{EDA83B29-8E4C-4EF5-9293-46BB42917873}" type="presParOf" srcId="{DA4E6EC9-E757-4E1B-98CD-5AC1A208DF08}" destId="{B7E14ED4-14F1-458A-9F6D-45B5F22E084F}" srcOrd="2" destOrd="0" presId="urn:microsoft.com/office/officeart/2018/5/layout/IconCircleLabelList"/>
    <dgm:cxn modelId="{55B7C47B-490F-495B-A7F6-59AD6DBF22BF}" type="presParOf" srcId="{B7E14ED4-14F1-458A-9F6D-45B5F22E084F}" destId="{9552199F-BFCC-40A9-98F2-495A370013DB}" srcOrd="0" destOrd="0" presId="urn:microsoft.com/office/officeart/2018/5/layout/IconCircleLabelList"/>
    <dgm:cxn modelId="{29A29B7F-949C-448A-B2AF-1A1142DCD00F}" type="presParOf" srcId="{B7E14ED4-14F1-458A-9F6D-45B5F22E084F}" destId="{010BB12A-88CC-4532-AB2D-3B2B844C6079}" srcOrd="1" destOrd="0" presId="urn:microsoft.com/office/officeart/2018/5/layout/IconCircleLabelList"/>
    <dgm:cxn modelId="{1B1170AC-5BB1-44F2-9D5C-BFA128FFEFED}" type="presParOf" srcId="{B7E14ED4-14F1-458A-9F6D-45B5F22E084F}" destId="{FD8A8A9D-A34C-47D4-9867-171FDCC6FFC6}" srcOrd="2" destOrd="0" presId="urn:microsoft.com/office/officeart/2018/5/layout/IconCircleLabelList"/>
    <dgm:cxn modelId="{BA57AE94-9DE7-459D-8642-2436FC2D324A}" type="presParOf" srcId="{B7E14ED4-14F1-458A-9F6D-45B5F22E084F}" destId="{57ED3117-F388-4F22-B9E2-CD5110A3368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F12A4-996A-41CD-880E-9FD7011B5BB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0FE39EF2-8792-4C5F-BA95-045681C6A3A8}">
      <dgm:prSet/>
      <dgm:spPr/>
      <dgm:t>
        <a:bodyPr/>
        <a:lstStyle/>
        <a:p>
          <a:r>
            <a:rPr lang="en-US" i="1"/>
            <a:t>THE AIM OF THIS PROJECT IS TO:</a:t>
          </a:r>
          <a:endParaRPr lang="en-US"/>
        </a:p>
      </dgm:t>
    </dgm:pt>
    <dgm:pt modelId="{70C378AC-9927-4425-AC06-D37E50CCB447}" type="parTrans" cxnId="{F66D7520-FF0A-4D4D-8D7F-9F366F6C048E}">
      <dgm:prSet/>
      <dgm:spPr/>
      <dgm:t>
        <a:bodyPr/>
        <a:lstStyle/>
        <a:p>
          <a:endParaRPr lang="en-US"/>
        </a:p>
      </dgm:t>
    </dgm:pt>
    <dgm:pt modelId="{2079D015-7EE8-4AFC-9740-598BCB998FD2}" type="sibTrans" cxnId="{F66D7520-FF0A-4D4D-8D7F-9F366F6C048E}">
      <dgm:prSet/>
      <dgm:spPr/>
      <dgm:t>
        <a:bodyPr/>
        <a:lstStyle/>
        <a:p>
          <a:endParaRPr lang="en-US"/>
        </a:p>
      </dgm:t>
    </dgm:pt>
    <dgm:pt modelId="{72228E67-8BE4-4153-AC89-1F2FDF39F0D4}">
      <dgm:prSet/>
      <dgm:spPr/>
      <dgm:t>
        <a:bodyPr/>
        <a:lstStyle/>
        <a:p>
          <a:r>
            <a:rPr lang="en-US" dirty="0"/>
            <a:t>To build Virtual Assistant that answers the queries of the users.</a:t>
          </a:r>
          <a:br>
            <a:rPr lang="en-US" dirty="0"/>
          </a:br>
          <a:br>
            <a:rPr lang="en-US" dirty="0"/>
          </a:br>
          <a:endParaRPr lang="en-US" dirty="0"/>
        </a:p>
      </dgm:t>
    </dgm:pt>
    <dgm:pt modelId="{86C21CE2-3036-4A32-8A8D-108FC702ACEB}" type="parTrans" cxnId="{57B891C1-A9AD-4860-AA62-6E72D69BD6C6}">
      <dgm:prSet/>
      <dgm:spPr/>
      <dgm:t>
        <a:bodyPr/>
        <a:lstStyle/>
        <a:p>
          <a:endParaRPr lang="en-US"/>
        </a:p>
      </dgm:t>
    </dgm:pt>
    <dgm:pt modelId="{54481C1B-5D73-4833-B37B-2EFBE7337920}" type="sibTrans" cxnId="{57B891C1-A9AD-4860-AA62-6E72D69BD6C6}">
      <dgm:prSet/>
      <dgm:spPr/>
      <dgm:t>
        <a:bodyPr/>
        <a:lstStyle/>
        <a:p>
          <a:endParaRPr lang="en-US"/>
        </a:p>
      </dgm:t>
    </dgm:pt>
    <dgm:pt modelId="{90840EB4-853D-43DB-937D-29E87CB40B4A}">
      <dgm:prSet/>
      <dgm:spPr/>
      <dgm:t>
        <a:bodyPr/>
        <a:lstStyle/>
        <a:p>
          <a:r>
            <a:rPr lang="en-US" dirty="0"/>
            <a:t>Implementing Virtual Assistant for Travel Planner</a:t>
          </a:r>
          <a:br>
            <a:rPr lang="en-US" dirty="0"/>
          </a:br>
          <a:br>
            <a:rPr lang="en-US" dirty="0"/>
          </a:br>
          <a:endParaRPr lang="en-US" dirty="0"/>
        </a:p>
      </dgm:t>
    </dgm:pt>
    <dgm:pt modelId="{371ADCFF-A51E-433E-A6FA-A0A1DDD4F0D0}" type="parTrans" cxnId="{BDC2C391-9569-4761-8F21-7C14325AAF07}">
      <dgm:prSet/>
      <dgm:spPr/>
      <dgm:t>
        <a:bodyPr/>
        <a:lstStyle/>
        <a:p>
          <a:endParaRPr lang="en-US"/>
        </a:p>
      </dgm:t>
    </dgm:pt>
    <dgm:pt modelId="{93A59780-7911-4E0F-82EA-F8F0DFAA55BE}" type="sibTrans" cxnId="{BDC2C391-9569-4761-8F21-7C14325AAF07}">
      <dgm:prSet/>
      <dgm:spPr/>
      <dgm:t>
        <a:bodyPr/>
        <a:lstStyle/>
        <a:p>
          <a:endParaRPr lang="en-US"/>
        </a:p>
      </dgm:t>
    </dgm:pt>
    <dgm:pt modelId="{CE573B8E-A0D4-4954-89FA-3B6BD579A3D0}">
      <dgm:prSet/>
      <dgm:spPr/>
      <dgm:t>
        <a:bodyPr/>
        <a:lstStyle/>
        <a:p>
          <a:r>
            <a:rPr lang="en-US" dirty="0"/>
            <a:t>Integrating model with the web-application.</a:t>
          </a:r>
        </a:p>
      </dgm:t>
    </dgm:pt>
    <dgm:pt modelId="{E30E420B-60DD-4451-94E5-9791EEDD7B98}" type="parTrans" cxnId="{798A63C8-0CE3-47DD-9787-F79C1C4E8603}">
      <dgm:prSet/>
      <dgm:spPr/>
      <dgm:t>
        <a:bodyPr/>
        <a:lstStyle/>
        <a:p>
          <a:endParaRPr lang="en-US"/>
        </a:p>
      </dgm:t>
    </dgm:pt>
    <dgm:pt modelId="{6CC79825-89AC-48B0-82CC-2FD8C0AF1F84}" type="sibTrans" cxnId="{798A63C8-0CE3-47DD-9787-F79C1C4E8603}">
      <dgm:prSet/>
      <dgm:spPr/>
      <dgm:t>
        <a:bodyPr/>
        <a:lstStyle/>
        <a:p>
          <a:endParaRPr lang="en-US"/>
        </a:p>
      </dgm:t>
    </dgm:pt>
    <dgm:pt modelId="{505CAB54-E69A-49AF-A6D9-9B2A02A1FD5E}">
      <dgm:prSet/>
      <dgm:spPr/>
      <dgm:t>
        <a:bodyPr/>
        <a:lstStyle/>
        <a:p>
          <a:r>
            <a:rPr lang="en-US"/>
            <a:t>This Virtual Assistant will be accepting the input as text or speech,</a:t>
          </a:r>
        </a:p>
      </dgm:t>
    </dgm:pt>
    <dgm:pt modelId="{9DBD2783-2DD8-4CAC-A90A-67B175EA2B9D}" type="parTrans" cxnId="{493A04B9-3E84-4231-A7D5-560B52961518}">
      <dgm:prSet/>
      <dgm:spPr/>
      <dgm:t>
        <a:bodyPr/>
        <a:lstStyle/>
        <a:p>
          <a:endParaRPr lang="en-US"/>
        </a:p>
      </dgm:t>
    </dgm:pt>
    <dgm:pt modelId="{1B5FDCFA-4405-48FB-ABE3-650B6030D4A4}" type="sibTrans" cxnId="{493A04B9-3E84-4231-A7D5-560B52961518}">
      <dgm:prSet/>
      <dgm:spPr/>
      <dgm:t>
        <a:bodyPr/>
        <a:lstStyle/>
        <a:p>
          <a:endParaRPr lang="en-US"/>
        </a:p>
      </dgm:t>
    </dgm:pt>
    <dgm:pt modelId="{C9375E1F-4FBD-4916-88E6-A16B9088E455}">
      <dgm:prSet/>
      <dgm:spPr/>
      <dgm:t>
        <a:bodyPr/>
        <a:lstStyle/>
        <a:p>
          <a:r>
            <a:rPr lang="en-US" dirty="0"/>
            <a:t>To accept speech as input I will be using system microphone,  </a:t>
          </a:r>
          <a:r>
            <a:rPr lang="en-US" i="1" dirty="0"/>
            <a:t>Speech recognition (Python Library).</a:t>
          </a:r>
          <a:br>
            <a:rPr lang="en-US" dirty="0"/>
          </a:br>
          <a:br>
            <a:rPr lang="en-US" dirty="0"/>
          </a:br>
          <a:endParaRPr lang="en-US" dirty="0"/>
        </a:p>
      </dgm:t>
    </dgm:pt>
    <dgm:pt modelId="{102CDC41-539C-49A1-BF14-AAC490AAAA8A}" type="parTrans" cxnId="{A925B921-6EFF-41B9-8653-F1214C425A54}">
      <dgm:prSet/>
      <dgm:spPr/>
      <dgm:t>
        <a:bodyPr/>
        <a:lstStyle/>
        <a:p>
          <a:endParaRPr lang="en-US"/>
        </a:p>
      </dgm:t>
    </dgm:pt>
    <dgm:pt modelId="{BA60B1E4-6660-4127-AE0F-6B0AEC4BDB18}" type="sibTrans" cxnId="{A925B921-6EFF-41B9-8653-F1214C425A54}">
      <dgm:prSet/>
      <dgm:spPr/>
      <dgm:t>
        <a:bodyPr/>
        <a:lstStyle/>
        <a:p>
          <a:endParaRPr lang="en-US"/>
        </a:p>
      </dgm:t>
    </dgm:pt>
    <dgm:pt modelId="{9FCF14D2-A9F3-4EB1-8597-9655ECD73431}">
      <dgm:prSet/>
      <dgm:spPr/>
      <dgm:t>
        <a:bodyPr/>
        <a:lstStyle/>
        <a:p>
          <a:r>
            <a:rPr lang="en-US"/>
            <a:t>Later using </a:t>
          </a:r>
          <a:r>
            <a:rPr lang="en-US" i="1"/>
            <a:t>Speech-to-Text conversion</a:t>
          </a:r>
          <a:r>
            <a:rPr lang="en-US"/>
            <a:t> technique (Provided by Speech recognition library),</a:t>
          </a:r>
        </a:p>
      </dgm:t>
    </dgm:pt>
    <dgm:pt modelId="{7F162AA0-9BFC-41DE-8270-6A31019579AB}" type="parTrans" cxnId="{6B90D8BE-4D15-49BF-830E-EF8BFB9F5212}">
      <dgm:prSet/>
      <dgm:spPr/>
      <dgm:t>
        <a:bodyPr/>
        <a:lstStyle/>
        <a:p>
          <a:endParaRPr lang="en-US"/>
        </a:p>
      </dgm:t>
    </dgm:pt>
    <dgm:pt modelId="{9E30A2F2-5A56-4BBA-861E-E2EFF922FC82}" type="sibTrans" cxnId="{6B90D8BE-4D15-49BF-830E-EF8BFB9F5212}">
      <dgm:prSet/>
      <dgm:spPr/>
      <dgm:t>
        <a:bodyPr/>
        <a:lstStyle/>
        <a:p>
          <a:endParaRPr lang="en-US"/>
        </a:p>
      </dgm:t>
    </dgm:pt>
    <dgm:pt modelId="{DE312555-23E0-43CB-A44E-76BCD1DDD28B}">
      <dgm:prSet/>
      <dgm:spPr/>
      <dgm:t>
        <a:bodyPr/>
        <a:lstStyle/>
        <a:p>
          <a:r>
            <a:rPr lang="en-US"/>
            <a:t>Speech input is converted into text and processed.</a:t>
          </a:r>
        </a:p>
      </dgm:t>
    </dgm:pt>
    <dgm:pt modelId="{26CED848-E114-4C14-94F3-B089660880B9}" type="parTrans" cxnId="{CF7317CA-F8FC-41D0-8751-783B54555830}">
      <dgm:prSet/>
      <dgm:spPr/>
      <dgm:t>
        <a:bodyPr/>
        <a:lstStyle/>
        <a:p>
          <a:endParaRPr lang="en-US"/>
        </a:p>
      </dgm:t>
    </dgm:pt>
    <dgm:pt modelId="{A7672DC4-A081-400E-A418-3DCDCA005537}" type="sibTrans" cxnId="{CF7317CA-F8FC-41D0-8751-783B54555830}">
      <dgm:prSet/>
      <dgm:spPr/>
      <dgm:t>
        <a:bodyPr/>
        <a:lstStyle/>
        <a:p>
          <a:endParaRPr lang="en-US"/>
        </a:p>
      </dgm:t>
    </dgm:pt>
    <dgm:pt modelId="{6F3F7D1D-15FA-6543-97B9-579B20425561}" type="pres">
      <dgm:prSet presAssocID="{AF6F12A4-996A-41CD-880E-9FD7011B5BB6}" presName="diagram" presStyleCnt="0">
        <dgm:presLayoutVars>
          <dgm:dir/>
          <dgm:resizeHandles val="exact"/>
        </dgm:presLayoutVars>
      </dgm:prSet>
      <dgm:spPr/>
    </dgm:pt>
    <dgm:pt modelId="{68E78B50-FF19-B747-A71F-D427B3C153E7}" type="pres">
      <dgm:prSet presAssocID="{0FE39EF2-8792-4C5F-BA95-045681C6A3A8}" presName="node" presStyleLbl="node1" presStyleIdx="0" presStyleCnt="8">
        <dgm:presLayoutVars>
          <dgm:bulletEnabled val="1"/>
        </dgm:presLayoutVars>
      </dgm:prSet>
      <dgm:spPr/>
    </dgm:pt>
    <dgm:pt modelId="{55AF2169-C487-7749-ABC8-0C2AA245FA7B}" type="pres">
      <dgm:prSet presAssocID="{2079D015-7EE8-4AFC-9740-598BCB998FD2}" presName="sibTrans" presStyleCnt="0"/>
      <dgm:spPr/>
    </dgm:pt>
    <dgm:pt modelId="{A4811421-6675-6747-8B91-97835A7055D9}" type="pres">
      <dgm:prSet presAssocID="{72228E67-8BE4-4153-AC89-1F2FDF39F0D4}" presName="node" presStyleLbl="node1" presStyleIdx="1" presStyleCnt="8">
        <dgm:presLayoutVars>
          <dgm:bulletEnabled val="1"/>
        </dgm:presLayoutVars>
      </dgm:prSet>
      <dgm:spPr/>
    </dgm:pt>
    <dgm:pt modelId="{B0EF78A5-FB99-3743-BD22-7D55CA273834}" type="pres">
      <dgm:prSet presAssocID="{54481C1B-5D73-4833-B37B-2EFBE7337920}" presName="sibTrans" presStyleCnt="0"/>
      <dgm:spPr/>
    </dgm:pt>
    <dgm:pt modelId="{F25F4CDF-8C98-6241-AD5E-D5846F20463D}" type="pres">
      <dgm:prSet presAssocID="{90840EB4-853D-43DB-937D-29E87CB40B4A}" presName="node" presStyleLbl="node1" presStyleIdx="2" presStyleCnt="8">
        <dgm:presLayoutVars>
          <dgm:bulletEnabled val="1"/>
        </dgm:presLayoutVars>
      </dgm:prSet>
      <dgm:spPr/>
    </dgm:pt>
    <dgm:pt modelId="{1BC9D899-6375-7D49-BFC9-B0FFE7F98BE5}" type="pres">
      <dgm:prSet presAssocID="{93A59780-7911-4E0F-82EA-F8F0DFAA55BE}" presName="sibTrans" presStyleCnt="0"/>
      <dgm:spPr/>
    </dgm:pt>
    <dgm:pt modelId="{6F2CFE62-A358-D947-B3D4-0D2C0E70764E}" type="pres">
      <dgm:prSet presAssocID="{CE573B8E-A0D4-4954-89FA-3B6BD579A3D0}" presName="node" presStyleLbl="node1" presStyleIdx="3" presStyleCnt="8">
        <dgm:presLayoutVars>
          <dgm:bulletEnabled val="1"/>
        </dgm:presLayoutVars>
      </dgm:prSet>
      <dgm:spPr/>
    </dgm:pt>
    <dgm:pt modelId="{D512005E-592D-8348-9E42-625DE09328CC}" type="pres">
      <dgm:prSet presAssocID="{6CC79825-89AC-48B0-82CC-2FD8C0AF1F84}" presName="sibTrans" presStyleCnt="0"/>
      <dgm:spPr/>
    </dgm:pt>
    <dgm:pt modelId="{B19A2D93-A76E-FC4E-8841-82D46130EC6F}" type="pres">
      <dgm:prSet presAssocID="{505CAB54-E69A-49AF-A6D9-9B2A02A1FD5E}" presName="node" presStyleLbl="node1" presStyleIdx="4" presStyleCnt="8">
        <dgm:presLayoutVars>
          <dgm:bulletEnabled val="1"/>
        </dgm:presLayoutVars>
      </dgm:prSet>
      <dgm:spPr/>
    </dgm:pt>
    <dgm:pt modelId="{2FC4CD97-E40A-444D-9675-6111956E0F05}" type="pres">
      <dgm:prSet presAssocID="{1B5FDCFA-4405-48FB-ABE3-650B6030D4A4}" presName="sibTrans" presStyleCnt="0"/>
      <dgm:spPr/>
    </dgm:pt>
    <dgm:pt modelId="{7C7D3743-4296-5641-8667-40789E20FBAD}" type="pres">
      <dgm:prSet presAssocID="{C9375E1F-4FBD-4916-88E6-A16B9088E455}" presName="node" presStyleLbl="node1" presStyleIdx="5" presStyleCnt="8">
        <dgm:presLayoutVars>
          <dgm:bulletEnabled val="1"/>
        </dgm:presLayoutVars>
      </dgm:prSet>
      <dgm:spPr/>
    </dgm:pt>
    <dgm:pt modelId="{11983887-B05F-BE4F-AFC1-6717908937DA}" type="pres">
      <dgm:prSet presAssocID="{BA60B1E4-6660-4127-AE0F-6B0AEC4BDB18}" presName="sibTrans" presStyleCnt="0"/>
      <dgm:spPr/>
    </dgm:pt>
    <dgm:pt modelId="{F3DA0459-D5AB-C943-B238-0ABF2D06E728}" type="pres">
      <dgm:prSet presAssocID="{9FCF14D2-A9F3-4EB1-8597-9655ECD73431}" presName="node" presStyleLbl="node1" presStyleIdx="6" presStyleCnt="8">
        <dgm:presLayoutVars>
          <dgm:bulletEnabled val="1"/>
        </dgm:presLayoutVars>
      </dgm:prSet>
      <dgm:spPr/>
    </dgm:pt>
    <dgm:pt modelId="{95DCDC67-48DA-7946-9528-D5B0C1418E6B}" type="pres">
      <dgm:prSet presAssocID="{9E30A2F2-5A56-4BBA-861E-E2EFF922FC82}" presName="sibTrans" presStyleCnt="0"/>
      <dgm:spPr/>
    </dgm:pt>
    <dgm:pt modelId="{406FC1E1-6732-244E-8E2E-1369A4A1254C}" type="pres">
      <dgm:prSet presAssocID="{DE312555-23E0-43CB-A44E-76BCD1DDD28B}" presName="node" presStyleLbl="node1" presStyleIdx="7" presStyleCnt="8">
        <dgm:presLayoutVars>
          <dgm:bulletEnabled val="1"/>
        </dgm:presLayoutVars>
      </dgm:prSet>
      <dgm:spPr/>
    </dgm:pt>
  </dgm:ptLst>
  <dgm:cxnLst>
    <dgm:cxn modelId="{4EDC7404-8CBA-8047-B2D3-C1B6109C8EE0}" type="presOf" srcId="{CE573B8E-A0D4-4954-89FA-3B6BD579A3D0}" destId="{6F2CFE62-A358-D947-B3D4-0D2C0E70764E}" srcOrd="0" destOrd="0" presId="urn:microsoft.com/office/officeart/2005/8/layout/default"/>
    <dgm:cxn modelId="{5E9F9912-DB0D-064F-A070-9DBB651E5030}" type="presOf" srcId="{DE312555-23E0-43CB-A44E-76BCD1DDD28B}" destId="{406FC1E1-6732-244E-8E2E-1369A4A1254C}" srcOrd="0" destOrd="0" presId="urn:microsoft.com/office/officeart/2005/8/layout/default"/>
    <dgm:cxn modelId="{F66D7520-FF0A-4D4D-8D7F-9F366F6C048E}" srcId="{AF6F12A4-996A-41CD-880E-9FD7011B5BB6}" destId="{0FE39EF2-8792-4C5F-BA95-045681C6A3A8}" srcOrd="0" destOrd="0" parTransId="{70C378AC-9927-4425-AC06-D37E50CCB447}" sibTransId="{2079D015-7EE8-4AFC-9740-598BCB998FD2}"/>
    <dgm:cxn modelId="{A925B921-6EFF-41B9-8653-F1214C425A54}" srcId="{AF6F12A4-996A-41CD-880E-9FD7011B5BB6}" destId="{C9375E1F-4FBD-4916-88E6-A16B9088E455}" srcOrd="5" destOrd="0" parTransId="{102CDC41-539C-49A1-BF14-AAC490AAAA8A}" sibTransId="{BA60B1E4-6660-4127-AE0F-6B0AEC4BDB18}"/>
    <dgm:cxn modelId="{84357A44-3E94-5E41-BA88-451872D61929}" type="presOf" srcId="{72228E67-8BE4-4153-AC89-1F2FDF39F0D4}" destId="{A4811421-6675-6747-8B91-97835A7055D9}" srcOrd="0" destOrd="0" presId="urn:microsoft.com/office/officeart/2005/8/layout/default"/>
    <dgm:cxn modelId="{DFD4E54E-02EA-9445-97C2-97D6E15454A8}" type="presOf" srcId="{AF6F12A4-996A-41CD-880E-9FD7011B5BB6}" destId="{6F3F7D1D-15FA-6543-97B9-579B20425561}" srcOrd="0" destOrd="0" presId="urn:microsoft.com/office/officeart/2005/8/layout/default"/>
    <dgm:cxn modelId="{0025DF71-A663-EA42-8866-89FFD363A154}" type="presOf" srcId="{505CAB54-E69A-49AF-A6D9-9B2A02A1FD5E}" destId="{B19A2D93-A76E-FC4E-8841-82D46130EC6F}" srcOrd="0" destOrd="0" presId="urn:microsoft.com/office/officeart/2005/8/layout/default"/>
    <dgm:cxn modelId="{BDC2C391-9569-4761-8F21-7C14325AAF07}" srcId="{AF6F12A4-996A-41CD-880E-9FD7011B5BB6}" destId="{90840EB4-853D-43DB-937D-29E87CB40B4A}" srcOrd="2" destOrd="0" parTransId="{371ADCFF-A51E-433E-A6FA-A0A1DDD4F0D0}" sibTransId="{93A59780-7911-4E0F-82EA-F8F0DFAA55BE}"/>
    <dgm:cxn modelId="{8FDEE1A8-C657-064D-A64B-3047E3BE8F58}" type="presOf" srcId="{9FCF14D2-A9F3-4EB1-8597-9655ECD73431}" destId="{F3DA0459-D5AB-C943-B238-0ABF2D06E728}" srcOrd="0" destOrd="0" presId="urn:microsoft.com/office/officeart/2005/8/layout/default"/>
    <dgm:cxn modelId="{493A04B9-3E84-4231-A7D5-560B52961518}" srcId="{AF6F12A4-996A-41CD-880E-9FD7011B5BB6}" destId="{505CAB54-E69A-49AF-A6D9-9B2A02A1FD5E}" srcOrd="4" destOrd="0" parTransId="{9DBD2783-2DD8-4CAC-A90A-67B175EA2B9D}" sibTransId="{1B5FDCFA-4405-48FB-ABE3-650B6030D4A4}"/>
    <dgm:cxn modelId="{B12B8BBE-D900-4447-A8D5-1F4BBB52595C}" type="presOf" srcId="{90840EB4-853D-43DB-937D-29E87CB40B4A}" destId="{F25F4CDF-8C98-6241-AD5E-D5846F20463D}" srcOrd="0" destOrd="0" presId="urn:microsoft.com/office/officeart/2005/8/layout/default"/>
    <dgm:cxn modelId="{6B90D8BE-4D15-49BF-830E-EF8BFB9F5212}" srcId="{AF6F12A4-996A-41CD-880E-9FD7011B5BB6}" destId="{9FCF14D2-A9F3-4EB1-8597-9655ECD73431}" srcOrd="6" destOrd="0" parTransId="{7F162AA0-9BFC-41DE-8270-6A31019579AB}" sibTransId="{9E30A2F2-5A56-4BBA-861E-E2EFF922FC82}"/>
    <dgm:cxn modelId="{57B891C1-A9AD-4860-AA62-6E72D69BD6C6}" srcId="{AF6F12A4-996A-41CD-880E-9FD7011B5BB6}" destId="{72228E67-8BE4-4153-AC89-1F2FDF39F0D4}" srcOrd="1" destOrd="0" parTransId="{86C21CE2-3036-4A32-8A8D-108FC702ACEB}" sibTransId="{54481C1B-5D73-4833-B37B-2EFBE7337920}"/>
    <dgm:cxn modelId="{798A63C8-0CE3-47DD-9787-F79C1C4E8603}" srcId="{AF6F12A4-996A-41CD-880E-9FD7011B5BB6}" destId="{CE573B8E-A0D4-4954-89FA-3B6BD579A3D0}" srcOrd="3" destOrd="0" parTransId="{E30E420B-60DD-4451-94E5-9791EEDD7B98}" sibTransId="{6CC79825-89AC-48B0-82CC-2FD8C0AF1F84}"/>
    <dgm:cxn modelId="{CF7317CA-F8FC-41D0-8751-783B54555830}" srcId="{AF6F12A4-996A-41CD-880E-9FD7011B5BB6}" destId="{DE312555-23E0-43CB-A44E-76BCD1DDD28B}" srcOrd="7" destOrd="0" parTransId="{26CED848-E114-4C14-94F3-B089660880B9}" sibTransId="{A7672DC4-A081-400E-A418-3DCDCA005537}"/>
    <dgm:cxn modelId="{1FD7D7E5-1C91-6648-8D9C-44EA0E6E297D}" type="presOf" srcId="{C9375E1F-4FBD-4916-88E6-A16B9088E455}" destId="{7C7D3743-4296-5641-8667-40789E20FBAD}" srcOrd="0" destOrd="0" presId="urn:microsoft.com/office/officeart/2005/8/layout/default"/>
    <dgm:cxn modelId="{073FDFED-860C-1B46-BFDC-4636E88E9821}" type="presOf" srcId="{0FE39EF2-8792-4C5F-BA95-045681C6A3A8}" destId="{68E78B50-FF19-B747-A71F-D427B3C153E7}" srcOrd="0" destOrd="0" presId="urn:microsoft.com/office/officeart/2005/8/layout/default"/>
    <dgm:cxn modelId="{1D926EF0-8CEC-4D44-B2FD-7F470E499392}" type="presParOf" srcId="{6F3F7D1D-15FA-6543-97B9-579B20425561}" destId="{68E78B50-FF19-B747-A71F-D427B3C153E7}" srcOrd="0" destOrd="0" presId="urn:microsoft.com/office/officeart/2005/8/layout/default"/>
    <dgm:cxn modelId="{C7A44068-1C22-AC45-9D18-6DF5B82BFED0}" type="presParOf" srcId="{6F3F7D1D-15FA-6543-97B9-579B20425561}" destId="{55AF2169-C487-7749-ABC8-0C2AA245FA7B}" srcOrd="1" destOrd="0" presId="urn:microsoft.com/office/officeart/2005/8/layout/default"/>
    <dgm:cxn modelId="{013B2C18-D77C-D64C-95CA-AB0734D33CE1}" type="presParOf" srcId="{6F3F7D1D-15FA-6543-97B9-579B20425561}" destId="{A4811421-6675-6747-8B91-97835A7055D9}" srcOrd="2" destOrd="0" presId="urn:microsoft.com/office/officeart/2005/8/layout/default"/>
    <dgm:cxn modelId="{F30F3AB9-459C-AE41-8660-625524FDDA13}" type="presParOf" srcId="{6F3F7D1D-15FA-6543-97B9-579B20425561}" destId="{B0EF78A5-FB99-3743-BD22-7D55CA273834}" srcOrd="3" destOrd="0" presId="urn:microsoft.com/office/officeart/2005/8/layout/default"/>
    <dgm:cxn modelId="{1166C5AB-B925-104A-822A-85BA4F8B201E}" type="presParOf" srcId="{6F3F7D1D-15FA-6543-97B9-579B20425561}" destId="{F25F4CDF-8C98-6241-AD5E-D5846F20463D}" srcOrd="4" destOrd="0" presId="urn:microsoft.com/office/officeart/2005/8/layout/default"/>
    <dgm:cxn modelId="{4A280509-4DA0-454A-92AE-13659F5FBE86}" type="presParOf" srcId="{6F3F7D1D-15FA-6543-97B9-579B20425561}" destId="{1BC9D899-6375-7D49-BFC9-B0FFE7F98BE5}" srcOrd="5" destOrd="0" presId="urn:microsoft.com/office/officeart/2005/8/layout/default"/>
    <dgm:cxn modelId="{DC566DE7-4992-BE4C-B908-FFFCC2EB4FDB}" type="presParOf" srcId="{6F3F7D1D-15FA-6543-97B9-579B20425561}" destId="{6F2CFE62-A358-D947-B3D4-0D2C0E70764E}" srcOrd="6" destOrd="0" presId="urn:microsoft.com/office/officeart/2005/8/layout/default"/>
    <dgm:cxn modelId="{93CF516C-F66C-E042-8E2B-A822B964F00D}" type="presParOf" srcId="{6F3F7D1D-15FA-6543-97B9-579B20425561}" destId="{D512005E-592D-8348-9E42-625DE09328CC}" srcOrd="7" destOrd="0" presId="urn:microsoft.com/office/officeart/2005/8/layout/default"/>
    <dgm:cxn modelId="{7DF99F2C-9C02-D441-87A4-0C3D84868725}" type="presParOf" srcId="{6F3F7D1D-15FA-6543-97B9-579B20425561}" destId="{B19A2D93-A76E-FC4E-8841-82D46130EC6F}" srcOrd="8" destOrd="0" presId="urn:microsoft.com/office/officeart/2005/8/layout/default"/>
    <dgm:cxn modelId="{2B41DB51-EFF6-E846-A6A1-46ED048CEF11}" type="presParOf" srcId="{6F3F7D1D-15FA-6543-97B9-579B20425561}" destId="{2FC4CD97-E40A-444D-9675-6111956E0F05}" srcOrd="9" destOrd="0" presId="urn:microsoft.com/office/officeart/2005/8/layout/default"/>
    <dgm:cxn modelId="{61AAD06A-E2FC-B64B-B368-81857145A436}" type="presParOf" srcId="{6F3F7D1D-15FA-6543-97B9-579B20425561}" destId="{7C7D3743-4296-5641-8667-40789E20FBAD}" srcOrd="10" destOrd="0" presId="urn:microsoft.com/office/officeart/2005/8/layout/default"/>
    <dgm:cxn modelId="{4F0B9162-A843-C142-A5BB-C9BAE58B9E33}" type="presParOf" srcId="{6F3F7D1D-15FA-6543-97B9-579B20425561}" destId="{11983887-B05F-BE4F-AFC1-6717908937DA}" srcOrd="11" destOrd="0" presId="urn:microsoft.com/office/officeart/2005/8/layout/default"/>
    <dgm:cxn modelId="{DE6BDA39-17D3-3B4B-AC7E-03D66DA7726C}" type="presParOf" srcId="{6F3F7D1D-15FA-6543-97B9-579B20425561}" destId="{F3DA0459-D5AB-C943-B238-0ABF2D06E728}" srcOrd="12" destOrd="0" presId="urn:microsoft.com/office/officeart/2005/8/layout/default"/>
    <dgm:cxn modelId="{CB10F1F2-8DAF-3946-BB90-0E633E951895}" type="presParOf" srcId="{6F3F7D1D-15FA-6543-97B9-579B20425561}" destId="{95DCDC67-48DA-7946-9528-D5B0C1418E6B}" srcOrd="13" destOrd="0" presId="urn:microsoft.com/office/officeart/2005/8/layout/default"/>
    <dgm:cxn modelId="{99C98C49-1359-1D45-A771-DF5080F10FF3}" type="presParOf" srcId="{6F3F7D1D-15FA-6543-97B9-579B20425561}" destId="{406FC1E1-6732-244E-8E2E-1369A4A1254C}"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A9412-AC4D-41C6-B733-BED744155A46}"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F0924129-B608-44C7-A60A-5DC56140C956}">
      <dgm:prSet/>
      <dgm:spPr/>
      <dgm:t>
        <a:bodyPr/>
        <a:lstStyle/>
        <a:p>
          <a:r>
            <a:rPr lang="en-GB" b="1"/>
            <a:t>To enable user input in both text and speech/voice.</a:t>
          </a:r>
          <a:br>
            <a:rPr lang="en-GB" b="1"/>
          </a:br>
          <a:endParaRPr lang="en-US"/>
        </a:p>
      </dgm:t>
    </dgm:pt>
    <dgm:pt modelId="{6F07F6CE-869D-4F78-BCB7-B9196E9E346D}" type="parTrans" cxnId="{48C17227-0EF3-459C-B795-91F708107E2F}">
      <dgm:prSet/>
      <dgm:spPr/>
      <dgm:t>
        <a:bodyPr/>
        <a:lstStyle/>
        <a:p>
          <a:endParaRPr lang="en-US"/>
        </a:p>
      </dgm:t>
    </dgm:pt>
    <dgm:pt modelId="{0A957B61-DCC5-4045-92BD-5378C9444803}" type="sibTrans" cxnId="{48C17227-0EF3-459C-B795-91F708107E2F}">
      <dgm:prSet phldrT="1" phldr="0"/>
      <dgm:spPr/>
      <dgm:t>
        <a:bodyPr/>
        <a:lstStyle/>
        <a:p>
          <a:r>
            <a:rPr lang="en-US"/>
            <a:t>1</a:t>
          </a:r>
        </a:p>
      </dgm:t>
    </dgm:pt>
    <dgm:pt modelId="{DC9F6821-166F-46BF-8D6D-B57E1971ECB5}">
      <dgm:prSet/>
      <dgm:spPr/>
      <dgm:t>
        <a:bodyPr/>
        <a:lstStyle/>
        <a:p>
          <a:r>
            <a:rPr lang="en-GB" b="1"/>
            <a:t>To Display output based on user requirement (text only).</a:t>
          </a:r>
          <a:br>
            <a:rPr lang="en-GB" b="1"/>
          </a:br>
          <a:endParaRPr lang="en-US"/>
        </a:p>
      </dgm:t>
    </dgm:pt>
    <dgm:pt modelId="{4F80114A-9C67-4A3B-8B9B-EE282E833A04}" type="parTrans" cxnId="{739BD116-EB0F-4465-9DBB-7BB95C9BF647}">
      <dgm:prSet/>
      <dgm:spPr/>
      <dgm:t>
        <a:bodyPr/>
        <a:lstStyle/>
        <a:p>
          <a:endParaRPr lang="en-US"/>
        </a:p>
      </dgm:t>
    </dgm:pt>
    <dgm:pt modelId="{1010D3B5-A393-46D0-BDE7-471B345D5077}" type="sibTrans" cxnId="{739BD116-EB0F-4465-9DBB-7BB95C9BF647}">
      <dgm:prSet phldrT="2" phldr="0"/>
      <dgm:spPr/>
      <dgm:t>
        <a:bodyPr/>
        <a:lstStyle/>
        <a:p>
          <a:r>
            <a:rPr lang="en-US"/>
            <a:t>2</a:t>
          </a:r>
        </a:p>
      </dgm:t>
    </dgm:pt>
    <dgm:pt modelId="{C405F444-B3EC-47AC-8F6A-1DCE8A755800}">
      <dgm:prSet/>
      <dgm:spPr/>
      <dgm:t>
        <a:bodyPr/>
        <a:lstStyle/>
        <a:p>
          <a:r>
            <a:rPr lang="en-GB" b="1" dirty="0"/>
            <a:t>To Answer maximum number of possible queries.</a:t>
          </a:r>
          <a:br>
            <a:rPr lang="en-GB" b="1" dirty="0"/>
          </a:br>
          <a:endParaRPr lang="en-US" dirty="0"/>
        </a:p>
      </dgm:t>
    </dgm:pt>
    <dgm:pt modelId="{222FF647-6C46-445B-8F11-2A1FE733BF87}" type="parTrans" cxnId="{6994B859-D5E4-4954-88AA-782FF26DD8E9}">
      <dgm:prSet/>
      <dgm:spPr/>
      <dgm:t>
        <a:bodyPr/>
        <a:lstStyle/>
        <a:p>
          <a:endParaRPr lang="en-US"/>
        </a:p>
      </dgm:t>
    </dgm:pt>
    <dgm:pt modelId="{2835E912-6406-4480-9072-FDE3A1A085E6}" type="sibTrans" cxnId="{6994B859-D5E4-4954-88AA-782FF26DD8E9}">
      <dgm:prSet phldrT="3" phldr="0"/>
      <dgm:spPr/>
      <dgm:t>
        <a:bodyPr/>
        <a:lstStyle/>
        <a:p>
          <a:r>
            <a:rPr lang="en-US"/>
            <a:t>3</a:t>
          </a:r>
        </a:p>
      </dgm:t>
    </dgm:pt>
    <dgm:pt modelId="{C5D819C4-8701-4805-9424-6792270FDFC9}">
      <dgm:prSet/>
      <dgm:spPr/>
      <dgm:t>
        <a:bodyPr/>
        <a:lstStyle/>
        <a:p>
          <a:r>
            <a:rPr lang="en-GB" b="1"/>
            <a:t>Building Virtual Assistant for Travel Planner.</a:t>
          </a:r>
          <a:br>
            <a:rPr lang="en-GB" b="1"/>
          </a:br>
          <a:endParaRPr lang="en-US"/>
        </a:p>
      </dgm:t>
    </dgm:pt>
    <dgm:pt modelId="{84659185-44E4-489F-BB18-C392F824A9FF}" type="parTrans" cxnId="{F304D4B1-B8E1-44CB-A895-05233A415E02}">
      <dgm:prSet/>
      <dgm:spPr/>
      <dgm:t>
        <a:bodyPr/>
        <a:lstStyle/>
        <a:p>
          <a:endParaRPr lang="en-US"/>
        </a:p>
      </dgm:t>
    </dgm:pt>
    <dgm:pt modelId="{79C68544-B1EF-4569-9534-E40B6002E3FF}" type="sibTrans" cxnId="{F304D4B1-B8E1-44CB-A895-05233A415E02}">
      <dgm:prSet phldrT="4" phldr="0"/>
      <dgm:spPr/>
      <dgm:t>
        <a:bodyPr/>
        <a:lstStyle/>
        <a:p>
          <a:r>
            <a:rPr lang="en-US"/>
            <a:t>4</a:t>
          </a:r>
        </a:p>
      </dgm:t>
    </dgm:pt>
    <dgm:pt modelId="{77AA6AF5-EFD1-483E-9E92-5B694CFA27EC}">
      <dgm:prSet/>
      <dgm:spPr/>
      <dgm:t>
        <a:bodyPr/>
        <a:lstStyle/>
        <a:p>
          <a:r>
            <a:rPr lang="en-GB" b="1" dirty="0"/>
            <a:t>To Integrate Model with web-application.  </a:t>
          </a:r>
          <a:endParaRPr lang="en-US" dirty="0"/>
        </a:p>
      </dgm:t>
    </dgm:pt>
    <dgm:pt modelId="{2A07C7BC-C359-4EAF-8BCF-9C4CE81BB038}" type="parTrans" cxnId="{C7BDA7F1-5B6D-44BF-B244-6370029251FA}">
      <dgm:prSet/>
      <dgm:spPr/>
      <dgm:t>
        <a:bodyPr/>
        <a:lstStyle/>
        <a:p>
          <a:endParaRPr lang="en-US"/>
        </a:p>
      </dgm:t>
    </dgm:pt>
    <dgm:pt modelId="{82C1E614-639B-492C-88D5-4AAC4BBCB222}" type="sibTrans" cxnId="{C7BDA7F1-5B6D-44BF-B244-6370029251FA}">
      <dgm:prSet phldrT="5" phldr="0"/>
      <dgm:spPr/>
      <dgm:t>
        <a:bodyPr/>
        <a:lstStyle/>
        <a:p>
          <a:r>
            <a:rPr lang="en-US"/>
            <a:t>5</a:t>
          </a:r>
        </a:p>
      </dgm:t>
    </dgm:pt>
    <dgm:pt modelId="{7F9F506C-A768-104A-B5C3-8E8FDD04427D}" type="pres">
      <dgm:prSet presAssocID="{59BA9412-AC4D-41C6-B733-BED744155A46}" presName="Name0" presStyleCnt="0">
        <dgm:presLayoutVars>
          <dgm:animLvl val="lvl"/>
          <dgm:resizeHandles val="exact"/>
        </dgm:presLayoutVars>
      </dgm:prSet>
      <dgm:spPr/>
    </dgm:pt>
    <dgm:pt modelId="{1514BF92-0678-8747-B60D-890A96CED2B2}" type="pres">
      <dgm:prSet presAssocID="{F0924129-B608-44C7-A60A-5DC56140C956}" presName="compositeNode" presStyleCnt="0">
        <dgm:presLayoutVars>
          <dgm:bulletEnabled val="1"/>
        </dgm:presLayoutVars>
      </dgm:prSet>
      <dgm:spPr/>
    </dgm:pt>
    <dgm:pt modelId="{93A43AAC-9802-CF48-90EB-236A505A21B3}" type="pres">
      <dgm:prSet presAssocID="{F0924129-B608-44C7-A60A-5DC56140C956}" presName="bgRect" presStyleLbl="bgAccFollowNode1" presStyleIdx="0" presStyleCnt="5"/>
      <dgm:spPr/>
    </dgm:pt>
    <dgm:pt modelId="{56E8FD22-A8F4-5B49-8C96-45E585652AC7}" type="pres">
      <dgm:prSet presAssocID="{0A957B61-DCC5-4045-92BD-5378C9444803}" presName="sibTransNodeCircle" presStyleLbl="alignNode1" presStyleIdx="0" presStyleCnt="10">
        <dgm:presLayoutVars>
          <dgm:chMax val="0"/>
          <dgm:bulletEnabled/>
        </dgm:presLayoutVars>
      </dgm:prSet>
      <dgm:spPr/>
    </dgm:pt>
    <dgm:pt modelId="{A2B66029-4AE8-3A4E-9DC4-49F72C7CD512}" type="pres">
      <dgm:prSet presAssocID="{F0924129-B608-44C7-A60A-5DC56140C956}" presName="bottomLine" presStyleLbl="alignNode1" presStyleIdx="1" presStyleCnt="10">
        <dgm:presLayoutVars/>
      </dgm:prSet>
      <dgm:spPr/>
    </dgm:pt>
    <dgm:pt modelId="{6E216EF4-DC51-304E-9CBE-8E5C68829D76}" type="pres">
      <dgm:prSet presAssocID="{F0924129-B608-44C7-A60A-5DC56140C956}" presName="nodeText" presStyleLbl="bgAccFollowNode1" presStyleIdx="0" presStyleCnt="5">
        <dgm:presLayoutVars>
          <dgm:bulletEnabled val="1"/>
        </dgm:presLayoutVars>
      </dgm:prSet>
      <dgm:spPr/>
    </dgm:pt>
    <dgm:pt modelId="{269056BA-73AB-1648-A67F-26EF893D4ED2}" type="pres">
      <dgm:prSet presAssocID="{0A957B61-DCC5-4045-92BD-5378C9444803}" presName="sibTrans" presStyleCnt="0"/>
      <dgm:spPr/>
    </dgm:pt>
    <dgm:pt modelId="{6AB6CBD6-36C2-6E4B-A5A1-9FFE1900DBBD}" type="pres">
      <dgm:prSet presAssocID="{DC9F6821-166F-46BF-8D6D-B57E1971ECB5}" presName="compositeNode" presStyleCnt="0">
        <dgm:presLayoutVars>
          <dgm:bulletEnabled val="1"/>
        </dgm:presLayoutVars>
      </dgm:prSet>
      <dgm:spPr/>
    </dgm:pt>
    <dgm:pt modelId="{9EC35207-667A-5E4E-AAFA-3E3E1ED2683C}" type="pres">
      <dgm:prSet presAssocID="{DC9F6821-166F-46BF-8D6D-B57E1971ECB5}" presName="bgRect" presStyleLbl="bgAccFollowNode1" presStyleIdx="1" presStyleCnt="5"/>
      <dgm:spPr/>
    </dgm:pt>
    <dgm:pt modelId="{D7159268-2290-DA4F-8BDA-56397B541F49}" type="pres">
      <dgm:prSet presAssocID="{1010D3B5-A393-46D0-BDE7-471B345D5077}" presName="sibTransNodeCircle" presStyleLbl="alignNode1" presStyleIdx="2" presStyleCnt="10">
        <dgm:presLayoutVars>
          <dgm:chMax val="0"/>
          <dgm:bulletEnabled/>
        </dgm:presLayoutVars>
      </dgm:prSet>
      <dgm:spPr/>
    </dgm:pt>
    <dgm:pt modelId="{D755C7DC-89E9-3548-8BFE-57274CBAA586}" type="pres">
      <dgm:prSet presAssocID="{DC9F6821-166F-46BF-8D6D-B57E1971ECB5}" presName="bottomLine" presStyleLbl="alignNode1" presStyleIdx="3" presStyleCnt="10">
        <dgm:presLayoutVars/>
      </dgm:prSet>
      <dgm:spPr/>
    </dgm:pt>
    <dgm:pt modelId="{632876DA-9195-A245-912E-11337C498550}" type="pres">
      <dgm:prSet presAssocID="{DC9F6821-166F-46BF-8D6D-B57E1971ECB5}" presName="nodeText" presStyleLbl="bgAccFollowNode1" presStyleIdx="1" presStyleCnt="5">
        <dgm:presLayoutVars>
          <dgm:bulletEnabled val="1"/>
        </dgm:presLayoutVars>
      </dgm:prSet>
      <dgm:spPr/>
    </dgm:pt>
    <dgm:pt modelId="{7C323CE0-0F07-EA4F-987A-E48E83538666}" type="pres">
      <dgm:prSet presAssocID="{1010D3B5-A393-46D0-BDE7-471B345D5077}" presName="sibTrans" presStyleCnt="0"/>
      <dgm:spPr/>
    </dgm:pt>
    <dgm:pt modelId="{64F76C2E-148B-E641-9594-17E0C270922B}" type="pres">
      <dgm:prSet presAssocID="{C405F444-B3EC-47AC-8F6A-1DCE8A755800}" presName="compositeNode" presStyleCnt="0">
        <dgm:presLayoutVars>
          <dgm:bulletEnabled val="1"/>
        </dgm:presLayoutVars>
      </dgm:prSet>
      <dgm:spPr/>
    </dgm:pt>
    <dgm:pt modelId="{9FE36BDA-F5B5-F345-B09D-5682E186BD52}" type="pres">
      <dgm:prSet presAssocID="{C405F444-B3EC-47AC-8F6A-1DCE8A755800}" presName="bgRect" presStyleLbl="bgAccFollowNode1" presStyleIdx="2" presStyleCnt="5"/>
      <dgm:spPr/>
    </dgm:pt>
    <dgm:pt modelId="{2E2147FF-9627-5A40-B372-F4769C0BCF10}" type="pres">
      <dgm:prSet presAssocID="{2835E912-6406-4480-9072-FDE3A1A085E6}" presName="sibTransNodeCircle" presStyleLbl="alignNode1" presStyleIdx="4" presStyleCnt="10">
        <dgm:presLayoutVars>
          <dgm:chMax val="0"/>
          <dgm:bulletEnabled/>
        </dgm:presLayoutVars>
      </dgm:prSet>
      <dgm:spPr/>
    </dgm:pt>
    <dgm:pt modelId="{DCF42700-E875-1244-95EE-24B7B70FF189}" type="pres">
      <dgm:prSet presAssocID="{C405F444-B3EC-47AC-8F6A-1DCE8A755800}" presName="bottomLine" presStyleLbl="alignNode1" presStyleIdx="5" presStyleCnt="10">
        <dgm:presLayoutVars/>
      </dgm:prSet>
      <dgm:spPr/>
    </dgm:pt>
    <dgm:pt modelId="{F2A0D73F-D104-F140-96F9-66E6DE2FB2F7}" type="pres">
      <dgm:prSet presAssocID="{C405F444-B3EC-47AC-8F6A-1DCE8A755800}" presName="nodeText" presStyleLbl="bgAccFollowNode1" presStyleIdx="2" presStyleCnt="5">
        <dgm:presLayoutVars>
          <dgm:bulletEnabled val="1"/>
        </dgm:presLayoutVars>
      </dgm:prSet>
      <dgm:spPr/>
    </dgm:pt>
    <dgm:pt modelId="{D1BDC295-1374-BD4B-96D7-100A2419E69B}" type="pres">
      <dgm:prSet presAssocID="{2835E912-6406-4480-9072-FDE3A1A085E6}" presName="sibTrans" presStyleCnt="0"/>
      <dgm:spPr/>
    </dgm:pt>
    <dgm:pt modelId="{130F2D94-D435-9847-B815-2983DC88C901}" type="pres">
      <dgm:prSet presAssocID="{C5D819C4-8701-4805-9424-6792270FDFC9}" presName="compositeNode" presStyleCnt="0">
        <dgm:presLayoutVars>
          <dgm:bulletEnabled val="1"/>
        </dgm:presLayoutVars>
      </dgm:prSet>
      <dgm:spPr/>
    </dgm:pt>
    <dgm:pt modelId="{0AB23840-51F9-D745-8088-431C9538B0F7}" type="pres">
      <dgm:prSet presAssocID="{C5D819C4-8701-4805-9424-6792270FDFC9}" presName="bgRect" presStyleLbl="bgAccFollowNode1" presStyleIdx="3" presStyleCnt="5"/>
      <dgm:spPr/>
    </dgm:pt>
    <dgm:pt modelId="{5C35BCF5-735E-1642-A1E2-B7F60B4DFA4F}" type="pres">
      <dgm:prSet presAssocID="{79C68544-B1EF-4569-9534-E40B6002E3FF}" presName="sibTransNodeCircle" presStyleLbl="alignNode1" presStyleIdx="6" presStyleCnt="10">
        <dgm:presLayoutVars>
          <dgm:chMax val="0"/>
          <dgm:bulletEnabled/>
        </dgm:presLayoutVars>
      </dgm:prSet>
      <dgm:spPr/>
    </dgm:pt>
    <dgm:pt modelId="{74E1B9D4-2A5D-FF47-BD12-5B727FD583E8}" type="pres">
      <dgm:prSet presAssocID="{C5D819C4-8701-4805-9424-6792270FDFC9}" presName="bottomLine" presStyleLbl="alignNode1" presStyleIdx="7" presStyleCnt="10">
        <dgm:presLayoutVars/>
      </dgm:prSet>
      <dgm:spPr/>
    </dgm:pt>
    <dgm:pt modelId="{EE5BDEF5-17DD-DC42-983F-21339779C03F}" type="pres">
      <dgm:prSet presAssocID="{C5D819C4-8701-4805-9424-6792270FDFC9}" presName="nodeText" presStyleLbl="bgAccFollowNode1" presStyleIdx="3" presStyleCnt="5">
        <dgm:presLayoutVars>
          <dgm:bulletEnabled val="1"/>
        </dgm:presLayoutVars>
      </dgm:prSet>
      <dgm:spPr/>
    </dgm:pt>
    <dgm:pt modelId="{540D0449-4870-234B-B542-611FE0B6B960}" type="pres">
      <dgm:prSet presAssocID="{79C68544-B1EF-4569-9534-E40B6002E3FF}" presName="sibTrans" presStyleCnt="0"/>
      <dgm:spPr/>
    </dgm:pt>
    <dgm:pt modelId="{59865AD8-CC37-7846-BCD2-E9EE22ACD0C0}" type="pres">
      <dgm:prSet presAssocID="{77AA6AF5-EFD1-483E-9E92-5B694CFA27EC}" presName="compositeNode" presStyleCnt="0">
        <dgm:presLayoutVars>
          <dgm:bulletEnabled val="1"/>
        </dgm:presLayoutVars>
      </dgm:prSet>
      <dgm:spPr/>
    </dgm:pt>
    <dgm:pt modelId="{650A1975-0BCB-A048-BDBA-0A7CF75BCE9E}" type="pres">
      <dgm:prSet presAssocID="{77AA6AF5-EFD1-483E-9E92-5B694CFA27EC}" presName="bgRect" presStyleLbl="bgAccFollowNode1" presStyleIdx="4" presStyleCnt="5"/>
      <dgm:spPr/>
    </dgm:pt>
    <dgm:pt modelId="{5729F54B-516E-5E45-8C53-8A78C51A48C0}" type="pres">
      <dgm:prSet presAssocID="{82C1E614-639B-492C-88D5-4AAC4BBCB222}" presName="sibTransNodeCircle" presStyleLbl="alignNode1" presStyleIdx="8" presStyleCnt="10">
        <dgm:presLayoutVars>
          <dgm:chMax val="0"/>
          <dgm:bulletEnabled/>
        </dgm:presLayoutVars>
      </dgm:prSet>
      <dgm:spPr/>
    </dgm:pt>
    <dgm:pt modelId="{A158C96F-B0A7-A64C-9C21-9755789AADEF}" type="pres">
      <dgm:prSet presAssocID="{77AA6AF5-EFD1-483E-9E92-5B694CFA27EC}" presName="bottomLine" presStyleLbl="alignNode1" presStyleIdx="9" presStyleCnt="10">
        <dgm:presLayoutVars/>
      </dgm:prSet>
      <dgm:spPr/>
    </dgm:pt>
    <dgm:pt modelId="{A7B4AD26-3712-364A-BA66-804120664545}" type="pres">
      <dgm:prSet presAssocID="{77AA6AF5-EFD1-483E-9E92-5B694CFA27EC}" presName="nodeText" presStyleLbl="bgAccFollowNode1" presStyleIdx="4" presStyleCnt="5">
        <dgm:presLayoutVars>
          <dgm:bulletEnabled val="1"/>
        </dgm:presLayoutVars>
      </dgm:prSet>
      <dgm:spPr/>
    </dgm:pt>
  </dgm:ptLst>
  <dgm:cxnLst>
    <dgm:cxn modelId="{739BD116-EB0F-4465-9DBB-7BB95C9BF647}" srcId="{59BA9412-AC4D-41C6-B733-BED744155A46}" destId="{DC9F6821-166F-46BF-8D6D-B57E1971ECB5}" srcOrd="1" destOrd="0" parTransId="{4F80114A-9C67-4A3B-8B9B-EE282E833A04}" sibTransId="{1010D3B5-A393-46D0-BDE7-471B345D5077}"/>
    <dgm:cxn modelId="{48C17227-0EF3-459C-B795-91F708107E2F}" srcId="{59BA9412-AC4D-41C6-B733-BED744155A46}" destId="{F0924129-B608-44C7-A60A-5DC56140C956}" srcOrd="0" destOrd="0" parTransId="{6F07F6CE-869D-4F78-BCB7-B9196E9E346D}" sibTransId="{0A957B61-DCC5-4045-92BD-5378C9444803}"/>
    <dgm:cxn modelId="{D6BB062E-565B-8B46-8569-29795D0708F3}" type="presOf" srcId="{F0924129-B608-44C7-A60A-5DC56140C956}" destId="{93A43AAC-9802-CF48-90EB-236A505A21B3}" srcOrd="0" destOrd="0" presId="urn:microsoft.com/office/officeart/2016/7/layout/BasicLinearProcessNumbered"/>
    <dgm:cxn modelId="{DB9E6138-7C3E-4D40-B625-9E3CC88572E6}" type="presOf" srcId="{77AA6AF5-EFD1-483E-9E92-5B694CFA27EC}" destId="{A7B4AD26-3712-364A-BA66-804120664545}" srcOrd="1" destOrd="0" presId="urn:microsoft.com/office/officeart/2016/7/layout/BasicLinearProcessNumbered"/>
    <dgm:cxn modelId="{6994B859-D5E4-4954-88AA-782FF26DD8E9}" srcId="{59BA9412-AC4D-41C6-B733-BED744155A46}" destId="{C405F444-B3EC-47AC-8F6A-1DCE8A755800}" srcOrd="2" destOrd="0" parTransId="{222FF647-6C46-445B-8F11-2A1FE733BF87}" sibTransId="{2835E912-6406-4480-9072-FDE3A1A085E6}"/>
    <dgm:cxn modelId="{BEB8375D-CC0B-A049-99B9-511F35B1C79B}" type="presOf" srcId="{82C1E614-639B-492C-88D5-4AAC4BBCB222}" destId="{5729F54B-516E-5E45-8C53-8A78C51A48C0}" srcOrd="0" destOrd="0" presId="urn:microsoft.com/office/officeart/2016/7/layout/BasicLinearProcessNumbered"/>
    <dgm:cxn modelId="{57C42A6B-4674-9C43-9856-1066217B6160}" type="presOf" srcId="{59BA9412-AC4D-41C6-B733-BED744155A46}" destId="{7F9F506C-A768-104A-B5C3-8E8FDD04427D}" srcOrd="0" destOrd="0" presId="urn:microsoft.com/office/officeart/2016/7/layout/BasicLinearProcessNumbered"/>
    <dgm:cxn modelId="{1F98E672-9ED0-0947-A8E8-C4DD74F105AE}" type="presOf" srcId="{77AA6AF5-EFD1-483E-9E92-5B694CFA27EC}" destId="{650A1975-0BCB-A048-BDBA-0A7CF75BCE9E}" srcOrd="0" destOrd="0" presId="urn:microsoft.com/office/officeart/2016/7/layout/BasicLinearProcessNumbered"/>
    <dgm:cxn modelId="{9055BF73-358B-234E-B1F5-7AD5E78BBB1B}" type="presOf" srcId="{DC9F6821-166F-46BF-8D6D-B57E1971ECB5}" destId="{9EC35207-667A-5E4E-AAFA-3E3E1ED2683C}" srcOrd="0" destOrd="0" presId="urn:microsoft.com/office/officeart/2016/7/layout/BasicLinearProcessNumbered"/>
    <dgm:cxn modelId="{5CBA1E78-2675-5F4D-8447-D1CAD1003EB9}" type="presOf" srcId="{1010D3B5-A393-46D0-BDE7-471B345D5077}" destId="{D7159268-2290-DA4F-8BDA-56397B541F49}" srcOrd="0" destOrd="0" presId="urn:microsoft.com/office/officeart/2016/7/layout/BasicLinearProcessNumbered"/>
    <dgm:cxn modelId="{59949F78-8896-C741-BFD7-82B5C36DFE2F}" type="presOf" srcId="{79C68544-B1EF-4569-9534-E40B6002E3FF}" destId="{5C35BCF5-735E-1642-A1E2-B7F60B4DFA4F}" srcOrd="0" destOrd="0" presId="urn:microsoft.com/office/officeart/2016/7/layout/BasicLinearProcessNumbered"/>
    <dgm:cxn modelId="{51AEF37C-BCF8-4747-8D81-43EFABEE43CA}" type="presOf" srcId="{C405F444-B3EC-47AC-8F6A-1DCE8A755800}" destId="{F2A0D73F-D104-F140-96F9-66E6DE2FB2F7}" srcOrd="1" destOrd="0" presId="urn:microsoft.com/office/officeart/2016/7/layout/BasicLinearProcessNumbered"/>
    <dgm:cxn modelId="{C72150A6-28F3-A345-A1B2-D687558AFD35}" type="presOf" srcId="{C5D819C4-8701-4805-9424-6792270FDFC9}" destId="{EE5BDEF5-17DD-DC42-983F-21339779C03F}" srcOrd="1" destOrd="0" presId="urn:microsoft.com/office/officeart/2016/7/layout/BasicLinearProcessNumbered"/>
    <dgm:cxn modelId="{788D01B1-B155-404F-B239-3ADDE840B2D1}" type="presOf" srcId="{DC9F6821-166F-46BF-8D6D-B57E1971ECB5}" destId="{632876DA-9195-A245-912E-11337C498550}" srcOrd="1" destOrd="0" presId="urn:microsoft.com/office/officeart/2016/7/layout/BasicLinearProcessNumbered"/>
    <dgm:cxn modelId="{F304D4B1-B8E1-44CB-A895-05233A415E02}" srcId="{59BA9412-AC4D-41C6-B733-BED744155A46}" destId="{C5D819C4-8701-4805-9424-6792270FDFC9}" srcOrd="3" destOrd="0" parTransId="{84659185-44E4-489F-BB18-C392F824A9FF}" sibTransId="{79C68544-B1EF-4569-9534-E40B6002E3FF}"/>
    <dgm:cxn modelId="{84F25DB7-9DDF-8C4C-A083-AD0724020D35}" type="presOf" srcId="{2835E912-6406-4480-9072-FDE3A1A085E6}" destId="{2E2147FF-9627-5A40-B372-F4769C0BCF10}" srcOrd="0" destOrd="0" presId="urn:microsoft.com/office/officeart/2016/7/layout/BasicLinearProcessNumbered"/>
    <dgm:cxn modelId="{8A3B6CC9-828F-4E49-A246-B8615F4B2CE7}" type="presOf" srcId="{F0924129-B608-44C7-A60A-5DC56140C956}" destId="{6E216EF4-DC51-304E-9CBE-8E5C68829D76}" srcOrd="1" destOrd="0" presId="urn:microsoft.com/office/officeart/2016/7/layout/BasicLinearProcessNumbered"/>
    <dgm:cxn modelId="{233913CA-CB50-8841-BFAC-4BF849750C99}" type="presOf" srcId="{C5D819C4-8701-4805-9424-6792270FDFC9}" destId="{0AB23840-51F9-D745-8088-431C9538B0F7}" srcOrd="0" destOrd="0" presId="urn:microsoft.com/office/officeart/2016/7/layout/BasicLinearProcessNumbered"/>
    <dgm:cxn modelId="{0F5EA9D4-F736-BA4B-A726-9F7E19318902}" type="presOf" srcId="{0A957B61-DCC5-4045-92BD-5378C9444803}" destId="{56E8FD22-A8F4-5B49-8C96-45E585652AC7}" srcOrd="0" destOrd="0" presId="urn:microsoft.com/office/officeart/2016/7/layout/BasicLinearProcessNumbered"/>
    <dgm:cxn modelId="{06C25BF1-9DF6-7245-82B8-BE15720931F6}" type="presOf" srcId="{C405F444-B3EC-47AC-8F6A-1DCE8A755800}" destId="{9FE36BDA-F5B5-F345-B09D-5682E186BD52}" srcOrd="0" destOrd="0" presId="urn:microsoft.com/office/officeart/2016/7/layout/BasicLinearProcessNumbered"/>
    <dgm:cxn modelId="{C7BDA7F1-5B6D-44BF-B244-6370029251FA}" srcId="{59BA9412-AC4D-41C6-B733-BED744155A46}" destId="{77AA6AF5-EFD1-483E-9E92-5B694CFA27EC}" srcOrd="4" destOrd="0" parTransId="{2A07C7BC-C359-4EAF-8BCF-9C4CE81BB038}" sibTransId="{82C1E614-639B-492C-88D5-4AAC4BBCB222}"/>
    <dgm:cxn modelId="{466FA25E-17DE-8D4F-9701-1ACEDADBD6F6}" type="presParOf" srcId="{7F9F506C-A768-104A-B5C3-8E8FDD04427D}" destId="{1514BF92-0678-8747-B60D-890A96CED2B2}" srcOrd="0" destOrd="0" presId="urn:microsoft.com/office/officeart/2016/7/layout/BasicLinearProcessNumbered"/>
    <dgm:cxn modelId="{9BCD34BA-DC85-384D-88E0-D98E8653D1A4}" type="presParOf" srcId="{1514BF92-0678-8747-B60D-890A96CED2B2}" destId="{93A43AAC-9802-CF48-90EB-236A505A21B3}" srcOrd="0" destOrd="0" presId="urn:microsoft.com/office/officeart/2016/7/layout/BasicLinearProcessNumbered"/>
    <dgm:cxn modelId="{2B2C0D20-2063-494E-9090-7BE594C18B6E}" type="presParOf" srcId="{1514BF92-0678-8747-B60D-890A96CED2B2}" destId="{56E8FD22-A8F4-5B49-8C96-45E585652AC7}" srcOrd="1" destOrd="0" presId="urn:microsoft.com/office/officeart/2016/7/layout/BasicLinearProcessNumbered"/>
    <dgm:cxn modelId="{803A0DC6-25A3-DD4B-9310-16E6719E9C9B}" type="presParOf" srcId="{1514BF92-0678-8747-B60D-890A96CED2B2}" destId="{A2B66029-4AE8-3A4E-9DC4-49F72C7CD512}" srcOrd="2" destOrd="0" presId="urn:microsoft.com/office/officeart/2016/7/layout/BasicLinearProcessNumbered"/>
    <dgm:cxn modelId="{423F7B28-FB7F-654C-A127-058230ABDF63}" type="presParOf" srcId="{1514BF92-0678-8747-B60D-890A96CED2B2}" destId="{6E216EF4-DC51-304E-9CBE-8E5C68829D76}" srcOrd="3" destOrd="0" presId="urn:microsoft.com/office/officeart/2016/7/layout/BasicLinearProcessNumbered"/>
    <dgm:cxn modelId="{545B87A0-9E34-6F48-A994-285930B40C2B}" type="presParOf" srcId="{7F9F506C-A768-104A-B5C3-8E8FDD04427D}" destId="{269056BA-73AB-1648-A67F-26EF893D4ED2}" srcOrd="1" destOrd="0" presId="urn:microsoft.com/office/officeart/2016/7/layout/BasicLinearProcessNumbered"/>
    <dgm:cxn modelId="{E5FCC6EC-E158-FD4E-9B48-9EE04996A19C}" type="presParOf" srcId="{7F9F506C-A768-104A-B5C3-8E8FDD04427D}" destId="{6AB6CBD6-36C2-6E4B-A5A1-9FFE1900DBBD}" srcOrd="2" destOrd="0" presId="urn:microsoft.com/office/officeart/2016/7/layout/BasicLinearProcessNumbered"/>
    <dgm:cxn modelId="{FC896545-D064-514C-906F-EAECE54C2E04}" type="presParOf" srcId="{6AB6CBD6-36C2-6E4B-A5A1-9FFE1900DBBD}" destId="{9EC35207-667A-5E4E-AAFA-3E3E1ED2683C}" srcOrd="0" destOrd="0" presId="urn:microsoft.com/office/officeart/2016/7/layout/BasicLinearProcessNumbered"/>
    <dgm:cxn modelId="{11AFCEEE-2C18-1548-B8C1-B00C44803CFC}" type="presParOf" srcId="{6AB6CBD6-36C2-6E4B-A5A1-9FFE1900DBBD}" destId="{D7159268-2290-DA4F-8BDA-56397B541F49}" srcOrd="1" destOrd="0" presId="urn:microsoft.com/office/officeart/2016/7/layout/BasicLinearProcessNumbered"/>
    <dgm:cxn modelId="{38DC542B-19EA-B344-8283-9548C818C451}" type="presParOf" srcId="{6AB6CBD6-36C2-6E4B-A5A1-9FFE1900DBBD}" destId="{D755C7DC-89E9-3548-8BFE-57274CBAA586}" srcOrd="2" destOrd="0" presId="urn:microsoft.com/office/officeart/2016/7/layout/BasicLinearProcessNumbered"/>
    <dgm:cxn modelId="{7F13A64C-4509-9340-8C78-21EE39A9EAD5}" type="presParOf" srcId="{6AB6CBD6-36C2-6E4B-A5A1-9FFE1900DBBD}" destId="{632876DA-9195-A245-912E-11337C498550}" srcOrd="3" destOrd="0" presId="urn:microsoft.com/office/officeart/2016/7/layout/BasicLinearProcessNumbered"/>
    <dgm:cxn modelId="{A7157EB0-50A8-3047-9652-BD3E262DA37B}" type="presParOf" srcId="{7F9F506C-A768-104A-B5C3-8E8FDD04427D}" destId="{7C323CE0-0F07-EA4F-987A-E48E83538666}" srcOrd="3" destOrd="0" presId="urn:microsoft.com/office/officeart/2016/7/layout/BasicLinearProcessNumbered"/>
    <dgm:cxn modelId="{2BBD61C4-B240-B945-869C-C63B56E6F062}" type="presParOf" srcId="{7F9F506C-A768-104A-B5C3-8E8FDD04427D}" destId="{64F76C2E-148B-E641-9594-17E0C270922B}" srcOrd="4" destOrd="0" presId="urn:microsoft.com/office/officeart/2016/7/layout/BasicLinearProcessNumbered"/>
    <dgm:cxn modelId="{9F3C0DCE-7405-2B40-BABB-1A44FE16BBE7}" type="presParOf" srcId="{64F76C2E-148B-E641-9594-17E0C270922B}" destId="{9FE36BDA-F5B5-F345-B09D-5682E186BD52}" srcOrd="0" destOrd="0" presId="urn:microsoft.com/office/officeart/2016/7/layout/BasicLinearProcessNumbered"/>
    <dgm:cxn modelId="{E63DEA0D-72D9-E644-967D-B97F3CE90DA9}" type="presParOf" srcId="{64F76C2E-148B-E641-9594-17E0C270922B}" destId="{2E2147FF-9627-5A40-B372-F4769C0BCF10}" srcOrd="1" destOrd="0" presId="urn:microsoft.com/office/officeart/2016/7/layout/BasicLinearProcessNumbered"/>
    <dgm:cxn modelId="{13A64FBE-C9D1-AC4F-9871-23C77EA379D4}" type="presParOf" srcId="{64F76C2E-148B-E641-9594-17E0C270922B}" destId="{DCF42700-E875-1244-95EE-24B7B70FF189}" srcOrd="2" destOrd="0" presId="urn:microsoft.com/office/officeart/2016/7/layout/BasicLinearProcessNumbered"/>
    <dgm:cxn modelId="{E8C124DA-F679-D14B-B655-C3944850CB20}" type="presParOf" srcId="{64F76C2E-148B-E641-9594-17E0C270922B}" destId="{F2A0D73F-D104-F140-96F9-66E6DE2FB2F7}" srcOrd="3" destOrd="0" presId="urn:microsoft.com/office/officeart/2016/7/layout/BasicLinearProcessNumbered"/>
    <dgm:cxn modelId="{B7E992B2-423D-D84D-B3AE-55F948B89455}" type="presParOf" srcId="{7F9F506C-A768-104A-B5C3-8E8FDD04427D}" destId="{D1BDC295-1374-BD4B-96D7-100A2419E69B}" srcOrd="5" destOrd="0" presId="urn:microsoft.com/office/officeart/2016/7/layout/BasicLinearProcessNumbered"/>
    <dgm:cxn modelId="{AC46DD2C-05E8-594D-B088-633D09DF19B3}" type="presParOf" srcId="{7F9F506C-A768-104A-B5C3-8E8FDD04427D}" destId="{130F2D94-D435-9847-B815-2983DC88C901}" srcOrd="6" destOrd="0" presId="urn:microsoft.com/office/officeart/2016/7/layout/BasicLinearProcessNumbered"/>
    <dgm:cxn modelId="{F53823AB-8E63-734D-A6BE-54885BF87B0A}" type="presParOf" srcId="{130F2D94-D435-9847-B815-2983DC88C901}" destId="{0AB23840-51F9-D745-8088-431C9538B0F7}" srcOrd="0" destOrd="0" presId="urn:microsoft.com/office/officeart/2016/7/layout/BasicLinearProcessNumbered"/>
    <dgm:cxn modelId="{ACC1A90F-1643-CA49-A55E-DA1DEFF71AC7}" type="presParOf" srcId="{130F2D94-D435-9847-B815-2983DC88C901}" destId="{5C35BCF5-735E-1642-A1E2-B7F60B4DFA4F}" srcOrd="1" destOrd="0" presId="urn:microsoft.com/office/officeart/2016/7/layout/BasicLinearProcessNumbered"/>
    <dgm:cxn modelId="{C0EC6A21-AAF6-6D4F-AB90-9633DC61B0AC}" type="presParOf" srcId="{130F2D94-D435-9847-B815-2983DC88C901}" destId="{74E1B9D4-2A5D-FF47-BD12-5B727FD583E8}" srcOrd="2" destOrd="0" presId="urn:microsoft.com/office/officeart/2016/7/layout/BasicLinearProcessNumbered"/>
    <dgm:cxn modelId="{8A63F143-0D36-5E45-80A9-34A9F6B84605}" type="presParOf" srcId="{130F2D94-D435-9847-B815-2983DC88C901}" destId="{EE5BDEF5-17DD-DC42-983F-21339779C03F}" srcOrd="3" destOrd="0" presId="urn:microsoft.com/office/officeart/2016/7/layout/BasicLinearProcessNumbered"/>
    <dgm:cxn modelId="{BA34A2C5-E27D-2F45-85F2-3DB6D3259E2A}" type="presParOf" srcId="{7F9F506C-A768-104A-B5C3-8E8FDD04427D}" destId="{540D0449-4870-234B-B542-611FE0B6B960}" srcOrd="7" destOrd="0" presId="urn:microsoft.com/office/officeart/2016/7/layout/BasicLinearProcessNumbered"/>
    <dgm:cxn modelId="{FD3F67A6-2486-9942-AF47-AA639E9138F0}" type="presParOf" srcId="{7F9F506C-A768-104A-B5C3-8E8FDD04427D}" destId="{59865AD8-CC37-7846-BCD2-E9EE22ACD0C0}" srcOrd="8" destOrd="0" presId="urn:microsoft.com/office/officeart/2016/7/layout/BasicLinearProcessNumbered"/>
    <dgm:cxn modelId="{F1BAC2E4-BB7B-3E4F-A8DA-68C6D0CCD7E3}" type="presParOf" srcId="{59865AD8-CC37-7846-BCD2-E9EE22ACD0C0}" destId="{650A1975-0BCB-A048-BDBA-0A7CF75BCE9E}" srcOrd="0" destOrd="0" presId="urn:microsoft.com/office/officeart/2016/7/layout/BasicLinearProcessNumbered"/>
    <dgm:cxn modelId="{BD72BB66-34FF-A246-977D-5F785023E3F3}" type="presParOf" srcId="{59865AD8-CC37-7846-BCD2-E9EE22ACD0C0}" destId="{5729F54B-516E-5E45-8C53-8A78C51A48C0}" srcOrd="1" destOrd="0" presId="urn:microsoft.com/office/officeart/2016/7/layout/BasicLinearProcessNumbered"/>
    <dgm:cxn modelId="{DCAA382A-0942-CF4E-946C-07682D37630B}" type="presParOf" srcId="{59865AD8-CC37-7846-BCD2-E9EE22ACD0C0}" destId="{A158C96F-B0A7-A64C-9C21-9755789AADEF}" srcOrd="2" destOrd="0" presId="urn:microsoft.com/office/officeart/2016/7/layout/BasicLinearProcessNumbered"/>
    <dgm:cxn modelId="{D38DFDEE-D08B-414F-9474-8A15F7C2E895}" type="presParOf" srcId="{59865AD8-CC37-7846-BCD2-E9EE22ACD0C0}" destId="{A7B4AD26-3712-364A-BA66-80412066454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49B6AD-4488-485F-BAD5-31BCE58C24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2B4E5CA-DCAA-4E1B-B6EE-AE22A4804692}">
      <dgm:prSet/>
      <dgm:spPr/>
      <dgm:t>
        <a:bodyPr/>
        <a:lstStyle/>
        <a:p>
          <a:r>
            <a:rPr lang="en-IN"/>
            <a:t>Python							</a:t>
          </a:r>
          <a:endParaRPr lang="en-US"/>
        </a:p>
      </dgm:t>
    </dgm:pt>
    <dgm:pt modelId="{02D48BB3-4031-436C-B036-FD796C446F42}" type="parTrans" cxnId="{4F841C14-4222-4859-A992-82711870C55E}">
      <dgm:prSet/>
      <dgm:spPr/>
      <dgm:t>
        <a:bodyPr/>
        <a:lstStyle/>
        <a:p>
          <a:endParaRPr lang="en-US"/>
        </a:p>
      </dgm:t>
    </dgm:pt>
    <dgm:pt modelId="{B22A61E2-18E0-4DE2-BF67-3EDAAAFB64A2}" type="sibTrans" cxnId="{4F841C14-4222-4859-A992-82711870C55E}">
      <dgm:prSet/>
      <dgm:spPr/>
      <dgm:t>
        <a:bodyPr/>
        <a:lstStyle/>
        <a:p>
          <a:endParaRPr lang="en-US"/>
        </a:p>
      </dgm:t>
    </dgm:pt>
    <dgm:pt modelId="{4205D3DF-D5D4-45D0-8879-70157D9ABFF0}">
      <dgm:prSet/>
      <dgm:spPr/>
      <dgm:t>
        <a:bodyPr/>
        <a:lstStyle/>
        <a:p>
          <a:r>
            <a:rPr lang="en-IN"/>
            <a:t>PANDAS</a:t>
          </a:r>
          <a:endParaRPr lang="en-US"/>
        </a:p>
      </dgm:t>
    </dgm:pt>
    <dgm:pt modelId="{17A0C952-E558-4C7D-BD6F-D0FE6EDC7494}" type="parTrans" cxnId="{78EFB369-DCA5-465B-A154-AB128963BD48}">
      <dgm:prSet/>
      <dgm:spPr/>
      <dgm:t>
        <a:bodyPr/>
        <a:lstStyle/>
        <a:p>
          <a:endParaRPr lang="en-US"/>
        </a:p>
      </dgm:t>
    </dgm:pt>
    <dgm:pt modelId="{962EEDEA-1B09-449C-920C-5CB4219BAAA8}" type="sibTrans" cxnId="{78EFB369-DCA5-465B-A154-AB128963BD48}">
      <dgm:prSet/>
      <dgm:spPr/>
      <dgm:t>
        <a:bodyPr/>
        <a:lstStyle/>
        <a:p>
          <a:endParaRPr lang="en-US"/>
        </a:p>
      </dgm:t>
    </dgm:pt>
    <dgm:pt modelId="{A04F8DF6-2A99-4EBB-A47D-031917DDAFED}">
      <dgm:prSet/>
      <dgm:spPr/>
      <dgm:t>
        <a:bodyPr/>
        <a:lstStyle/>
        <a:p>
          <a:r>
            <a:rPr lang="en-IN"/>
            <a:t>NUMPY</a:t>
          </a:r>
          <a:endParaRPr lang="en-US"/>
        </a:p>
      </dgm:t>
    </dgm:pt>
    <dgm:pt modelId="{18CA0FAE-1E0F-4CEC-9B6A-3BB3D4887FE1}" type="parTrans" cxnId="{DE086C92-3375-4718-B55E-D2E862CA26AA}">
      <dgm:prSet/>
      <dgm:spPr/>
      <dgm:t>
        <a:bodyPr/>
        <a:lstStyle/>
        <a:p>
          <a:endParaRPr lang="en-US"/>
        </a:p>
      </dgm:t>
    </dgm:pt>
    <dgm:pt modelId="{AC1BE0C7-2A57-4D09-A46D-AE7796A025E5}" type="sibTrans" cxnId="{DE086C92-3375-4718-B55E-D2E862CA26AA}">
      <dgm:prSet/>
      <dgm:spPr/>
      <dgm:t>
        <a:bodyPr/>
        <a:lstStyle/>
        <a:p>
          <a:endParaRPr lang="en-US"/>
        </a:p>
      </dgm:t>
    </dgm:pt>
    <dgm:pt modelId="{50C5659E-17C6-4716-B6E6-E3D9705F8BB7}">
      <dgm:prSet/>
      <dgm:spPr/>
      <dgm:t>
        <a:bodyPr/>
        <a:lstStyle/>
        <a:p>
          <a:r>
            <a:rPr lang="en-IN"/>
            <a:t>Speech Recognition</a:t>
          </a:r>
          <a:br>
            <a:rPr lang="en-IN"/>
          </a:br>
          <a:r>
            <a:rPr lang="en-IN"/>
            <a:t>	</a:t>
          </a:r>
          <a:endParaRPr lang="en-US"/>
        </a:p>
      </dgm:t>
    </dgm:pt>
    <dgm:pt modelId="{60E1FCD3-212F-4FB6-BEC8-1F1C135B5A9D}" type="parTrans" cxnId="{AF9A7721-A5D8-4967-946F-675F7FF55F8F}">
      <dgm:prSet/>
      <dgm:spPr/>
      <dgm:t>
        <a:bodyPr/>
        <a:lstStyle/>
        <a:p>
          <a:endParaRPr lang="en-US"/>
        </a:p>
      </dgm:t>
    </dgm:pt>
    <dgm:pt modelId="{2BFA2FEE-369C-43F8-97B2-0E137B11DC50}" type="sibTrans" cxnId="{AF9A7721-A5D8-4967-946F-675F7FF55F8F}">
      <dgm:prSet/>
      <dgm:spPr/>
      <dgm:t>
        <a:bodyPr/>
        <a:lstStyle/>
        <a:p>
          <a:endParaRPr lang="en-US"/>
        </a:p>
      </dgm:t>
    </dgm:pt>
    <dgm:pt modelId="{3A5FDDFA-2FFD-410C-8337-9C0B0BA54B53}">
      <dgm:prSet/>
      <dgm:spPr/>
      <dgm:t>
        <a:bodyPr/>
        <a:lstStyle/>
        <a:p>
          <a:r>
            <a:rPr lang="en-IN"/>
            <a:t>Natural Language Processing (NLP)</a:t>
          </a:r>
          <a:endParaRPr lang="en-US"/>
        </a:p>
      </dgm:t>
    </dgm:pt>
    <dgm:pt modelId="{DE783CC1-4DE7-4CA8-BA95-CAA84F875611}" type="parTrans" cxnId="{5758FDB4-D5BB-4AEB-82A8-BE3B7DEE35C9}">
      <dgm:prSet/>
      <dgm:spPr/>
      <dgm:t>
        <a:bodyPr/>
        <a:lstStyle/>
        <a:p>
          <a:endParaRPr lang="en-US"/>
        </a:p>
      </dgm:t>
    </dgm:pt>
    <dgm:pt modelId="{D2777E31-86E8-44A8-80A8-D607E7877066}" type="sibTrans" cxnId="{5758FDB4-D5BB-4AEB-82A8-BE3B7DEE35C9}">
      <dgm:prSet/>
      <dgm:spPr/>
      <dgm:t>
        <a:bodyPr/>
        <a:lstStyle/>
        <a:p>
          <a:endParaRPr lang="en-US"/>
        </a:p>
      </dgm:t>
    </dgm:pt>
    <dgm:pt modelId="{0E22C75A-A0D1-44EA-890F-29A5A57F6481}">
      <dgm:prSet/>
      <dgm:spPr/>
      <dgm:t>
        <a:bodyPr/>
        <a:lstStyle/>
        <a:p>
          <a:r>
            <a:rPr lang="en-IN"/>
            <a:t>Convolutional Neural Network (CNN)</a:t>
          </a:r>
          <a:endParaRPr lang="en-US"/>
        </a:p>
      </dgm:t>
    </dgm:pt>
    <dgm:pt modelId="{70726496-B48E-4395-A001-35987AC7A971}" type="parTrans" cxnId="{4526C4D9-BC17-4DF7-B0D5-BB707044DA32}">
      <dgm:prSet/>
      <dgm:spPr/>
      <dgm:t>
        <a:bodyPr/>
        <a:lstStyle/>
        <a:p>
          <a:endParaRPr lang="en-US"/>
        </a:p>
      </dgm:t>
    </dgm:pt>
    <dgm:pt modelId="{E62E33E1-BAAE-40E8-8DD3-B94AC7E1EE1F}" type="sibTrans" cxnId="{4526C4D9-BC17-4DF7-B0D5-BB707044DA32}">
      <dgm:prSet/>
      <dgm:spPr/>
      <dgm:t>
        <a:bodyPr/>
        <a:lstStyle/>
        <a:p>
          <a:endParaRPr lang="en-US"/>
        </a:p>
      </dgm:t>
    </dgm:pt>
    <dgm:pt modelId="{995D92AF-DB0C-214C-B3D2-88A10208333C}" type="pres">
      <dgm:prSet presAssocID="{BB49B6AD-4488-485F-BAD5-31BCE58C2446}" presName="linear" presStyleCnt="0">
        <dgm:presLayoutVars>
          <dgm:animLvl val="lvl"/>
          <dgm:resizeHandles val="exact"/>
        </dgm:presLayoutVars>
      </dgm:prSet>
      <dgm:spPr/>
    </dgm:pt>
    <dgm:pt modelId="{0B7B86FA-75D5-8649-A41E-333E876D9723}" type="pres">
      <dgm:prSet presAssocID="{82B4E5CA-DCAA-4E1B-B6EE-AE22A4804692}" presName="parentText" presStyleLbl="node1" presStyleIdx="0" presStyleCnt="3">
        <dgm:presLayoutVars>
          <dgm:chMax val="0"/>
          <dgm:bulletEnabled val="1"/>
        </dgm:presLayoutVars>
      </dgm:prSet>
      <dgm:spPr/>
    </dgm:pt>
    <dgm:pt modelId="{0D86166B-D4AE-8F42-A909-2CA2ABB62665}" type="pres">
      <dgm:prSet presAssocID="{82B4E5CA-DCAA-4E1B-B6EE-AE22A4804692}" presName="childText" presStyleLbl="revTx" presStyleIdx="0" presStyleCnt="1">
        <dgm:presLayoutVars>
          <dgm:bulletEnabled val="1"/>
        </dgm:presLayoutVars>
      </dgm:prSet>
      <dgm:spPr/>
    </dgm:pt>
    <dgm:pt modelId="{97D1246C-417E-4F42-8836-B4D57BC02C0D}" type="pres">
      <dgm:prSet presAssocID="{3A5FDDFA-2FFD-410C-8337-9C0B0BA54B53}" presName="parentText" presStyleLbl="node1" presStyleIdx="1" presStyleCnt="3">
        <dgm:presLayoutVars>
          <dgm:chMax val="0"/>
          <dgm:bulletEnabled val="1"/>
        </dgm:presLayoutVars>
      </dgm:prSet>
      <dgm:spPr/>
    </dgm:pt>
    <dgm:pt modelId="{A825B587-383E-8A41-90A8-E6E057A7F3ED}" type="pres">
      <dgm:prSet presAssocID="{D2777E31-86E8-44A8-80A8-D607E7877066}" presName="spacer" presStyleCnt="0"/>
      <dgm:spPr/>
    </dgm:pt>
    <dgm:pt modelId="{7C8F2B8B-004B-344E-A6EE-9CF4CE79209A}" type="pres">
      <dgm:prSet presAssocID="{0E22C75A-A0D1-44EA-890F-29A5A57F6481}" presName="parentText" presStyleLbl="node1" presStyleIdx="2" presStyleCnt="3">
        <dgm:presLayoutVars>
          <dgm:chMax val="0"/>
          <dgm:bulletEnabled val="1"/>
        </dgm:presLayoutVars>
      </dgm:prSet>
      <dgm:spPr/>
    </dgm:pt>
  </dgm:ptLst>
  <dgm:cxnLst>
    <dgm:cxn modelId="{4F841C14-4222-4859-A992-82711870C55E}" srcId="{BB49B6AD-4488-485F-BAD5-31BCE58C2446}" destId="{82B4E5CA-DCAA-4E1B-B6EE-AE22A4804692}" srcOrd="0" destOrd="0" parTransId="{02D48BB3-4031-436C-B036-FD796C446F42}" sibTransId="{B22A61E2-18E0-4DE2-BF67-3EDAAAFB64A2}"/>
    <dgm:cxn modelId="{AF9A7721-A5D8-4967-946F-675F7FF55F8F}" srcId="{82B4E5CA-DCAA-4E1B-B6EE-AE22A4804692}" destId="{50C5659E-17C6-4716-B6E6-E3D9705F8BB7}" srcOrd="2" destOrd="0" parTransId="{60E1FCD3-212F-4FB6-BEC8-1F1C135B5A9D}" sibTransId="{2BFA2FEE-369C-43F8-97B2-0E137B11DC50}"/>
    <dgm:cxn modelId="{A9CA214F-4487-7F4E-A339-411EB81298D8}" type="presOf" srcId="{0E22C75A-A0D1-44EA-890F-29A5A57F6481}" destId="{7C8F2B8B-004B-344E-A6EE-9CF4CE79209A}" srcOrd="0" destOrd="0" presId="urn:microsoft.com/office/officeart/2005/8/layout/vList2"/>
    <dgm:cxn modelId="{21FAAA59-1A0F-8646-852B-4830D62EE20C}" type="presOf" srcId="{4205D3DF-D5D4-45D0-8879-70157D9ABFF0}" destId="{0D86166B-D4AE-8F42-A909-2CA2ABB62665}" srcOrd="0" destOrd="0" presId="urn:microsoft.com/office/officeart/2005/8/layout/vList2"/>
    <dgm:cxn modelId="{9763E468-DACB-5240-B5F4-94BEC37A3CC9}" type="presOf" srcId="{A04F8DF6-2A99-4EBB-A47D-031917DDAFED}" destId="{0D86166B-D4AE-8F42-A909-2CA2ABB62665}" srcOrd="0" destOrd="1" presId="urn:microsoft.com/office/officeart/2005/8/layout/vList2"/>
    <dgm:cxn modelId="{78EFB369-DCA5-465B-A154-AB128963BD48}" srcId="{82B4E5CA-DCAA-4E1B-B6EE-AE22A4804692}" destId="{4205D3DF-D5D4-45D0-8879-70157D9ABFF0}" srcOrd="0" destOrd="0" parTransId="{17A0C952-E558-4C7D-BD6F-D0FE6EDC7494}" sibTransId="{962EEDEA-1B09-449C-920C-5CB4219BAAA8}"/>
    <dgm:cxn modelId="{D4B12C74-4A51-4D4F-9BAB-AB4B85848AE0}" type="presOf" srcId="{82B4E5CA-DCAA-4E1B-B6EE-AE22A4804692}" destId="{0B7B86FA-75D5-8649-A41E-333E876D9723}" srcOrd="0" destOrd="0" presId="urn:microsoft.com/office/officeart/2005/8/layout/vList2"/>
    <dgm:cxn modelId="{34213978-CFB3-FB41-A06E-9E83384522C0}" type="presOf" srcId="{50C5659E-17C6-4716-B6E6-E3D9705F8BB7}" destId="{0D86166B-D4AE-8F42-A909-2CA2ABB62665}" srcOrd="0" destOrd="2" presId="urn:microsoft.com/office/officeart/2005/8/layout/vList2"/>
    <dgm:cxn modelId="{DE086C92-3375-4718-B55E-D2E862CA26AA}" srcId="{82B4E5CA-DCAA-4E1B-B6EE-AE22A4804692}" destId="{A04F8DF6-2A99-4EBB-A47D-031917DDAFED}" srcOrd="1" destOrd="0" parTransId="{18CA0FAE-1E0F-4CEC-9B6A-3BB3D4887FE1}" sibTransId="{AC1BE0C7-2A57-4D09-A46D-AE7796A025E5}"/>
    <dgm:cxn modelId="{5758FDB4-D5BB-4AEB-82A8-BE3B7DEE35C9}" srcId="{BB49B6AD-4488-485F-BAD5-31BCE58C2446}" destId="{3A5FDDFA-2FFD-410C-8337-9C0B0BA54B53}" srcOrd="1" destOrd="0" parTransId="{DE783CC1-4DE7-4CA8-BA95-CAA84F875611}" sibTransId="{D2777E31-86E8-44A8-80A8-D607E7877066}"/>
    <dgm:cxn modelId="{DD21DDD0-3AA1-0A4D-B4A5-1B32A8F3FC96}" type="presOf" srcId="{3A5FDDFA-2FFD-410C-8337-9C0B0BA54B53}" destId="{97D1246C-417E-4F42-8836-B4D57BC02C0D}" srcOrd="0" destOrd="0" presId="urn:microsoft.com/office/officeart/2005/8/layout/vList2"/>
    <dgm:cxn modelId="{89E13FD2-FECC-DD4E-ACDD-6358DFAAD316}" type="presOf" srcId="{BB49B6AD-4488-485F-BAD5-31BCE58C2446}" destId="{995D92AF-DB0C-214C-B3D2-88A10208333C}" srcOrd="0" destOrd="0" presId="urn:microsoft.com/office/officeart/2005/8/layout/vList2"/>
    <dgm:cxn modelId="{4526C4D9-BC17-4DF7-B0D5-BB707044DA32}" srcId="{BB49B6AD-4488-485F-BAD5-31BCE58C2446}" destId="{0E22C75A-A0D1-44EA-890F-29A5A57F6481}" srcOrd="2" destOrd="0" parTransId="{70726496-B48E-4395-A001-35987AC7A971}" sibTransId="{E62E33E1-BAAE-40E8-8DD3-B94AC7E1EE1F}"/>
    <dgm:cxn modelId="{D83C94F9-94E9-744E-9B6C-F18EB0C13874}" type="presParOf" srcId="{995D92AF-DB0C-214C-B3D2-88A10208333C}" destId="{0B7B86FA-75D5-8649-A41E-333E876D9723}" srcOrd="0" destOrd="0" presId="urn:microsoft.com/office/officeart/2005/8/layout/vList2"/>
    <dgm:cxn modelId="{3F24AFF1-CBAB-BC40-88AE-0CED3ECA6BF1}" type="presParOf" srcId="{995D92AF-DB0C-214C-B3D2-88A10208333C}" destId="{0D86166B-D4AE-8F42-A909-2CA2ABB62665}" srcOrd="1" destOrd="0" presId="urn:microsoft.com/office/officeart/2005/8/layout/vList2"/>
    <dgm:cxn modelId="{D01E4698-486C-0144-B05B-A79650845DA2}" type="presParOf" srcId="{995D92AF-DB0C-214C-B3D2-88A10208333C}" destId="{97D1246C-417E-4F42-8836-B4D57BC02C0D}" srcOrd="2" destOrd="0" presId="urn:microsoft.com/office/officeart/2005/8/layout/vList2"/>
    <dgm:cxn modelId="{A5DF2DE9-5049-8144-8631-93A06C91DDD8}" type="presParOf" srcId="{995D92AF-DB0C-214C-B3D2-88A10208333C}" destId="{A825B587-383E-8A41-90A8-E6E057A7F3ED}" srcOrd="3" destOrd="0" presId="urn:microsoft.com/office/officeart/2005/8/layout/vList2"/>
    <dgm:cxn modelId="{182EEAE7-9261-A444-A61D-F34117D50C99}" type="presParOf" srcId="{995D92AF-DB0C-214C-B3D2-88A10208333C}" destId="{7C8F2B8B-004B-344E-A6EE-9CF4CE79209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C4C62-69F0-48DF-A040-7081F56A8F69}">
      <dsp:nvSpPr>
        <dsp:cNvPr id="0" name=""/>
        <dsp:cNvSpPr/>
      </dsp:nvSpPr>
      <dsp:spPr>
        <a:xfrm>
          <a:off x="623370" y="127806"/>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BA70A-88C9-4A24-B0AF-2B6A5164C293}">
      <dsp:nvSpPr>
        <dsp:cNvPr id="0" name=""/>
        <dsp:cNvSpPr/>
      </dsp:nvSpPr>
      <dsp:spPr>
        <a:xfrm>
          <a:off x="1003620" y="508056"/>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A629C-B76F-47A3-ACFB-59861A23257B}">
      <dsp:nvSpPr>
        <dsp:cNvPr id="0" name=""/>
        <dsp:cNvSpPr/>
      </dsp:nvSpPr>
      <dsp:spPr>
        <a:xfrm>
          <a:off x="52995" y="2467806"/>
          <a:ext cx="2925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dirty="0" err="1"/>
            <a:t>Organisations</a:t>
          </a:r>
          <a:r>
            <a:rPr lang="en-US" sz="1100" b="0" kern="1200" dirty="0"/>
            <a:t> are spending huge amount on customer support,  Customer Service and still unable to resolve all the queries of Users efficiently.</a:t>
          </a:r>
          <a:br>
            <a:rPr lang="en-US" sz="1100" b="0" kern="1200" dirty="0"/>
          </a:br>
          <a:endParaRPr lang="en-US" sz="1100" b="0" kern="1200" dirty="0"/>
        </a:p>
      </dsp:txBody>
      <dsp:txXfrm>
        <a:off x="52995" y="2467806"/>
        <a:ext cx="2925000" cy="855000"/>
      </dsp:txXfrm>
    </dsp:sp>
    <dsp:sp modelId="{9552199F-BFCC-40A9-98F2-495A370013DB}">
      <dsp:nvSpPr>
        <dsp:cNvPr id="0" name=""/>
        <dsp:cNvSpPr/>
      </dsp:nvSpPr>
      <dsp:spPr>
        <a:xfrm>
          <a:off x="4060246" y="127806"/>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0BB12A-88CC-4532-AB2D-3B2B844C6079}">
      <dsp:nvSpPr>
        <dsp:cNvPr id="0" name=""/>
        <dsp:cNvSpPr/>
      </dsp:nvSpPr>
      <dsp:spPr>
        <a:xfrm>
          <a:off x="4440496" y="508056"/>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ED3117-F388-4F22-B9E2-CD5110A33684}">
      <dsp:nvSpPr>
        <dsp:cNvPr id="0" name=""/>
        <dsp:cNvSpPr/>
      </dsp:nvSpPr>
      <dsp:spPr>
        <a:xfrm>
          <a:off x="3489871" y="2467806"/>
          <a:ext cx="2925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Virtual Assistant would reduce the amount spent, work pressure on Customer Support and also enhances User experience.</a:t>
          </a:r>
        </a:p>
      </dsp:txBody>
      <dsp:txXfrm>
        <a:off x="3489871" y="2467806"/>
        <a:ext cx="292500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78B50-FF19-B747-A71F-D427B3C153E7}">
      <dsp:nvSpPr>
        <dsp:cNvPr id="0" name=""/>
        <dsp:cNvSpPr/>
      </dsp:nvSpPr>
      <dsp:spPr>
        <a:xfrm>
          <a:off x="3201" y="4454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THE AIM OF THIS PROJECT IS TO:</a:t>
          </a:r>
          <a:endParaRPr lang="en-US" sz="1600" kern="1200"/>
        </a:p>
      </dsp:txBody>
      <dsp:txXfrm>
        <a:off x="3201" y="445489"/>
        <a:ext cx="2539866" cy="1523919"/>
      </dsp:txXfrm>
    </dsp:sp>
    <dsp:sp modelId="{A4811421-6675-6747-8B91-97835A7055D9}">
      <dsp:nvSpPr>
        <dsp:cNvPr id="0" name=""/>
        <dsp:cNvSpPr/>
      </dsp:nvSpPr>
      <dsp:spPr>
        <a:xfrm>
          <a:off x="2797054" y="445489"/>
          <a:ext cx="2539866" cy="1523919"/>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 build Virtual Assistant that answers the queries of the users.</a:t>
          </a:r>
          <a:br>
            <a:rPr lang="en-US" sz="1600" kern="1200" dirty="0"/>
          </a:br>
          <a:br>
            <a:rPr lang="en-US" sz="1600" kern="1200" dirty="0"/>
          </a:br>
          <a:endParaRPr lang="en-US" sz="1600" kern="1200" dirty="0"/>
        </a:p>
      </dsp:txBody>
      <dsp:txXfrm>
        <a:off x="2797054" y="445489"/>
        <a:ext cx="2539866" cy="1523919"/>
      </dsp:txXfrm>
    </dsp:sp>
    <dsp:sp modelId="{F25F4CDF-8C98-6241-AD5E-D5846F20463D}">
      <dsp:nvSpPr>
        <dsp:cNvPr id="0" name=""/>
        <dsp:cNvSpPr/>
      </dsp:nvSpPr>
      <dsp:spPr>
        <a:xfrm>
          <a:off x="5590907" y="445489"/>
          <a:ext cx="2539866" cy="1523919"/>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Implementing Virtual Assistant for Travel Planner</a:t>
          </a:r>
          <a:br>
            <a:rPr lang="en-US" sz="1600" kern="1200" dirty="0"/>
          </a:br>
          <a:br>
            <a:rPr lang="en-US" sz="1600" kern="1200" dirty="0"/>
          </a:br>
          <a:endParaRPr lang="en-US" sz="1600" kern="1200" dirty="0"/>
        </a:p>
      </dsp:txBody>
      <dsp:txXfrm>
        <a:off x="5590907" y="445489"/>
        <a:ext cx="2539866" cy="1523919"/>
      </dsp:txXfrm>
    </dsp:sp>
    <dsp:sp modelId="{6F2CFE62-A358-D947-B3D4-0D2C0E70764E}">
      <dsp:nvSpPr>
        <dsp:cNvPr id="0" name=""/>
        <dsp:cNvSpPr/>
      </dsp:nvSpPr>
      <dsp:spPr>
        <a:xfrm>
          <a:off x="8384760" y="445489"/>
          <a:ext cx="2539866" cy="1523919"/>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Integrating model with the web-application.</a:t>
          </a:r>
        </a:p>
      </dsp:txBody>
      <dsp:txXfrm>
        <a:off x="8384760" y="445489"/>
        <a:ext cx="2539866" cy="1523919"/>
      </dsp:txXfrm>
    </dsp:sp>
    <dsp:sp modelId="{B19A2D93-A76E-FC4E-8841-82D46130EC6F}">
      <dsp:nvSpPr>
        <dsp:cNvPr id="0" name=""/>
        <dsp:cNvSpPr/>
      </dsp:nvSpPr>
      <dsp:spPr>
        <a:xfrm>
          <a:off x="3201" y="2223395"/>
          <a:ext cx="2539866" cy="1523919"/>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This Virtual Assistant will be accepting the input as text or speech,</a:t>
          </a:r>
        </a:p>
      </dsp:txBody>
      <dsp:txXfrm>
        <a:off x="3201" y="2223395"/>
        <a:ext cx="2539866" cy="1523919"/>
      </dsp:txXfrm>
    </dsp:sp>
    <dsp:sp modelId="{7C7D3743-4296-5641-8667-40789E20FBAD}">
      <dsp:nvSpPr>
        <dsp:cNvPr id="0" name=""/>
        <dsp:cNvSpPr/>
      </dsp:nvSpPr>
      <dsp:spPr>
        <a:xfrm>
          <a:off x="2797054" y="2223395"/>
          <a:ext cx="2539866" cy="1523919"/>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 accept speech as input I will be using system microphone,  </a:t>
          </a:r>
          <a:r>
            <a:rPr lang="en-US" sz="1600" i="1" kern="1200" dirty="0"/>
            <a:t>Speech recognition (Python Library).</a:t>
          </a:r>
          <a:br>
            <a:rPr lang="en-US" sz="1600" kern="1200" dirty="0"/>
          </a:br>
          <a:br>
            <a:rPr lang="en-US" sz="1600" kern="1200" dirty="0"/>
          </a:br>
          <a:endParaRPr lang="en-US" sz="1600" kern="1200" dirty="0"/>
        </a:p>
      </dsp:txBody>
      <dsp:txXfrm>
        <a:off x="2797054" y="2223395"/>
        <a:ext cx="2539866" cy="1523919"/>
      </dsp:txXfrm>
    </dsp:sp>
    <dsp:sp modelId="{F3DA0459-D5AB-C943-B238-0ABF2D06E728}">
      <dsp:nvSpPr>
        <dsp:cNvPr id="0" name=""/>
        <dsp:cNvSpPr/>
      </dsp:nvSpPr>
      <dsp:spPr>
        <a:xfrm>
          <a:off x="5590907" y="2223395"/>
          <a:ext cx="2539866" cy="1523919"/>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Later using </a:t>
          </a:r>
          <a:r>
            <a:rPr lang="en-US" sz="1600" i="1" kern="1200"/>
            <a:t>Speech-to-Text conversion</a:t>
          </a:r>
          <a:r>
            <a:rPr lang="en-US" sz="1600" kern="1200"/>
            <a:t> technique (Provided by Speech recognition library),</a:t>
          </a:r>
        </a:p>
      </dsp:txBody>
      <dsp:txXfrm>
        <a:off x="5590907" y="2223395"/>
        <a:ext cx="2539866" cy="1523919"/>
      </dsp:txXfrm>
    </dsp:sp>
    <dsp:sp modelId="{406FC1E1-6732-244E-8E2E-1369A4A1254C}">
      <dsp:nvSpPr>
        <dsp:cNvPr id="0" name=""/>
        <dsp:cNvSpPr/>
      </dsp:nvSpPr>
      <dsp:spPr>
        <a:xfrm>
          <a:off x="8384760" y="2223395"/>
          <a:ext cx="2539866" cy="152391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Speech input is converted into text and processed.</a:t>
          </a:r>
        </a:p>
      </dsp:txBody>
      <dsp:txXfrm>
        <a:off x="8384760" y="2223395"/>
        <a:ext cx="2539866" cy="1523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43AAC-9802-CF48-90EB-236A505A21B3}">
      <dsp:nvSpPr>
        <dsp:cNvPr id="0" name=""/>
        <dsp:cNvSpPr/>
      </dsp:nvSpPr>
      <dsp:spPr>
        <a:xfrm>
          <a:off x="3594" y="813467"/>
          <a:ext cx="1946002" cy="272440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GB" sz="1300" b="1" kern="1200"/>
            <a:t>To enable user input in both text and speech/voice.</a:t>
          </a:r>
          <a:br>
            <a:rPr lang="en-GB" sz="1300" b="1" kern="1200"/>
          </a:br>
          <a:endParaRPr lang="en-US" sz="1300" kern="1200"/>
        </a:p>
      </dsp:txBody>
      <dsp:txXfrm>
        <a:off x="3594" y="1848740"/>
        <a:ext cx="1946002" cy="1634641"/>
      </dsp:txXfrm>
    </dsp:sp>
    <dsp:sp modelId="{56E8FD22-A8F4-5B49-8C96-45E585652AC7}">
      <dsp:nvSpPr>
        <dsp:cNvPr id="0" name=""/>
        <dsp:cNvSpPr/>
      </dsp:nvSpPr>
      <dsp:spPr>
        <a:xfrm>
          <a:off x="567934" y="1085907"/>
          <a:ext cx="817320" cy="81732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205601"/>
        <a:ext cx="577932" cy="577932"/>
      </dsp:txXfrm>
    </dsp:sp>
    <dsp:sp modelId="{A2B66029-4AE8-3A4E-9DC4-49F72C7CD512}">
      <dsp:nvSpPr>
        <dsp:cNvPr id="0" name=""/>
        <dsp:cNvSpPr/>
      </dsp:nvSpPr>
      <dsp:spPr>
        <a:xfrm>
          <a:off x="3594" y="3537798"/>
          <a:ext cx="1946002" cy="72"/>
        </a:xfrm>
        <a:prstGeom prst="rect">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35207-667A-5E4E-AAFA-3E3E1ED2683C}">
      <dsp:nvSpPr>
        <dsp:cNvPr id="0" name=""/>
        <dsp:cNvSpPr/>
      </dsp:nvSpPr>
      <dsp:spPr>
        <a:xfrm>
          <a:off x="2144196" y="813467"/>
          <a:ext cx="1946002" cy="2724403"/>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GB" sz="1300" b="1" kern="1200"/>
            <a:t>To Display output based on user requirement (text only).</a:t>
          </a:r>
          <a:br>
            <a:rPr lang="en-GB" sz="1300" b="1" kern="1200"/>
          </a:br>
          <a:endParaRPr lang="en-US" sz="1300" kern="1200"/>
        </a:p>
      </dsp:txBody>
      <dsp:txXfrm>
        <a:off x="2144196" y="1848740"/>
        <a:ext cx="1946002" cy="1634641"/>
      </dsp:txXfrm>
    </dsp:sp>
    <dsp:sp modelId="{D7159268-2290-DA4F-8BDA-56397B541F49}">
      <dsp:nvSpPr>
        <dsp:cNvPr id="0" name=""/>
        <dsp:cNvSpPr/>
      </dsp:nvSpPr>
      <dsp:spPr>
        <a:xfrm>
          <a:off x="2708537" y="1085907"/>
          <a:ext cx="817320" cy="817320"/>
        </a:xfrm>
        <a:prstGeom prst="ellips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205601"/>
        <a:ext cx="577932" cy="577932"/>
      </dsp:txXfrm>
    </dsp:sp>
    <dsp:sp modelId="{D755C7DC-89E9-3548-8BFE-57274CBAA586}">
      <dsp:nvSpPr>
        <dsp:cNvPr id="0" name=""/>
        <dsp:cNvSpPr/>
      </dsp:nvSpPr>
      <dsp:spPr>
        <a:xfrm>
          <a:off x="2144196" y="3537798"/>
          <a:ext cx="1946002"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36BDA-F5B5-F345-B09D-5682E186BD52}">
      <dsp:nvSpPr>
        <dsp:cNvPr id="0" name=""/>
        <dsp:cNvSpPr/>
      </dsp:nvSpPr>
      <dsp:spPr>
        <a:xfrm>
          <a:off x="4284798" y="813467"/>
          <a:ext cx="1946002" cy="272440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GB" sz="1300" b="1" kern="1200" dirty="0"/>
            <a:t>To Answer maximum number of possible queries.</a:t>
          </a:r>
          <a:br>
            <a:rPr lang="en-GB" sz="1300" b="1" kern="1200" dirty="0"/>
          </a:br>
          <a:endParaRPr lang="en-US" sz="1300" kern="1200" dirty="0"/>
        </a:p>
      </dsp:txBody>
      <dsp:txXfrm>
        <a:off x="4284798" y="1848740"/>
        <a:ext cx="1946002" cy="1634641"/>
      </dsp:txXfrm>
    </dsp:sp>
    <dsp:sp modelId="{2E2147FF-9627-5A40-B372-F4769C0BCF10}">
      <dsp:nvSpPr>
        <dsp:cNvPr id="0" name=""/>
        <dsp:cNvSpPr/>
      </dsp:nvSpPr>
      <dsp:spPr>
        <a:xfrm>
          <a:off x="4849139" y="1085907"/>
          <a:ext cx="817320" cy="817320"/>
        </a:xfrm>
        <a:prstGeom prst="ellips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205601"/>
        <a:ext cx="577932" cy="577932"/>
      </dsp:txXfrm>
    </dsp:sp>
    <dsp:sp modelId="{DCF42700-E875-1244-95EE-24B7B70FF189}">
      <dsp:nvSpPr>
        <dsp:cNvPr id="0" name=""/>
        <dsp:cNvSpPr/>
      </dsp:nvSpPr>
      <dsp:spPr>
        <a:xfrm>
          <a:off x="4284798" y="3537798"/>
          <a:ext cx="1946002" cy="72"/>
        </a:xfrm>
        <a:prstGeom prst="rect">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23840-51F9-D745-8088-431C9538B0F7}">
      <dsp:nvSpPr>
        <dsp:cNvPr id="0" name=""/>
        <dsp:cNvSpPr/>
      </dsp:nvSpPr>
      <dsp:spPr>
        <a:xfrm>
          <a:off x="6425401" y="813467"/>
          <a:ext cx="1946002" cy="2724403"/>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GB" sz="1300" b="1" kern="1200"/>
            <a:t>Building Virtual Assistant for Travel Planner.</a:t>
          </a:r>
          <a:br>
            <a:rPr lang="en-GB" sz="1300" b="1" kern="1200"/>
          </a:br>
          <a:endParaRPr lang="en-US" sz="1300" kern="1200"/>
        </a:p>
      </dsp:txBody>
      <dsp:txXfrm>
        <a:off x="6425401" y="1848740"/>
        <a:ext cx="1946002" cy="1634641"/>
      </dsp:txXfrm>
    </dsp:sp>
    <dsp:sp modelId="{5C35BCF5-735E-1642-A1E2-B7F60B4DFA4F}">
      <dsp:nvSpPr>
        <dsp:cNvPr id="0" name=""/>
        <dsp:cNvSpPr/>
      </dsp:nvSpPr>
      <dsp:spPr>
        <a:xfrm>
          <a:off x="6989741" y="1085907"/>
          <a:ext cx="817320" cy="817320"/>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205601"/>
        <a:ext cx="577932" cy="577932"/>
      </dsp:txXfrm>
    </dsp:sp>
    <dsp:sp modelId="{74E1B9D4-2A5D-FF47-BD12-5B727FD583E8}">
      <dsp:nvSpPr>
        <dsp:cNvPr id="0" name=""/>
        <dsp:cNvSpPr/>
      </dsp:nvSpPr>
      <dsp:spPr>
        <a:xfrm>
          <a:off x="6425401" y="3537798"/>
          <a:ext cx="1946002" cy="72"/>
        </a:xfrm>
        <a:prstGeom prst="rect">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A1975-0BCB-A048-BDBA-0A7CF75BCE9E}">
      <dsp:nvSpPr>
        <dsp:cNvPr id="0" name=""/>
        <dsp:cNvSpPr/>
      </dsp:nvSpPr>
      <dsp:spPr>
        <a:xfrm>
          <a:off x="8566003" y="813467"/>
          <a:ext cx="1946002" cy="272440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577850">
            <a:lnSpc>
              <a:spcPct val="90000"/>
            </a:lnSpc>
            <a:spcBef>
              <a:spcPct val="0"/>
            </a:spcBef>
            <a:spcAft>
              <a:spcPct val="35000"/>
            </a:spcAft>
            <a:buNone/>
          </a:pPr>
          <a:r>
            <a:rPr lang="en-GB" sz="1300" b="1" kern="1200" dirty="0"/>
            <a:t>To Integrate Model with web-application.  </a:t>
          </a:r>
          <a:endParaRPr lang="en-US" sz="1300" kern="1200" dirty="0"/>
        </a:p>
      </dsp:txBody>
      <dsp:txXfrm>
        <a:off x="8566003" y="1848740"/>
        <a:ext cx="1946002" cy="1634641"/>
      </dsp:txXfrm>
    </dsp:sp>
    <dsp:sp modelId="{5729F54B-516E-5E45-8C53-8A78C51A48C0}">
      <dsp:nvSpPr>
        <dsp:cNvPr id="0" name=""/>
        <dsp:cNvSpPr/>
      </dsp:nvSpPr>
      <dsp:spPr>
        <a:xfrm>
          <a:off x="9130344" y="1085907"/>
          <a:ext cx="817320" cy="817320"/>
        </a:xfrm>
        <a:prstGeom prst="ellips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205601"/>
        <a:ext cx="577932" cy="577932"/>
      </dsp:txXfrm>
    </dsp:sp>
    <dsp:sp modelId="{A158C96F-B0A7-A64C-9C21-9755789AADEF}">
      <dsp:nvSpPr>
        <dsp:cNvPr id="0" name=""/>
        <dsp:cNvSpPr/>
      </dsp:nvSpPr>
      <dsp:spPr>
        <a:xfrm>
          <a:off x="8566003" y="3537798"/>
          <a:ext cx="1946002"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B86FA-75D5-8649-A41E-333E876D9723}">
      <dsp:nvSpPr>
        <dsp:cNvPr id="0" name=""/>
        <dsp:cNvSpPr/>
      </dsp:nvSpPr>
      <dsp:spPr>
        <a:xfrm>
          <a:off x="0" y="74791"/>
          <a:ext cx="4740443"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Python							</a:t>
          </a:r>
          <a:endParaRPr lang="en-US" sz="2300" kern="1200"/>
        </a:p>
      </dsp:txBody>
      <dsp:txXfrm>
        <a:off x="44664" y="119455"/>
        <a:ext cx="4651115" cy="825612"/>
      </dsp:txXfrm>
    </dsp:sp>
    <dsp:sp modelId="{0D86166B-D4AE-8F42-A909-2CA2ABB62665}">
      <dsp:nvSpPr>
        <dsp:cNvPr id="0" name=""/>
        <dsp:cNvSpPr/>
      </dsp:nvSpPr>
      <dsp:spPr>
        <a:xfrm>
          <a:off x="0" y="989731"/>
          <a:ext cx="4740443"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0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IN" sz="1800" kern="1200"/>
            <a:t>PANDAS</a:t>
          </a:r>
          <a:endParaRPr lang="en-US" sz="1800" kern="1200"/>
        </a:p>
        <a:p>
          <a:pPr marL="171450" lvl="1" indent="-171450" algn="l" defTabSz="800100">
            <a:lnSpc>
              <a:spcPct val="90000"/>
            </a:lnSpc>
            <a:spcBef>
              <a:spcPct val="0"/>
            </a:spcBef>
            <a:spcAft>
              <a:spcPct val="20000"/>
            </a:spcAft>
            <a:buChar char="•"/>
          </a:pPr>
          <a:r>
            <a:rPr lang="en-IN" sz="1800" kern="1200"/>
            <a:t>NUMPY</a:t>
          </a:r>
          <a:endParaRPr lang="en-US" sz="1800" kern="1200"/>
        </a:p>
        <a:p>
          <a:pPr marL="171450" lvl="1" indent="-171450" algn="l" defTabSz="800100">
            <a:lnSpc>
              <a:spcPct val="90000"/>
            </a:lnSpc>
            <a:spcBef>
              <a:spcPct val="0"/>
            </a:spcBef>
            <a:spcAft>
              <a:spcPct val="20000"/>
            </a:spcAft>
            <a:buChar char="•"/>
          </a:pPr>
          <a:r>
            <a:rPr lang="en-IN" sz="1800" kern="1200"/>
            <a:t>Speech Recognition</a:t>
          </a:r>
          <a:br>
            <a:rPr lang="en-IN" sz="1800" kern="1200"/>
          </a:br>
          <a:r>
            <a:rPr lang="en-IN" sz="1800" kern="1200"/>
            <a:t>	</a:t>
          </a:r>
          <a:endParaRPr lang="en-US" sz="1800" kern="1200"/>
        </a:p>
      </dsp:txBody>
      <dsp:txXfrm>
        <a:off x="0" y="989731"/>
        <a:ext cx="4740443" cy="1190250"/>
      </dsp:txXfrm>
    </dsp:sp>
    <dsp:sp modelId="{97D1246C-417E-4F42-8836-B4D57BC02C0D}">
      <dsp:nvSpPr>
        <dsp:cNvPr id="0" name=""/>
        <dsp:cNvSpPr/>
      </dsp:nvSpPr>
      <dsp:spPr>
        <a:xfrm>
          <a:off x="0" y="2179981"/>
          <a:ext cx="4740443"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Natural Language Processing (NLP)</a:t>
          </a:r>
          <a:endParaRPr lang="en-US" sz="2300" kern="1200"/>
        </a:p>
      </dsp:txBody>
      <dsp:txXfrm>
        <a:off x="44664" y="2224645"/>
        <a:ext cx="4651115" cy="825612"/>
      </dsp:txXfrm>
    </dsp:sp>
    <dsp:sp modelId="{7C8F2B8B-004B-344E-A6EE-9CF4CE79209A}">
      <dsp:nvSpPr>
        <dsp:cNvPr id="0" name=""/>
        <dsp:cNvSpPr/>
      </dsp:nvSpPr>
      <dsp:spPr>
        <a:xfrm>
          <a:off x="0" y="3161161"/>
          <a:ext cx="4740443"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Convolutional Neural Network (CNN)</a:t>
          </a:r>
          <a:endParaRPr lang="en-US" sz="2300" kern="1200"/>
        </a:p>
      </dsp:txBody>
      <dsp:txXfrm>
        <a:off x="44664" y="3205825"/>
        <a:ext cx="4651115" cy="82561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73AA9-A36A-43B5-A6D0-842AC09A07B1}" type="datetimeFigureOut">
              <a:rPr lang="en-IN" smtClean="0"/>
              <a:pPr/>
              <a:t>10/05/22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9BB49-711A-4BBD-ADD7-7D7AC13F695F}" type="slidenum">
              <a:rPr lang="en-IN" smtClean="0"/>
              <a:pPr/>
              <a:t>‹#›</a:t>
            </a:fld>
            <a:endParaRPr lang="en-IN"/>
          </a:p>
        </p:txBody>
      </p:sp>
    </p:spTree>
    <p:extLst>
      <p:ext uri="{BB962C8B-B14F-4D97-AF65-F5344CB8AC3E}">
        <p14:creationId xmlns:p14="http://schemas.microsoft.com/office/powerpoint/2010/main" val="530568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a:t>
            </a:fld>
            <a:endParaRPr lang="en-IN"/>
          </a:p>
        </p:txBody>
      </p:sp>
    </p:spTree>
    <p:extLst>
      <p:ext uri="{BB962C8B-B14F-4D97-AF65-F5344CB8AC3E}">
        <p14:creationId xmlns:p14="http://schemas.microsoft.com/office/powerpoint/2010/main" val="614095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18</a:t>
            </a:fld>
            <a:endParaRPr lang="en-IN"/>
          </a:p>
        </p:txBody>
      </p:sp>
    </p:spTree>
    <p:extLst>
      <p:ext uri="{BB962C8B-B14F-4D97-AF65-F5344CB8AC3E}">
        <p14:creationId xmlns:p14="http://schemas.microsoft.com/office/powerpoint/2010/main" val="89344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2</a:t>
            </a:fld>
            <a:endParaRPr lang="en-IN"/>
          </a:p>
        </p:txBody>
      </p:sp>
    </p:spTree>
    <p:extLst>
      <p:ext uri="{BB962C8B-B14F-4D97-AF65-F5344CB8AC3E}">
        <p14:creationId xmlns:p14="http://schemas.microsoft.com/office/powerpoint/2010/main" val="48021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4</a:t>
            </a:fld>
            <a:endParaRPr lang="en-IN"/>
          </a:p>
        </p:txBody>
      </p:sp>
    </p:spTree>
    <p:extLst>
      <p:ext uri="{BB962C8B-B14F-4D97-AF65-F5344CB8AC3E}">
        <p14:creationId xmlns:p14="http://schemas.microsoft.com/office/powerpoint/2010/main" val="38222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6</a:t>
            </a:fld>
            <a:endParaRPr lang="en-IN"/>
          </a:p>
        </p:txBody>
      </p:sp>
    </p:spTree>
    <p:extLst>
      <p:ext uri="{BB962C8B-B14F-4D97-AF65-F5344CB8AC3E}">
        <p14:creationId xmlns:p14="http://schemas.microsoft.com/office/powerpoint/2010/main" val="1232171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10</a:t>
            </a:fld>
            <a:endParaRPr lang="en-IN"/>
          </a:p>
        </p:txBody>
      </p:sp>
    </p:spTree>
    <p:extLst>
      <p:ext uri="{BB962C8B-B14F-4D97-AF65-F5344CB8AC3E}">
        <p14:creationId xmlns:p14="http://schemas.microsoft.com/office/powerpoint/2010/main" val="140026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11</a:t>
            </a:fld>
            <a:endParaRPr lang="en-IN"/>
          </a:p>
        </p:txBody>
      </p:sp>
    </p:spTree>
    <p:extLst>
      <p:ext uri="{BB962C8B-B14F-4D97-AF65-F5344CB8AC3E}">
        <p14:creationId xmlns:p14="http://schemas.microsoft.com/office/powerpoint/2010/main" val="140026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13</a:t>
            </a:fld>
            <a:endParaRPr lang="en-IN"/>
          </a:p>
        </p:txBody>
      </p:sp>
    </p:spTree>
    <p:extLst>
      <p:ext uri="{BB962C8B-B14F-4D97-AF65-F5344CB8AC3E}">
        <p14:creationId xmlns:p14="http://schemas.microsoft.com/office/powerpoint/2010/main" val="391048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59BB49-711A-4BBD-ADD7-7D7AC13F695F}" type="slidenum">
              <a:rPr lang="en-IN" smtClean="0"/>
              <a:pPr/>
              <a:t>15</a:t>
            </a:fld>
            <a:endParaRPr lang="en-IN"/>
          </a:p>
        </p:txBody>
      </p:sp>
    </p:spTree>
    <p:extLst>
      <p:ext uri="{BB962C8B-B14F-4D97-AF65-F5344CB8AC3E}">
        <p14:creationId xmlns:p14="http://schemas.microsoft.com/office/powerpoint/2010/main" val="26623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17</a:t>
            </a:fld>
            <a:endParaRPr lang="en-IN"/>
          </a:p>
        </p:txBody>
      </p:sp>
    </p:spTree>
    <p:extLst>
      <p:ext uri="{BB962C8B-B14F-4D97-AF65-F5344CB8AC3E}">
        <p14:creationId xmlns:p14="http://schemas.microsoft.com/office/powerpoint/2010/main" val="389286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53C4-C6AB-E635-2598-BA8E9BD14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C4A5E3-3E3F-BFB2-43B2-81D876F72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9865E5-6D93-6543-5968-4C9FD03AA05A}"/>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5" name="Footer Placeholder 4">
            <a:extLst>
              <a:ext uri="{FF2B5EF4-FFF2-40B4-BE49-F238E27FC236}">
                <a16:creationId xmlns:a16="http://schemas.microsoft.com/office/drawing/2014/main" id="{C20FDC75-21A4-8A20-09DE-FF9C8F9BA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8ADF2D-E964-D57C-C5BA-689F856198F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679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F7C1-2E05-9DE3-01A7-3AE7890B4E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B22C16-7D3C-EC9A-080C-853353E93D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EFF5D-F7DF-AB06-DD95-3A83FA6757BC}"/>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5" name="Footer Placeholder 4">
            <a:extLst>
              <a:ext uri="{FF2B5EF4-FFF2-40B4-BE49-F238E27FC236}">
                <a16:creationId xmlns:a16="http://schemas.microsoft.com/office/drawing/2014/main" id="{5AE32E79-5A35-3198-A6DE-80589E649B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A1AA39-ACF5-3F93-48E9-302C287CBA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056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13FFF-D44E-C1CE-3179-1DF3B5D14C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9C7DBC-E9DD-4930-35F5-5C361AA93E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F9888-D31E-533B-799D-68CDBC01D1DD}"/>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5" name="Footer Placeholder 4">
            <a:extLst>
              <a:ext uri="{FF2B5EF4-FFF2-40B4-BE49-F238E27FC236}">
                <a16:creationId xmlns:a16="http://schemas.microsoft.com/office/drawing/2014/main" id="{3CEE14A6-591C-C916-55DB-8500707D31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36C4EE-0740-DB9C-7B4C-6FAA51EC1D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840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716E-DAF4-ED24-10E8-3BDB73945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E4FD27-8602-F120-B1D6-50078182D2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EF51F-6565-731F-E83F-09492C6A08E7}"/>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5" name="Footer Placeholder 4">
            <a:extLst>
              <a:ext uri="{FF2B5EF4-FFF2-40B4-BE49-F238E27FC236}">
                <a16:creationId xmlns:a16="http://schemas.microsoft.com/office/drawing/2014/main" id="{19900CE3-0AED-BCC2-24C0-774F7BECE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2E88B6-3583-61E8-5964-DF3772ADCF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909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D87C-2075-A853-1DAF-C718C856C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089052-B827-F4A8-4F97-AE90584B67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6300CE-C3A4-0817-5222-E412DC6497A4}"/>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5" name="Footer Placeholder 4">
            <a:extLst>
              <a:ext uri="{FF2B5EF4-FFF2-40B4-BE49-F238E27FC236}">
                <a16:creationId xmlns:a16="http://schemas.microsoft.com/office/drawing/2014/main" id="{655ECBA3-1583-05B2-E2A0-2DDDA2AB11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F632DB-667F-56E1-A623-E39F199D4A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41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BF08-8F2E-D9F4-56DF-A224E2DE5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1AD00-EA7E-E5BA-21BE-C89E818ABE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F2500-B434-E35C-9204-98339C57C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E83F0-EB8B-BB70-2CB1-C29E57D28771}"/>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6" name="Footer Placeholder 5">
            <a:extLst>
              <a:ext uri="{FF2B5EF4-FFF2-40B4-BE49-F238E27FC236}">
                <a16:creationId xmlns:a16="http://schemas.microsoft.com/office/drawing/2014/main" id="{365944D0-D6DE-E86B-A757-8E564AEBDA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975711-0079-5CFF-5869-AB4EA0FA54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45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347D-39BD-C8DB-4120-B603A72ED4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648A8-59DF-A33F-5FD5-CD5CB61FB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2EF519-B282-7A2F-E611-508B789B92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9AE0E8-B551-77F0-F98F-7C6628892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0C7FB-1A23-BE1F-52DB-93EDECAB5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D431ED-1B1D-9156-1024-944477D3F173}"/>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8" name="Footer Placeholder 7">
            <a:extLst>
              <a:ext uri="{FF2B5EF4-FFF2-40B4-BE49-F238E27FC236}">
                <a16:creationId xmlns:a16="http://schemas.microsoft.com/office/drawing/2014/main" id="{A91EB85F-E2C7-FB3A-1B93-F30D1E2430D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65ADBB8-7212-A499-FEEC-10DA39AB1C3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93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8F48-CC90-1F64-4029-611B672CE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D8860F-A11A-504D-355D-DDA98595D4E9}"/>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4" name="Footer Placeholder 3">
            <a:extLst>
              <a:ext uri="{FF2B5EF4-FFF2-40B4-BE49-F238E27FC236}">
                <a16:creationId xmlns:a16="http://schemas.microsoft.com/office/drawing/2014/main" id="{054516A1-AFA9-E23C-BF51-0D5CF32DA6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E7FB32C-6C22-5129-A125-B0172444F90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53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0D946D-106E-F612-21E2-A1ECCA057590}"/>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3" name="Footer Placeholder 2">
            <a:extLst>
              <a:ext uri="{FF2B5EF4-FFF2-40B4-BE49-F238E27FC236}">
                <a16:creationId xmlns:a16="http://schemas.microsoft.com/office/drawing/2014/main" id="{162E2251-CCD2-4A9F-747F-6D7DC31858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61EEE91-6AB4-4BF3-E25F-1B26EE63794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04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36B8-ED38-047B-3319-A17D036F6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085FB-4E6B-DC7F-D790-92406F8D5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D8FB46-9ED5-43C2-ECFC-56BA13D08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BCF46-0F28-AA90-8DF5-7D7742C87345}"/>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6" name="Footer Placeholder 5">
            <a:extLst>
              <a:ext uri="{FF2B5EF4-FFF2-40B4-BE49-F238E27FC236}">
                <a16:creationId xmlns:a16="http://schemas.microsoft.com/office/drawing/2014/main" id="{110CB3B9-15CB-6D22-B12E-5E1A628533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444ABE-1563-FDC0-7DDA-7AA1166C561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74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F1F4-880E-0C3D-B3C1-9AA3E831D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E1498A-954F-E01B-6ADF-1F3427B849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B3B23A-D39D-31F9-6F08-BB3E0DE31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10FD9-74C2-ADD8-D36B-09422E840020}"/>
              </a:ext>
            </a:extLst>
          </p:cNvPr>
          <p:cNvSpPr>
            <a:spLocks noGrp="1"/>
          </p:cNvSpPr>
          <p:nvPr>
            <p:ph type="dt" sz="half" idx="10"/>
          </p:nvPr>
        </p:nvSpPr>
        <p:spPr/>
        <p:txBody>
          <a:bodyPr/>
          <a:lstStyle/>
          <a:p>
            <a:fld id="{B61BEF0D-F0BB-DE4B-95CE-6DB70DBA9567}" type="datetimeFigureOut">
              <a:rPr lang="en-US" smtClean="0"/>
              <a:pPr/>
              <a:t>5/10/22</a:t>
            </a:fld>
            <a:endParaRPr lang="en-US" dirty="0"/>
          </a:p>
        </p:txBody>
      </p:sp>
      <p:sp>
        <p:nvSpPr>
          <p:cNvPr id="6" name="Footer Placeholder 5">
            <a:extLst>
              <a:ext uri="{FF2B5EF4-FFF2-40B4-BE49-F238E27FC236}">
                <a16:creationId xmlns:a16="http://schemas.microsoft.com/office/drawing/2014/main" id="{CFBA2C34-6AAA-01BC-BBC2-094783A53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0552A-71F5-DA76-6409-27C7A66EC2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0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390398-578C-CCAD-31B3-1B339C451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FC47C0-3B40-BF46-8018-07BE0ECA8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E6DBD-BF16-CAF9-A81A-6B5CF1289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5/10/22</a:t>
            </a:fld>
            <a:endParaRPr lang="en-US" dirty="0"/>
          </a:p>
        </p:txBody>
      </p:sp>
      <p:sp>
        <p:nvSpPr>
          <p:cNvPr id="5" name="Footer Placeholder 4">
            <a:extLst>
              <a:ext uri="{FF2B5EF4-FFF2-40B4-BE49-F238E27FC236}">
                <a16:creationId xmlns:a16="http://schemas.microsoft.com/office/drawing/2014/main" id="{0F51FA56-A274-A163-E3A7-06BF9F852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EACE37-0DE2-A90E-C55B-BEB32B939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16147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gi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19.xml.rels><?xml version="1.0" encoding="UTF-8" standalone="yes"?>
<Relationships xmlns="http://schemas.openxmlformats.org/package/2006/relationships"><Relationship Id="rId2" Type="http://schemas.openxmlformats.org/officeDocument/2006/relationships/hyperlink" Target="http://www.ijert.or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gif"/><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1484B07-8421-0AF6-EE9F-26ADD411923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dirty="0">
                <a:solidFill>
                  <a:srgbClr val="FFFFFF"/>
                </a:solidFill>
              </a:rPr>
              <a:t>BUILDING THE VIRTUAL ASSISTANT FOR TRAVEL PLANNER</a:t>
            </a:r>
            <a:endParaRPr lang="en-US" sz="48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85BBEAD9-E51D-B1B1-ABD6-C81E6D8771C9}"/>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SAI VENKATA ARAVIND BANDHANADAM (811180445)</a:t>
            </a:r>
          </a:p>
        </p:txBody>
      </p:sp>
    </p:spTree>
    <p:extLst>
      <p:ext uri="{BB962C8B-B14F-4D97-AF65-F5344CB8AC3E}">
        <p14:creationId xmlns:p14="http://schemas.microsoft.com/office/powerpoint/2010/main" val="427582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A4B9-C760-44A3-BE41-5741D3B0B072}"/>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sz="2800" b="1" i="1" kern="1200" dirty="0">
                <a:solidFill>
                  <a:schemeClr val="tx1"/>
                </a:solidFill>
                <a:latin typeface="+mj-lt"/>
                <a:ea typeface="+mj-ea"/>
                <a:cs typeface="+mj-cs"/>
              </a:rPr>
              <a:t>OBJECTIVE 2:</a:t>
            </a:r>
            <a:br>
              <a:rPr lang="en-US" sz="2800" b="1" i="1" kern="1200" dirty="0">
                <a:solidFill>
                  <a:schemeClr val="tx1"/>
                </a:solidFill>
                <a:latin typeface="+mj-lt"/>
                <a:ea typeface="+mj-ea"/>
                <a:cs typeface="+mj-cs"/>
              </a:rPr>
            </a:br>
            <a:r>
              <a:rPr lang="en-US" sz="2800" b="1" i="1" kern="1200" dirty="0">
                <a:solidFill>
                  <a:schemeClr val="tx1"/>
                </a:solidFill>
                <a:latin typeface="+mj-lt"/>
                <a:ea typeface="+mj-ea"/>
                <a:cs typeface="+mj-cs"/>
              </a:rPr>
              <a:t>TO DISPLAY OUTPUT(text or speech) </a:t>
            </a:r>
          </a:p>
        </p:txBody>
      </p:sp>
      <p:sp>
        <p:nvSpPr>
          <p:cNvPr id="7" name="TextBox 6"/>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Clr>
                <a:schemeClr val="bg1"/>
              </a:buClr>
              <a:buFont typeface="Arial" panose="020B0604020202020204" pitchFamily="34" charset="0"/>
              <a:buChar char="•"/>
            </a:pPr>
            <a:r>
              <a:rPr lang="en-US" b="1" dirty="0"/>
              <a:t> </a:t>
            </a:r>
            <a:r>
              <a:rPr lang="en-US" dirty="0"/>
              <a:t>Output will be displayed based on user input. When user enters the place name CNN model checks with the data-set and compares the input with intents and shows the matching result as output. </a:t>
            </a:r>
          </a:p>
          <a:p>
            <a:pPr indent="-228600">
              <a:lnSpc>
                <a:spcPct val="90000"/>
              </a:lnSpc>
              <a:spcAft>
                <a:spcPts val="600"/>
              </a:spcAft>
              <a:buClr>
                <a:schemeClr val="bg1"/>
              </a:buClr>
              <a:buFont typeface="Arial" panose="020B0604020202020204" pitchFamily="34" charset="0"/>
              <a:buChar char="•"/>
            </a:pPr>
            <a:endParaRPr lang="en-US" b="1" dirty="0"/>
          </a:p>
        </p:txBody>
      </p:sp>
      <p:pic>
        <p:nvPicPr>
          <p:cNvPr id="22530" name="Picture 2" descr="Speaking - Free people icons"/>
          <p:cNvPicPr>
            <a:picLocks noChangeAspect="1" noChangeArrowheads="1"/>
          </p:cNvPicPr>
          <p:nvPr/>
        </p:nvPicPr>
        <p:blipFill rotWithShape="1">
          <a:blip r:embed="rId3"/>
          <a:srcRect r="-7" b="-7"/>
          <a:stretch/>
        </p:blipFill>
        <p:spPr bwMode="auto">
          <a:xfrm>
            <a:off x="8219558" y="852372"/>
            <a:ext cx="3096807" cy="309680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p:spPr>
      </p:pic>
      <p:pic>
        <p:nvPicPr>
          <p:cNvPr id="22534" name="Picture 6" descr="Arrow, document, export, file, output, paper icon - Download on Iconfinder"/>
          <p:cNvPicPr>
            <a:picLocks noChangeAspect="1" noChangeArrowheads="1"/>
          </p:cNvPicPr>
          <p:nvPr/>
        </p:nvPicPr>
        <p:blipFill rotWithShape="1">
          <a:blip r:embed="rId4"/>
          <a:srcRect t="11806" r="-6" b="8708"/>
          <a:stretch/>
        </p:blipFill>
        <p:spPr bwMode="auto">
          <a:xfrm>
            <a:off x="6723881" y="4685200"/>
            <a:ext cx="2733741" cy="2172801"/>
          </a:xfrm>
          <a:custGeom>
            <a:avLst/>
            <a:gdLst/>
            <a:ahLst/>
            <a:cxnLst/>
            <a:rect l="l" t="t" r="r" b="b"/>
            <a:pathLst>
              <a:path w="2733741" h="2172801">
                <a:moveTo>
                  <a:pt x="1366871" y="0"/>
                </a:moveTo>
                <a:cubicBezTo>
                  <a:pt x="2121772" y="0"/>
                  <a:pt x="2733741" y="595368"/>
                  <a:pt x="2733741" y="1329791"/>
                </a:cubicBezTo>
                <a:cubicBezTo>
                  <a:pt x="2733741" y="1605200"/>
                  <a:pt x="2647683" y="1861054"/>
                  <a:pt x="2500301" y="2073290"/>
                </a:cubicBezTo>
                <a:lnTo>
                  <a:pt x="2423813" y="2172801"/>
                </a:lnTo>
                <a:lnTo>
                  <a:pt x="309928" y="2172801"/>
                </a:lnTo>
                <a:lnTo>
                  <a:pt x="233440" y="2073290"/>
                </a:lnTo>
                <a:cubicBezTo>
                  <a:pt x="86058" y="1861054"/>
                  <a:pt x="0" y="1605200"/>
                  <a:pt x="0" y="1329791"/>
                </a:cubicBezTo>
                <a:cubicBezTo>
                  <a:pt x="0" y="595368"/>
                  <a:pt x="611969" y="0"/>
                  <a:pt x="1366871" y="0"/>
                </a:cubicBezTo>
                <a:close/>
              </a:path>
            </a:pathLst>
          </a:custGeom>
          <a:noFill/>
        </p:spPr>
      </p:pic>
    </p:spTree>
    <p:extLst>
      <p:ext uri="{BB962C8B-B14F-4D97-AF65-F5344CB8AC3E}">
        <p14:creationId xmlns:p14="http://schemas.microsoft.com/office/powerpoint/2010/main" val="326890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46A4B9-C760-44A3-BE41-5741D3B0B072}"/>
              </a:ext>
            </a:extLst>
          </p:cNvPr>
          <p:cNvSpPr>
            <a:spLocks noGrp="1"/>
          </p:cNvSpPr>
          <p:nvPr>
            <p:ph type="title"/>
          </p:nvPr>
        </p:nvSpPr>
        <p:spPr>
          <a:xfrm>
            <a:off x="643467" y="321734"/>
            <a:ext cx="4970877" cy="1135737"/>
          </a:xfrm>
        </p:spPr>
        <p:txBody>
          <a:bodyPr vert="horz" lIns="91440" tIns="45720" rIns="91440" bIns="45720" rtlCol="0" anchor="ctr">
            <a:normAutofit/>
          </a:bodyPr>
          <a:lstStyle/>
          <a:p>
            <a:r>
              <a:rPr lang="en-US" sz="2500" b="1" i="1" kern="1200" dirty="0">
                <a:solidFill>
                  <a:schemeClr val="tx1"/>
                </a:solidFill>
                <a:latin typeface="+mj-lt"/>
                <a:ea typeface="+mj-ea"/>
                <a:cs typeface="+mj-cs"/>
              </a:rPr>
              <a:t>Objective 3:</a:t>
            </a:r>
            <a:br>
              <a:rPr lang="en-US" sz="2500" b="1" i="1" kern="1200" dirty="0">
                <a:solidFill>
                  <a:schemeClr val="tx1"/>
                </a:solidFill>
                <a:latin typeface="+mj-lt"/>
                <a:ea typeface="+mj-ea"/>
                <a:cs typeface="+mj-cs"/>
              </a:rPr>
            </a:br>
            <a:r>
              <a:rPr lang="en-US" sz="2500" b="1" i="1" kern="1200" dirty="0">
                <a:solidFill>
                  <a:schemeClr val="tx1"/>
                </a:solidFill>
                <a:latin typeface="+mj-lt"/>
                <a:ea typeface="+mj-ea"/>
                <a:cs typeface="+mj-cs"/>
              </a:rPr>
              <a:t>To integrate model with web-application</a:t>
            </a:r>
          </a:p>
        </p:txBody>
      </p:sp>
      <p:sp>
        <p:nvSpPr>
          <p:cNvPr id="5" name="TextBox 4">
            <a:extLst>
              <a:ext uri="{FF2B5EF4-FFF2-40B4-BE49-F238E27FC236}">
                <a16:creationId xmlns:a16="http://schemas.microsoft.com/office/drawing/2014/main" id="{80374964-470B-48DA-A1F0-4FC78D8D1B04}"/>
              </a:ext>
            </a:extLst>
          </p:cNvPr>
          <p:cNvSpPr txBox="1"/>
          <p:nvPr/>
        </p:nvSpPr>
        <p:spPr>
          <a:xfrm>
            <a:off x="643468" y="1782981"/>
            <a:ext cx="4970877"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I built web-application using </a:t>
            </a:r>
            <a:r>
              <a:rPr lang="en-US" sz="2000" b="1" i="1" dirty="0"/>
              <a:t>HTML,CSS, Java Script, Bootstrap</a:t>
            </a:r>
            <a:r>
              <a:rPr lang="en-US" sz="2000" b="1" dirty="0"/>
              <a:t> </a:t>
            </a:r>
            <a:r>
              <a:rPr lang="en-US" sz="2000" dirty="0"/>
              <a:t>and  using the </a:t>
            </a:r>
            <a:r>
              <a:rPr lang="en-US" sz="2000" b="1" i="1" dirty="0"/>
              <a:t>Flask</a:t>
            </a:r>
            <a:r>
              <a:rPr lang="en-US" sz="2000" dirty="0"/>
              <a:t>  integrated my model with web-application.</a:t>
            </a:r>
          </a:p>
        </p:txBody>
      </p:sp>
      <p:grpSp>
        <p:nvGrpSpPr>
          <p:cNvPr id="21" name="Group 2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3DDAAD4D-C12B-4895-8EDE-291BCAA35F87}"/>
              </a:ext>
            </a:extLst>
          </p:cNvPr>
          <p:cNvPicPr>
            <a:picLocks noChangeAspect="1"/>
          </p:cNvPicPr>
          <p:nvPr/>
        </p:nvPicPr>
        <p:blipFill rotWithShape="1">
          <a:blip r:embed="rId3"/>
          <a:srcRect t="5403" r="-6" b="10750"/>
          <a:stretch/>
        </p:blipFill>
        <p:spPr>
          <a:xfrm>
            <a:off x="7517608" y="3495153"/>
            <a:ext cx="2877358" cy="2877358"/>
          </a:xfrm>
          <a:custGeom>
            <a:avLst/>
            <a:gdLst/>
            <a:ahLst/>
            <a:cxnLst/>
            <a:rect l="l" t="t" r="r" b="b"/>
            <a:pathLst>
              <a:path w="4291285" h="4291285">
                <a:moveTo>
                  <a:pt x="2145643" y="0"/>
                </a:moveTo>
                <a:lnTo>
                  <a:pt x="4291285" y="2145643"/>
                </a:lnTo>
                <a:lnTo>
                  <a:pt x="2145643" y="4291285"/>
                </a:lnTo>
                <a:lnTo>
                  <a:pt x="0" y="2145643"/>
                </a:lnTo>
                <a:close/>
              </a:path>
            </a:pathLst>
          </a:custGeom>
        </p:spPr>
      </p:pic>
      <p:pic>
        <p:nvPicPr>
          <p:cNvPr id="12" name="Picture 11" descr="Icon&#10;&#10;Description automatically generated">
            <a:extLst>
              <a:ext uri="{FF2B5EF4-FFF2-40B4-BE49-F238E27FC236}">
                <a16:creationId xmlns:a16="http://schemas.microsoft.com/office/drawing/2014/main" id="{2970DD4B-427A-4869-AA9B-FD3EB5B2ED5C}"/>
              </a:ext>
            </a:extLst>
          </p:cNvPr>
          <p:cNvPicPr>
            <a:picLocks noChangeAspect="1"/>
          </p:cNvPicPr>
          <p:nvPr/>
        </p:nvPicPr>
        <p:blipFill rotWithShape="1">
          <a:blip r:embed="rId4"/>
          <a:srcRect t="21888" r="5" b="7115"/>
          <a:stretch/>
        </p:blipFill>
        <p:spPr>
          <a:xfrm>
            <a:off x="5976604" y="1942723"/>
            <a:ext cx="2877358" cy="2877358"/>
          </a:xfrm>
          <a:custGeom>
            <a:avLst/>
            <a:gdLst/>
            <a:ahLst/>
            <a:cxnLst/>
            <a:rect l="l" t="t" r="r" b="b"/>
            <a:pathLst>
              <a:path w="4291285" h="4291285">
                <a:moveTo>
                  <a:pt x="2145643" y="0"/>
                </a:moveTo>
                <a:lnTo>
                  <a:pt x="4291285" y="2145643"/>
                </a:lnTo>
                <a:lnTo>
                  <a:pt x="2145643" y="4291285"/>
                </a:lnTo>
                <a:lnTo>
                  <a:pt x="0" y="2145643"/>
                </a:lnTo>
                <a:close/>
              </a:path>
            </a:pathLst>
          </a:custGeom>
        </p:spPr>
      </p:pic>
      <p:pic>
        <p:nvPicPr>
          <p:cNvPr id="10" name="Picture 9" descr="Icon&#10;&#10;Description automatically generated">
            <a:extLst>
              <a:ext uri="{FF2B5EF4-FFF2-40B4-BE49-F238E27FC236}">
                <a16:creationId xmlns:a16="http://schemas.microsoft.com/office/drawing/2014/main" id="{A8FF7D41-392B-48E7-9BC8-3A1C5A308726}"/>
              </a:ext>
            </a:extLst>
          </p:cNvPr>
          <p:cNvPicPr>
            <a:picLocks noChangeAspect="1"/>
          </p:cNvPicPr>
          <p:nvPr/>
        </p:nvPicPr>
        <p:blipFill rotWithShape="1">
          <a:blip r:embed="rId5"/>
          <a:srcRect r="3" b="3"/>
          <a:stretch/>
        </p:blipFill>
        <p:spPr>
          <a:xfrm>
            <a:off x="9065921" y="1942723"/>
            <a:ext cx="2877358" cy="2877358"/>
          </a:xfrm>
          <a:custGeom>
            <a:avLst/>
            <a:gdLst/>
            <a:ahLst/>
            <a:cxnLst/>
            <a:rect l="l" t="t" r="r" b="b"/>
            <a:pathLst>
              <a:path w="4291285" h="4291285">
                <a:moveTo>
                  <a:pt x="2145643" y="0"/>
                </a:moveTo>
                <a:lnTo>
                  <a:pt x="4291285" y="2145643"/>
                </a:lnTo>
                <a:lnTo>
                  <a:pt x="2145643" y="4291285"/>
                </a:lnTo>
                <a:lnTo>
                  <a:pt x="0" y="2145643"/>
                </a:lnTo>
                <a:close/>
              </a:path>
            </a:pathLst>
          </a:custGeom>
        </p:spPr>
      </p:pic>
      <p:pic>
        <p:nvPicPr>
          <p:cNvPr id="14" name="Picture 13" descr="Logo&#10;&#10;Description automatically generated">
            <a:extLst>
              <a:ext uri="{FF2B5EF4-FFF2-40B4-BE49-F238E27FC236}">
                <a16:creationId xmlns:a16="http://schemas.microsoft.com/office/drawing/2014/main" id="{FAA431DF-8CBF-41CB-A296-898D0EC3B2AC}"/>
              </a:ext>
            </a:extLst>
          </p:cNvPr>
          <p:cNvPicPr>
            <a:picLocks noChangeAspect="1"/>
          </p:cNvPicPr>
          <p:nvPr/>
        </p:nvPicPr>
        <p:blipFill rotWithShape="1">
          <a:blip r:embed="rId6"/>
          <a:srcRect r="3" b="3"/>
          <a:stretch/>
        </p:blipFill>
        <p:spPr>
          <a:xfrm>
            <a:off x="7517608" y="390293"/>
            <a:ext cx="2877358" cy="2877358"/>
          </a:xfrm>
          <a:custGeom>
            <a:avLst/>
            <a:gdLst/>
            <a:ahLst/>
            <a:cxnLst/>
            <a:rect l="l" t="t" r="r" b="b"/>
            <a:pathLst>
              <a:path w="4291285" h="4291285">
                <a:moveTo>
                  <a:pt x="2145643" y="0"/>
                </a:moveTo>
                <a:lnTo>
                  <a:pt x="4291285" y="2145643"/>
                </a:lnTo>
                <a:lnTo>
                  <a:pt x="2145643" y="4291285"/>
                </a:lnTo>
                <a:lnTo>
                  <a:pt x="0" y="2145643"/>
                </a:lnTo>
                <a:close/>
              </a:path>
            </a:pathLst>
          </a:custGeom>
        </p:spPr>
      </p:pic>
    </p:spTree>
    <p:extLst>
      <p:ext uri="{BB962C8B-B14F-4D97-AF65-F5344CB8AC3E}">
        <p14:creationId xmlns:p14="http://schemas.microsoft.com/office/powerpoint/2010/main" val="326890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DB63-D5E2-F88A-2EF9-2BEE387BEA0B}"/>
              </a:ext>
            </a:extLst>
          </p:cNvPr>
          <p:cNvSpPr>
            <a:spLocks noGrp="1"/>
          </p:cNvSpPr>
          <p:nvPr>
            <p:ph type="title"/>
          </p:nvPr>
        </p:nvSpPr>
        <p:spPr/>
        <p:txBody>
          <a:bodyPr/>
          <a:lstStyle/>
          <a:p>
            <a:pPr algn="ctr"/>
            <a:r>
              <a:rPr lang="en-US" b="1" dirty="0"/>
              <a:t>DATA SET</a:t>
            </a:r>
          </a:p>
        </p:txBody>
      </p:sp>
      <p:pic>
        <p:nvPicPr>
          <p:cNvPr id="5" name="Content Placeholder 4">
            <a:extLst>
              <a:ext uri="{FF2B5EF4-FFF2-40B4-BE49-F238E27FC236}">
                <a16:creationId xmlns:a16="http://schemas.microsoft.com/office/drawing/2014/main" id="{7109F091-197D-A2D5-3DCE-8AD23D63F6F7}"/>
              </a:ext>
            </a:extLst>
          </p:cNvPr>
          <p:cNvPicPr>
            <a:picLocks noGrp="1" noChangeAspect="1"/>
          </p:cNvPicPr>
          <p:nvPr>
            <p:ph idx="1"/>
          </p:nvPr>
        </p:nvPicPr>
        <p:blipFill>
          <a:blip r:embed="rId2"/>
          <a:stretch>
            <a:fillRect/>
          </a:stretch>
        </p:blipFill>
        <p:spPr>
          <a:xfrm>
            <a:off x="1047490" y="1902511"/>
            <a:ext cx="10097019" cy="4197566"/>
          </a:xfrm>
        </p:spPr>
      </p:pic>
    </p:spTree>
    <p:extLst>
      <p:ext uri="{BB962C8B-B14F-4D97-AF65-F5344CB8AC3E}">
        <p14:creationId xmlns:p14="http://schemas.microsoft.com/office/powerpoint/2010/main" val="232797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D98ADC-43AF-4DE7-AC35-36443A7F3009}"/>
              </a:ext>
            </a:extLst>
          </p:cNvPr>
          <p:cNvSpPr>
            <a:spLocks noGrp="1"/>
          </p:cNvSpPr>
          <p:nvPr>
            <p:ph type="title" idx="4294967295"/>
          </p:nvPr>
        </p:nvSpPr>
        <p:spPr>
          <a:xfrm>
            <a:off x="424131" y="245082"/>
            <a:ext cx="10515599" cy="932688"/>
          </a:xfrm>
        </p:spPr>
        <p:txBody>
          <a:bodyPr vert="horz" lIns="91440" tIns="45720" rIns="91440" bIns="45720" rtlCol="0" anchor="b">
            <a:normAutofit/>
          </a:bodyPr>
          <a:lstStyle/>
          <a:p>
            <a:r>
              <a:rPr lang="en-US" sz="3000" kern="1200" dirty="0">
                <a:solidFill>
                  <a:schemeClr val="bg1"/>
                </a:solidFill>
                <a:latin typeface="+mj-lt"/>
                <a:ea typeface="+mj-ea"/>
                <a:cs typeface="+mj-cs"/>
              </a:rPr>
              <a:t>BLOCK DIAGRAM </a:t>
            </a:r>
            <a:br>
              <a:rPr lang="en-US" sz="3000" kern="1200" dirty="0">
                <a:solidFill>
                  <a:schemeClr val="bg1"/>
                </a:solidFill>
                <a:latin typeface="+mj-lt"/>
                <a:ea typeface="+mj-ea"/>
                <a:cs typeface="+mj-cs"/>
              </a:rPr>
            </a:br>
            <a:r>
              <a:rPr lang="en-US" sz="3000" dirty="0">
                <a:solidFill>
                  <a:schemeClr val="bg1"/>
                </a:solidFill>
              </a:rPr>
              <a:t>OF THE PROJECT</a:t>
            </a:r>
            <a:endParaRPr lang="en-US" sz="3000" kern="1200" dirty="0">
              <a:solidFill>
                <a:schemeClr val="bg1"/>
              </a:solidFill>
              <a:latin typeface="+mj-lt"/>
              <a:ea typeface="+mj-ea"/>
              <a:cs typeface="+mj-cs"/>
            </a:endParaRPr>
          </a:p>
        </p:txBody>
      </p:sp>
      <p:pic>
        <p:nvPicPr>
          <p:cNvPr id="4" name="Picture 3" descr="Diagram&#10;&#10;Description automatically generated">
            <a:extLst>
              <a:ext uri="{FF2B5EF4-FFF2-40B4-BE49-F238E27FC236}">
                <a16:creationId xmlns:a16="http://schemas.microsoft.com/office/drawing/2014/main" id="{DC2E258F-0B6B-4F41-9B54-A9185EB48A2C}"/>
              </a:ext>
            </a:extLst>
          </p:cNvPr>
          <p:cNvPicPr>
            <a:picLocks noChangeAspect="1"/>
          </p:cNvPicPr>
          <p:nvPr/>
        </p:nvPicPr>
        <p:blipFill>
          <a:blip r:embed="rId3"/>
          <a:stretch>
            <a:fillRect/>
          </a:stretch>
        </p:blipFill>
        <p:spPr>
          <a:xfrm>
            <a:off x="3408492" y="2246409"/>
            <a:ext cx="5375015" cy="4058137"/>
          </a:xfrm>
          <a:prstGeom prst="rect">
            <a:avLst/>
          </a:prstGeom>
        </p:spPr>
      </p:pic>
    </p:spTree>
    <p:extLst>
      <p:ext uri="{BB962C8B-B14F-4D97-AF65-F5344CB8AC3E}">
        <p14:creationId xmlns:p14="http://schemas.microsoft.com/office/powerpoint/2010/main" val="176722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502F-3EA0-40AF-A10F-C0D7CD3828EB}"/>
              </a:ext>
            </a:extLst>
          </p:cNvPr>
          <p:cNvSpPr>
            <a:spLocks noGrp="1"/>
          </p:cNvSpPr>
          <p:nvPr>
            <p:ph type="title"/>
          </p:nvPr>
        </p:nvSpPr>
        <p:spPr>
          <a:xfrm>
            <a:off x="1903996" y="896691"/>
            <a:ext cx="9730540" cy="624620"/>
          </a:xfrm>
        </p:spPr>
        <p:txBody>
          <a:bodyPr>
            <a:noAutofit/>
          </a:bodyPr>
          <a:lstStyle/>
          <a:p>
            <a:r>
              <a:rPr lang="en-US" sz="4000" b="1" i="1" dirty="0">
                <a:latin typeface="Times New Roman" pitchFamily="18" charset="0"/>
                <a:cs typeface="Times New Roman" pitchFamily="18" charset="0"/>
              </a:rPr>
              <a:t>SOFTWARE(s) USED IN THE  PROJECT</a:t>
            </a:r>
            <a:endParaRPr lang="en-IN" sz="4000" b="1" i="1" dirty="0">
              <a:latin typeface="Times New Roman" pitchFamily="18" charset="0"/>
              <a:cs typeface="Times New Roman" pitchFamily="18" charset="0"/>
            </a:endParaRPr>
          </a:p>
        </p:txBody>
      </p:sp>
      <p:graphicFrame>
        <p:nvGraphicFramePr>
          <p:cNvPr id="9" name="Content Placeholder 2">
            <a:extLst>
              <a:ext uri="{FF2B5EF4-FFF2-40B4-BE49-F238E27FC236}">
                <a16:creationId xmlns:a16="http://schemas.microsoft.com/office/drawing/2014/main" id="{C3162ABA-9666-D4B9-04AF-84C2EA36ED2B}"/>
              </a:ext>
            </a:extLst>
          </p:cNvPr>
          <p:cNvGraphicFramePr>
            <a:graphicFrameLocks noGrp="1"/>
          </p:cNvGraphicFramePr>
          <p:nvPr>
            <p:ph idx="1"/>
          </p:nvPr>
        </p:nvGraphicFramePr>
        <p:xfrm>
          <a:off x="409073" y="2177717"/>
          <a:ext cx="4740443" cy="4150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149516" y="2817990"/>
            <a:ext cx="3130702" cy="2092881"/>
          </a:xfrm>
          <a:prstGeom prst="rect">
            <a:avLst/>
          </a:prstGeom>
          <a:noFill/>
        </p:spPr>
        <p:txBody>
          <a:bodyPr wrap="square" rtlCol="0">
            <a:spAutoFit/>
          </a:bodyPr>
          <a:lstStyle/>
          <a:p>
            <a:pPr>
              <a:buClrTx/>
              <a:buNone/>
            </a:pPr>
            <a:r>
              <a:rPr lang="en-IN" sz="2000" b="1" dirty="0">
                <a:solidFill>
                  <a:schemeClr val="bg1"/>
                </a:solidFill>
                <a:latin typeface="Times New Roman" pitchFamily="18" charset="0"/>
                <a:cs typeface="Times New Roman" pitchFamily="18" charset="0"/>
              </a:rPr>
              <a:t>Tools Used:</a:t>
            </a:r>
          </a:p>
          <a:p>
            <a:pPr marL="457200" indent="-457200">
              <a:lnSpc>
                <a:spcPct val="150000"/>
              </a:lnSpc>
              <a:buClrTx/>
              <a:buFont typeface="Wingdings" pitchFamily="2" charset="2"/>
              <a:buChar char="§"/>
            </a:pPr>
            <a:r>
              <a:rPr lang="en-IN" sz="2000" dirty="0">
                <a:solidFill>
                  <a:schemeClr val="bg1"/>
                </a:solidFill>
                <a:latin typeface="Times New Roman" pitchFamily="18" charset="0"/>
                <a:cs typeface="Times New Roman" pitchFamily="18" charset="0"/>
              </a:rPr>
              <a:t>Google Collab.</a:t>
            </a:r>
          </a:p>
          <a:p>
            <a:pPr marL="457200" indent="-457200">
              <a:lnSpc>
                <a:spcPct val="150000"/>
              </a:lnSpc>
              <a:buClrTx/>
              <a:buFont typeface="Wingdings" pitchFamily="2" charset="2"/>
              <a:buChar char="§"/>
            </a:pPr>
            <a:r>
              <a:rPr lang="en-IN" sz="2000" dirty="0">
                <a:solidFill>
                  <a:schemeClr val="bg1"/>
                </a:solidFill>
                <a:latin typeface="Times New Roman" pitchFamily="18" charset="0"/>
                <a:cs typeface="Times New Roman" pitchFamily="18" charset="0"/>
              </a:rPr>
              <a:t>Vs CODE</a:t>
            </a:r>
          </a:p>
          <a:p>
            <a:pPr marL="457200" indent="-457200">
              <a:lnSpc>
                <a:spcPct val="150000"/>
              </a:lnSpc>
              <a:buClrTx/>
              <a:buFont typeface="Wingdings" pitchFamily="2" charset="2"/>
              <a:buChar char="§"/>
            </a:pPr>
            <a:r>
              <a:rPr lang="en-IN" sz="2000" dirty="0">
                <a:solidFill>
                  <a:schemeClr val="bg1"/>
                </a:solidFill>
                <a:latin typeface="Times New Roman" pitchFamily="18" charset="0"/>
                <a:cs typeface="Times New Roman" pitchFamily="18" charset="0"/>
              </a:rPr>
              <a:t>Python IDLE</a:t>
            </a:r>
            <a:endParaRPr lang="en-IN" sz="2000" b="1" dirty="0">
              <a:solidFill>
                <a:schemeClr val="bg1"/>
              </a:solidFill>
              <a:latin typeface="Times New Roman" pitchFamily="18" charset="0"/>
              <a:cs typeface="Times New Roman" pitchFamily="18" charset="0"/>
            </a:endParaRPr>
          </a:p>
          <a:p>
            <a:endParaRPr lang="en-US" sz="2000" dirty="0"/>
          </a:p>
        </p:txBody>
      </p:sp>
      <p:pic>
        <p:nvPicPr>
          <p:cNvPr id="7" name="Picture 6" descr="Icon&#10;&#10;Description automatically generated">
            <a:extLst>
              <a:ext uri="{FF2B5EF4-FFF2-40B4-BE49-F238E27FC236}">
                <a16:creationId xmlns:a16="http://schemas.microsoft.com/office/drawing/2014/main" id="{18C9B92D-845E-47FB-BDFE-3E9A41D7CF51}"/>
              </a:ext>
            </a:extLst>
          </p:cNvPr>
          <p:cNvPicPr>
            <a:picLocks noChangeAspect="1"/>
          </p:cNvPicPr>
          <p:nvPr/>
        </p:nvPicPr>
        <p:blipFill>
          <a:blip r:embed="rId7"/>
          <a:stretch>
            <a:fillRect/>
          </a:stretch>
        </p:blipFill>
        <p:spPr>
          <a:xfrm>
            <a:off x="9692574" y="4386649"/>
            <a:ext cx="1941962" cy="1941962"/>
          </a:xfrm>
          <a:prstGeom prst="rect">
            <a:avLst/>
          </a:prstGeom>
        </p:spPr>
      </p:pic>
    </p:spTree>
    <p:extLst>
      <p:ext uri="{BB962C8B-B14F-4D97-AF65-F5344CB8AC3E}">
        <p14:creationId xmlns:p14="http://schemas.microsoft.com/office/powerpoint/2010/main" val="411673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25FE-D493-4C32-8A0A-16EF8F8125E7}"/>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i="1" kern="1200">
                <a:solidFill>
                  <a:schemeClr val="tx1"/>
                </a:solidFill>
                <a:latin typeface="+mj-lt"/>
                <a:ea typeface="+mj-ea"/>
                <a:cs typeface="+mj-cs"/>
              </a:rPr>
              <a:t>RESULT</a:t>
            </a:r>
          </a:p>
        </p:txBody>
      </p:sp>
      <p:sp>
        <p:nvSpPr>
          <p:cNvPr id="7" name="TextBox 6">
            <a:extLst>
              <a:ext uri="{FF2B5EF4-FFF2-40B4-BE49-F238E27FC236}">
                <a16:creationId xmlns:a16="http://schemas.microsoft.com/office/drawing/2014/main" id="{0B1505F6-23A0-43B0-A6A5-A61CFCD637D2}"/>
              </a:ext>
            </a:extLst>
          </p:cNvPr>
          <p:cNvSpPr txBox="1"/>
          <p:nvPr/>
        </p:nvSpPr>
        <p:spPr>
          <a:xfrm>
            <a:off x="838201" y="1984443"/>
            <a:ext cx="5257800"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i="1"/>
              <a:t>RESPONSE TIME: </a:t>
            </a:r>
            <a:r>
              <a:rPr lang="en-US" b="1"/>
              <a:t>0.0173ms</a:t>
            </a:r>
          </a:p>
          <a:p>
            <a:pPr indent="-228600">
              <a:lnSpc>
                <a:spcPct val="90000"/>
              </a:lnSpc>
              <a:spcAft>
                <a:spcPts val="600"/>
              </a:spcAft>
              <a:buFont typeface="Arial" panose="020B0604020202020204" pitchFamily="34" charset="0"/>
              <a:buChar char="•"/>
            </a:pPr>
            <a:endParaRPr lang="en-US" b="1" i="1"/>
          </a:p>
          <a:p>
            <a:pPr indent="-228600">
              <a:lnSpc>
                <a:spcPct val="90000"/>
              </a:lnSpc>
              <a:spcAft>
                <a:spcPts val="600"/>
              </a:spcAft>
              <a:buFont typeface="Arial" panose="020B0604020202020204" pitchFamily="34" charset="0"/>
              <a:buChar char="•"/>
            </a:pPr>
            <a:r>
              <a:rPr lang="en-US" b="1" i="1"/>
              <a:t>LATENCY: </a:t>
            </a:r>
            <a:r>
              <a:rPr lang="en-US" b="1"/>
              <a:t>0.009ms</a:t>
            </a:r>
          </a:p>
        </p:txBody>
      </p:sp>
      <p:graphicFrame>
        <p:nvGraphicFramePr>
          <p:cNvPr id="3" name="Table 6">
            <a:extLst>
              <a:ext uri="{FF2B5EF4-FFF2-40B4-BE49-F238E27FC236}">
                <a16:creationId xmlns:a16="http://schemas.microsoft.com/office/drawing/2014/main" id="{4500A857-6FE9-4651-B062-7EE86FD5FAC4}"/>
              </a:ext>
            </a:extLst>
          </p:cNvPr>
          <p:cNvGraphicFramePr>
            <a:graphicFrameLocks noGrp="1"/>
          </p:cNvGraphicFramePr>
          <p:nvPr>
            <p:extLst>
              <p:ext uri="{D42A27DB-BD31-4B8C-83A1-F6EECF244321}">
                <p14:modId xmlns:p14="http://schemas.microsoft.com/office/powerpoint/2010/main" val="4258391367"/>
              </p:ext>
            </p:extLst>
          </p:nvPr>
        </p:nvGraphicFramePr>
        <p:xfrm>
          <a:off x="6541053" y="2511274"/>
          <a:ext cx="4777383" cy="1662744"/>
        </p:xfrm>
        <a:graphic>
          <a:graphicData uri="http://schemas.openxmlformats.org/drawingml/2006/table">
            <a:tbl>
              <a:tblPr firstRow="1" bandRow="1">
                <a:tableStyleId>{5C22544A-7EE6-4342-B048-85BDC9FD1C3A}</a:tableStyleId>
              </a:tblPr>
              <a:tblGrid>
                <a:gridCol w="983389">
                  <a:extLst>
                    <a:ext uri="{9D8B030D-6E8A-4147-A177-3AD203B41FA5}">
                      <a16:colId xmlns:a16="http://schemas.microsoft.com/office/drawing/2014/main" val="545751785"/>
                    </a:ext>
                  </a:extLst>
                </a:gridCol>
                <a:gridCol w="887961">
                  <a:extLst>
                    <a:ext uri="{9D8B030D-6E8A-4147-A177-3AD203B41FA5}">
                      <a16:colId xmlns:a16="http://schemas.microsoft.com/office/drawing/2014/main" val="398824838"/>
                    </a:ext>
                  </a:extLst>
                </a:gridCol>
                <a:gridCol w="887961">
                  <a:extLst>
                    <a:ext uri="{9D8B030D-6E8A-4147-A177-3AD203B41FA5}">
                      <a16:colId xmlns:a16="http://schemas.microsoft.com/office/drawing/2014/main" val="912084799"/>
                    </a:ext>
                  </a:extLst>
                </a:gridCol>
                <a:gridCol w="887961">
                  <a:extLst>
                    <a:ext uri="{9D8B030D-6E8A-4147-A177-3AD203B41FA5}">
                      <a16:colId xmlns:a16="http://schemas.microsoft.com/office/drawing/2014/main" val="3000912707"/>
                    </a:ext>
                  </a:extLst>
                </a:gridCol>
                <a:gridCol w="1130111">
                  <a:extLst>
                    <a:ext uri="{9D8B030D-6E8A-4147-A177-3AD203B41FA5}">
                      <a16:colId xmlns:a16="http://schemas.microsoft.com/office/drawing/2014/main" val="3789004707"/>
                    </a:ext>
                  </a:extLst>
                </a:gridCol>
              </a:tblGrid>
              <a:tr h="554248">
                <a:tc>
                  <a:txBody>
                    <a:bodyPr/>
                    <a:lstStyle/>
                    <a:p>
                      <a:r>
                        <a:rPr lang="en-GB" sz="1500">
                          <a:latin typeface="Times New Roman" panose="02020603050405020304" pitchFamily="18" charset="0"/>
                          <a:cs typeface="Times New Roman" panose="02020603050405020304" pitchFamily="18" charset="0"/>
                        </a:rPr>
                        <a:t>Input to Output</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pPr algn="ctr"/>
                      <a:r>
                        <a:rPr lang="en-GB" sz="1500">
                          <a:latin typeface="Times New Roman" panose="02020603050405020304" pitchFamily="18" charset="0"/>
                          <a:cs typeface="Times New Roman" panose="02020603050405020304" pitchFamily="18" charset="0"/>
                        </a:rPr>
                        <a:t>RS1</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pPr algn="ctr"/>
                      <a:r>
                        <a:rPr lang="en-GB" sz="1500">
                          <a:latin typeface="Times New Roman" panose="02020603050405020304" pitchFamily="18" charset="0"/>
                          <a:cs typeface="Times New Roman" panose="02020603050405020304" pitchFamily="18" charset="0"/>
                        </a:rPr>
                        <a:t>RS2</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pPr algn="ctr"/>
                      <a:r>
                        <a:rPr lang="en-GB" sz="1500">
                          <a:latin typeface="Times New Roman" panose="02020603050405020304" pitchFamily="18" charset="0"/>
                          <a:cs typeface="Times New Roman" panose="02020603050405020304" pitchFamily="18" charset="0"/>
                        </a:rPr>
                        <a:t>RS3</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pPr algn="ctr"/>
                      <a:r>
                        <a:rPr lang="en-GB" sz="1500">
                          <a:latin typeface="Times New Roman" panose="02020603050405020304" pitchFamily="18" charset="0"/>
                          <a:cs typeface="Times New Roman" panose="02020603050405020304" pitchFamily="18" charset="0"/>
                        </a:rPr>
                        <a:t>LATENCY</a:t>
                      </a:r>
                      <a:endParaRPr lang="en-IN" sz="1500">
                        <a:latin typeface="Times New Roman" panose="02020603050405020304" pitchFamily="18" charset="0"/>
                        <a:cs typeface="Times New Roman" panose="02020603050405020304" pitchFamily="18" charset="0"/>
                      </a:endParaRPr>
                    </a:p>
                  </a:txBody>
                  <a:tcPr marL="68708" marR="68708" marT="34354" marB="34354"/>
                </a:tc>
                <a:extLst>
                  <a:ext uri="{0D108BD9-81ED-4DB2-BD59-A6C34878D82A}">
                    <a16:rowId xmlns:a16="http://schemas.microsoft.com/office/drawing/2014/main" val="859800876"/>
                  </a:ext>
                </a:extLst>
              </a:tr>
              <a:tr h="554248">
                <a:tc>
                  <a:txBody>
                    <a:bodyPr/>
                    <a:lstStyle/>
                    <a:p>
                      <a:r>
                        <a:rPr lang="en-GB" sz="1500">
                          <a:latin typeface="Times New Roman" panose="02020603050405020304" pitchFamily="18" charset="0"/>
                          <a:cs typeface="Times New Roman" panose="02020603050405020304" pitchFamily="18" charset="0"/>
                        </a:rPr>
                        <a:t>Text to Text</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r>
                        <a:rPr lang="en-GB" sz="1500">
                          <a:latin typeface="Times New Roman" panose="02020603050405020304" pitchFamily="18" charset="0"/>
                          <a:cs typeface="Times New Roman" panose="02020603050405020304" pitchFamily="18" charset="0"/>
                        </a:rPr>
                        <a:t>0.018ms</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r>
                        <a:rPr lang="en-GB" sz="1500">
                          <a:latin typeface="Times New Roman" panose="02020603050405020304" pitchFamily="18" charset="0"/>
                          <a:cs typeface="Times New Roman" panose="02020603050405020304" pitchFamily="18" charset="0"/>
                        </a:rPr>
                        <a:t>0.015ms</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r>
                        <a:rPr lang="en-GB" sz="1500">
                          <a:latin typeface="Times New Roman" panose="02020603050405020304" pitchFamily="18" charset="0"/>
                          <a:cs typeface="Times New Roman" panose="02020603050405020304" pitchFamily="18" charset="0"/>
                        </a:rPr>
                        <a:t>0.019ms</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r>
                        <a:rPr lang="en-GB" sz="1500">
                          <a:latin typeface="Times New Roman" panose="02020603050405020304" pitchFamily="18" charset="0"/>
                          <a:cs typeface="Times New Roman" panose="02020603050405020304" pitchFamily="18" charset="0"/>
                        </a:rPr>
                        <a:t>0.009ms</a:t>
                      </a:r>
                      <a:endParaRPr lang="en-IN" sz="1500">
                        <a:latin typeface="Times New Roman" panose="02020603050405020304" pitchFamily="18" charset="0"/>
                        <a:cs typeface="Times New Roman" panose="02020603050405020304" pitchFamily="18" charset="0"/>
                      </a:endParaRPr>
                    </a:p>
                  </a:txBody>
                  <a:tcPr marL="68708" marR="68708" marT="34354" marB="34354"/>
                </a:tc>
                <a:extLst>
                  <a:ext uri="{0D108BD9-81ED-4DB2-BD59-A6C34878D82A}">
                    <a16:rowId xmlns:a16="http://schemas.microsoft.com/office/drawing/2014/main" val="3968335350"/>
                  </a:ext>
                </a:extLst>
              </a:tr>
              <a:tr h="554248">
                <a:tc>
                  <a:txBody>
                    <a:bodyPr/>
                    <a:lstStyle/>
                    <a:p>
                      <a:r>
                        <a:rPr lang="en-GB" sz="1500">
                          <a:latin typeface="Times New Roman" panose="02020603050405020304" pitchFamily="18" charset="0"/>
                          <a:cs typeface="Times New Roman" panose="02020603050405020304" pitchFamily="18" charset="0"/>
                        </a:rPr>
                        <a:t>Speech to Speech</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r>
                        <a:rPr lang="en-GB" sz="1500">
                          <a:latin typeface="Times New Roman" panose="02020603050405020304" pitchFamily="18" charset="0"/>
                          <a:cs typeface="Times New Roman" panose="02020603050405020304" pitchFamily="18" charset="0"/>
                        </a:rPr>
                        <a:t>0.018ms</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r>
                        <a:rPr lang="en-GB" sz="1500">
                          <a:latin typeface="Times New Roman" panose="02020603050405020304" pitchFamily="18" charset="0"/>
                          <a:cs typeface="Times New Roman" panose="02020603050405020304" pitchFamily="18" charset="0"/>
                        </a:rPr>
                        <a:t>0.015ms</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r>
                        <a:rPr lang="en-GB" sz="1500">
                          <a:latin typeface="Times New Roman" panose="02020603050405020304" pitchFamily="18" charset="0"/>
                          <a:cs typeface="Times New Roman" panose="02020603050405020304" pitchFamily="18" charset="0"/>
                        </a:rPr>
                        <a:t>0.019ms</a:t>
                      </a:r>
                      <a:endParaRPr lang="en-IN" sz="1500">
                        <a:latin typeface="Times New Roman" panose="02020603050405020304" pitchFamily="18" charset="0"/>
                        <a:cs typeface="Times New Roman" panose="02020603050405020304" pitchFamily="18" charset="0"/>
                      </a:endParaRPr>
                    </a:p>
                  </a:txBody>
                  <a:tcPr marL="68708" marR="68708" marT="34354" marB="34354"/>
                </a:tc>
                <a:tc>
                  <a:txBody>
                    <a:bodyPr/>
                    <a:lstStyle/>
                    <a:p>
                      <a:r>
                        <a:rPr lang="en-GB" sz="1500">
                          <a:latin typeface="Times New Roman" panose="02020603050405020304" pitchFamily="18" charset="0"/>
                          <a:cs typeface="Times New Roman" panose="02020603050405020304" pitchFamily="18" charset="0"/>
                        </a:rPr>
                        <a:t>0.009ms</a:t>
                      </a:r>
                      <a:endParaRPr lang="en-IN" sz="1500">
                        <a:latin typeface="Times New Roman" panose="02020603050405020304" pitchFamily="18" charset="0"/>
                        <a:cs typeface="Times New Roman" panose="02020603050405020304" pitchFamily="18" charset="0"/>
                      </a:endParaRPr>
                    </a:p>
                  </a:txBody>
                  <a:tcPr marL="68708" marR="68708" marT="34354" marB="34354"/>
                </a:tc>
                <a:extLst>
                  <a:ext uri="{0D108BD9-81ED-4DB2-BD59-A6C34878D82A}">
                    <a16:rowId xmlns:a16="http://schemas.microsoft.com/office/drawing/2014/main" val="1630787621"/>
                  </a:ext>
                </a:extLst>
              </a:tr>
            </a:tbl>
          </a:graphicData>
        </a:graphic>
      </p:graphicFrame>
    </p:spTree>
    <p:extLst>
      <p:ext uri="{BB962C8B-B14F-4D97-AF65-F5344CB8AC3E}">
        <p14:creationId xmlns:p14="http://schemas.microsoft.com/office/powerpoint/2010/main" val="132344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18D6E6-D694-42F4-A2F6-60C1CCB98A99}"/>
              </a:ext>
            </a:extLst>
          </p:cNvPr>
          <p:cNvSpPr txBox="1"/>
          <p:nvPr/>
        </p:nvSpPr>
        <p:spPr>
          <a:xfrm>
            <a:off x="0" y="457200"/>
            <a:ext cx="12192000" cy="553998"/>
          </a:xfrm>
          <a:prstGeom prst="rect">
            <a:avLst/>
          </a:prstGeom>
          <a:solidFill>
            <a:schemeClr val="bg1"/>
          </a:solidFill>
        </p:spPr>
        <p:txBody>
          <a:bodyPr wrap="square" rtlCol="0">
            <a:spAutoFit/>
          </a:bodyPr>
          <a:lstStyle/>
          <a:p>
            <a:pPr algn="ctr"/>
            <a:r>
              <a:rPr lang="en-GB" sz="3000" b="1" i="1">
                <a:latin typeface="Times New Roman" panose="02020603050405020304" pitchFamily="18" charset="0"/>
                <a:cs typeface="Times New Roman" panose="02020603050405020304" pitchFamily="18" charset="0"/>
              </a:rPr>
              <a:t>SNAP SHOT OF THE RESULT</a:t>
            </a:r>
            <a:endParaRPr lang="en-IN" sz="30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695A8E-FF20-7EE3-7450-604811F83AE4}"/>
              </a:ext>
            </a:extLst>
          </p:cNvPr>
          <p:cNvPicPr>
            <a:picLocks noChangeAspect="1"/>
          </p:cNvPicPr>
          <p:nvPr/>
        </p:nvPicPr>
        <p:blipFill>
          <a:blip r:embed="rId2"/>
          <a:stretch>
            <a:fillRect/>
          </a:stretch>
        </p:blipFill>
        <p:spPr>
          <a:xfrm>
            <a:off x="3921013" y="1226361"/>
            <a:ext cx="4349974" cy="5162815"/>
          </a:xfrm>
          <a:prstGeom prst="rect">
            <a:avLst/>
          </a:prstGeom>
        </p:spPr>
      </p:pic>
    </p:spTree>
    <p:extLst>
      <p:ext uri="{BB962C8B-B14F-4D97-AF65-F5344CB8AC3E}">
        <p14:creationId xmlns:p14="http://schemas.microsoft.com/office/powerpoint/2010/main" val="19415522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672BB-AB49-3E4C-8A9E-AB8CDF768DC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i="1" kern="1200">
                <a:solidFill>
                  <a:srgbClr val="FFFFFF"/>
                </a:solidFill>
                <a:latin typeface="+mj-lt"/>
                <a:ea typeface="+mj-ea"/>
                <a:cs typeface="+mj-cs"/>
              </a:rPr>
              <a:t>CONCLUSION AND FUTURE SCOPE</a:t>
            </a:r>
            <a:endParaRPr lang="en-US" sz="4000" kern="120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4BECECB7-A13A-31B5-B9BF-AAE72799D71B}"/>
              </a:ext>
            </a:extLst>
          </p:cNvPr>
          <p:cNvSpPr/>
          <p:nvPr/>
        </p:nvSpPr>
        <p:spPr>
          <a:xfrm>
            <a:off x="1371599" y="2318197"/>
            <a:ext cx="9724031" cy="3683358"/>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700" dirty="0"/>
              <a:t>Virtual Assistant reduces human effort by responding to the queries asked by users. When Virtual Assistant is powered by a deep learning algorithm called Convolutional Neural Network it gives a good response. </a:t>
            </a:r>
          </a:p>
          <a:p>
            <a:pPr marL="342900" indent="-228600">
              <a:lnSpc>
                <a:spcPct val="90000"/>
              </a:lnSpc>
              <a:spcAft>
                <a:spcPts val="600"/>
              </a:spcAft>
              <a:buFont typeface="Arial" panose="020B0604020202020204" pitchFamily="34" charset="0"/>
              <a:buChar char="•"/>
            </a:pPr>
            <a:endParaRPr lang="en-US" sz="1700" dirty="0"/>
          </a:p>
          <a:p>
            <a:pPr marL="342900" indent="-228600">
              <a:lnSpc>
                <a:spcPct val="90000"/>
              </a:lnSpc>
              <a:spcAft>
                <a:spcPts val="600"/>
              </a:spcAft>
              <a:buFont typeface="Arial" panose="020B0604020202020204" pitchFamily="34" charset="0"/>
              <a:buChar char="•"/>
            </a:pPr>
            <a:r>
              <a:rPr lang="en-US" sz="1700" dirty="0"/>
              <a:t>CNN model is trained with a data-set consisting of 85 most visited places in </a:t>
            </a:r>
            <a:r>
              <a:rPr lang="en-US" sz="1700" dirty="0" err="1"/>
              <a:t>cleveland</a:t>
            </a:r>
            <a:r>
              <a:rPr lang="en-US" sz="1700" dirty="0"/>
              <a:t> whenever a user enters the place name my model processes the data and fetches the result from the data-set.</a:t>
            </a:r>
            <a:br>
              <a:rPr lang="en-US" sz="1700" dirty="0">
                <a:highlight>
                  <a:srgbClr val="000000"/>
                </a:highlight>
              </a:rPr>
            </a:br>
            <a:endParaRPr lang="en-US" sz="1700" dirty="0">
              <a:highlight>
                <a:srgbClr val="000000"/>
              </a:highlight>
            </a:endParaRPr>
          </a:p>
          <a:p>
            <a:pPr marL="342900" indent="-228600">
              <a:lnSpc>
                <a:spcPct val="90000"/>
              </a:lnSpc>
              <a:spcAft>
                <a:spcPts val="600"/>
              </a:spcAft>
              <a:buFont typeface="Arial" panose="020B0604020202020204" pitchFamily="34" charset="0"/>
              <a:buChar char="•"/>
            </a:pPr>
            <a:r>
              <a:rPr lang="en-US" sz="1700" dirty="0"/>
              <a:t>By adding the Images and videos of the respective </a:t>
            </a:r>
            <a:r>
              <a:rPr lang="en-US" sz="1700" dirty="0" err="1"/>
              <a:t>places,We</a:t>
            </a:r>
            <a:r>
              <a:rPr lang="en-US" sz="1700" dirty="0"/>
              <a:t> can enhance the user experience.</a:t>
            </a:r>
            <a:br>
              <a:rPr lang="en-US" sz="1700" dirty="0">
                <a:highlight>
                  <a:srgbClr val="000000"/>
                </a:highlight>
              </a:rPr>
            </a:br>
            <a:endParaRPr lang="en-US" sz="1700" dirty="0">
              <a:highlight>
                <a:srgbClr val="000000"/>
              </a:highlight>
            </a:endParaRPr>
          </a:p>
          <a:p>
            <a:pPr marL="342900" indent="-228600">
              <a:lnSpc>
                <a:spcPct val="90000"/>
              </a:lnSpc>
              <a:spcAft>
                <a:spcPts val="600"/>
              </a:spcAft>
              <a:buFont typeface="Arial" panose="020B0604020202020204" pitchFamily="34" charset="0"/>
              <a:buChar char="•"/>
            </a:pPr>
            <a:r>
              <a:rPr lang="en-US" sz="1700" dirty="0"/>
              <a:t>Using the API of Google </a:t>
            </a:r>
            <a:r>
              <a:rPr lang="en-US" sz="1700" dirty="0" err="1"/>
              <a:t>maps,we</a:t>
            </a:r>
            <a:r>
              <a:rPr lang="en-US" sz="1700" dirty="0"/>
              <a:t> can integrate maps with my model and we can show directions and review of the places on my webpage itself</a:t>
            </a:r>
          </a:p>
          <a:p>
            <a:pPr marL="342900" indent="-228600">
              <a:lnSpc>
                <a:spcPct val="90000"/>
              </a:lnSpc>
              <a:spcAft>
                <a:spcPts val="600"/>
              </a:spcAft>
              <a:buFont typeface="Arial" panose="020B0604020202020204" pitchFamily="34" charset="0"/>
              <a:buChar char="•"/>
            </a:pPr>
            <a:r>
              <a:rPr lang="en-US" sz="1700" dirty="0"/>
              <a:t>This can also be used for educational </a:t>
            </a:r>
            <a:r>
              <a:rPr lang="en-US" sz="1700" dirty="0" err="1"/>
              <a:t>purposes,And</a:t>
            </a:r>
            <a:r>
              <a:rPr lang="en-US" sz="1700" dirty="0"/>
              <a:t> Entertainment Purposes</a:t>
            </a:r>
            <a:r>
              <a:rPr lang="en-US" sz="1700" b="1" dirty="0"/>
              <a:t>.</a:t>
            </a:r>
          </a:p>
          <a:p>
            <a:pPr marL="342900" indent="-228600">
              <a:lnSpc>
                <a:spcPct val="90000"/>
              </a:lnSpc>
              <a:spcAft>
                <a:spcPts val="600"/>
              </a:spcAft>
              <a:buFont typeface="Arial" panose="020B0604020202020204" pitchFamily="34" charset="0"/>
              <a:buChar char="•"/>
            </a:pPr>
            <a:endParaRPr lang="en-US" sz="1700" b="1" dirty="0">
              <a:highlight>
                <a:srgbClr val="000000"/>
              </a:highlight>
            </a:endParaRPr>
          </a:p>
          <a:p>
            <a:pPr marL="342900" indent="-228600">
              <a:lnSpc>
                <a:spcPct val="90000"/>
              </a:lnSpc>
              <a:spcAft>
                <a:spcPts val="600"/>
              </a:spcAft>
              <a:buFont typeface="Arial" panose="020B0604020202020204" pitchFamily="34" charset="0"/>
              <a:buChar char="•"/>
            </a:pPr>
            <a:endParaRPr lang="en-US" sz="1700" b="1" dirty="0"/>
          </a:p>
          <a:p>
            <a:pPr marL="342900" indent="-228600">
              <a:lnSpc>
                <a:spcPct val="90000"/>
              </a:lnSpc>
              <a:spcAft>
                <a:spcPts val="600"/>
              </a:spcAft>
              <a:buFont typeface="Arial" panose="020B0604020202020204" pitchFamily="34" charset="0"/>
              <a:buChar char="•"/>
            </a:pPr>
            <a:endParaRPr lang="en-US" sz="1700" b="1" dirty="0"/>
          </a:p>
          <a:p>
            <a:pPr marL="342900" indent="-228600">
              <a:lnSpc>
                <a:spcPct val="90000"/>
              </a:lnSpc>
              <a:spcAft>
                <a:spcPts val="600"/>
              </a:spcAft>
              <a:buFont typeface="Arial" panose="020B0604020202020204" pitchFamily="34" charset="0"/>
              <a:buChar char="•"/>
            </a:pPr>
            <a:endParaRPr lang="en-US" sz="1700" b="1" dirty="0"/>
          </a:p>
          <a:p>
            <a:pPr marL="342900" indent="-228600">
              <a:lnSpc>
                <a:spcPct val="90000"/>
              </a:lnSpc>
              <a:spcAft>
                <a:spcPts val="600"/>
              </a:spcAft>
              <a:buFont typeface="Arial" panose="020B0604020202020204" pitchFamily="34" charset="0"/>
              <a:buChar char="•"/>
            </a:pPr>
            <a:endParaRPr lang="en-US" sz="1700" b="1" dirty="0"/>
          </a:p>
        </p:txBody>
      </p:sp>
    </p:spTree>
    <p:extLst>
      <p:ext uri="{BB962C8B-B14F-4D97-AF65-F5344CB8AC3E}">
        <p14:creationId xmlns:p14="http://schemas.microsoft.com/office/powerpoint/2010/main" val="560643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808F-CE0C-4550-896B-3239B108200D}"/>
              </a:ext>
            </a:extLst>
          </p:cNvPr>
          <p:cNvSpPr>
            <a:spLocks noGrp="1"/>
          </p:cNvSpPr>
          <p:nvPr>
            <p:ph type="title"/>
          </p:nvPr>
        </p:nvSpPr>
        <p:spPr/>
        <p:txBody>
          <a:bodyPr>
            <a:normAutofit/>
          </a:bodyPr>
          <a:lstStyle/>
          <a:p>
            <a:r>
              <a:rPr lang="en-IN" sz="4000" b="1" dirty="0">
                <a:latin typeface="Times New Roman" pitchFamily="18" charset="0"/>
                <a:cs typeface="Times New Roman" pitchFamily="18" charset="0"/>
              </a:rPr>
              <a:t>                               Applications</a:t>
            </a:r>
          </a:p>
        </p:txBody>
      </p:sp>
      <p:pic>
        <p:nvPicPr>
          <p:cNvPr id="5" name="Picture 4">
            <a:extLst>
              <a:ext uri="{FF2B5EF4-FFF2-40B4-BE49-F238E27FC236}">
                <a16:creationId xmlns:a16="http://schemas.microsoft.com/office/drawing/2014/main" id="{EEEF4719-DC3E-4F71-8D98-5D82FE15DA5D}"/>
              </a:ext>
            </a:extLst>
          </p:cNvPr>
          <p:cNvPicPr>
            <a:picLocks noChangeAspect="1"/>
          </p:cNvPicPr>
          <p:nvPr/>
        </p:nvPicPr>
        <p:blipFill>
          <a:blip r:embed="rId3"/>
          <a:stretch>
            <a:fillRect/>
          </a:stretch>
        </p:blipFill>
        <p:spPr>
          <a:xfrm>
            <a:off x="1230802" y="2926455"/>
            <a:ext cx="2000587" cy="2000587"/>
          </a:xfrm>
          <a:prstGeom prst="rect">
            <a:avLst/>
          </a:prstGeom>
        </p:spPr>
      </p:pic>
      <p:pic>
        <p:nvPicPr>
          <p:cNvPr id="8" name="Picture 7" descr="Icon&#10;&#10;Description automatically generated">
            <a:extLst>
              <a:ext uri="{FF2B5EF4-FFF2-40B4-BE49-F238E27FC236}">
                <a16:creationId xmlns:a16="http://schemas.microsoft.com/office/drawing/2014/main" id="{EE0BE1BD-131E-4840-BDCE-C53BE807B495}"/>
              </a:ext>
            </a:extLst>
          </p:cNvPr>
          <p:cNvPicPr>
            <a:picLocks noChangeAspect="1"/>
          </p:cNvPicPr>
          <p:nvPr/>
        </p:nvPicPr>
        <p:blipFill>
          <a:blip r:embed="rId4"/>
          <a:stretch>
            <a:fillRect/>
          </a:stretch>
        </p:blipFill>
        <p:spPr>
          <a:xfrm>
            <a:off x="3654264" y="2926455"/>
            <a:ext cx="2000587" cy="2000587"/>
          </a:xfrm>
          <a:prstGeom prst="rect">
            <a:avLst/>
          </a:prstGeom>
        </p:spPr>
      </p:pic>
      <p:pic>
        <p:nvPicPr>
          <p:cNvPr id="10" name="Picture 9" descr="Icon&#10;&#10;Description automatically generated">
            <a:extLst>
              <a:ext uri="{FF2B5EF4-FFF2-40B4-BE49-F238E27FC236}">
                <a16:creationId xmlns:a16="http://schemas.microsoft.com/office/drawing/2014/main" id="{53E0C951-1A47-471C-AB41-18CC0D0D7F5E}"/>
              </a:ext>
            </a:extLst>
          </p:cNvPr>
          <p:cNvPicPr>
            <a:picLocks noChangeAspect="1"/>
          </p:cNvPicPr>
          <p:nvPr/>
        </p:nvPicPr>
        <p:blipFill>
          <a:blip r:embed="rId5"/>
          <a:stretch>
            <a:fillRect/>
          </a:stretch>
        </p:blipFill>
        <p:spPr>
          <a:xfrm>
            <a:off x="6077726" y="2926455"/>
            <a:ext cx="2340329" cy="2000587"/>
          </a:xfrm>
          <a:prstGeom prst="rect">
            <a:avLst/>
          </a:prstGeom>
        </p:spPr>
      </p:pic>
      <p:pic>
        <p:nvPicPr>
          <p:cNvPr id="12" name="Picture 11" descr="Icon&#10;&#10;Description automatically generated">
            <a:extLst>
              <a:ext uri="{FF2B5EF4-FFF2-40B4-BE49-F238E27FC236}">
                <a16:creationId xmlns:a16="http://schemas.microsoft.com/office/drawing/2014/main" id="{020F4E6B-2C66-45FD-B979-BA96FCFF43CD}"/>
              </a:ext>
            </a:extLst>
          </p:cNvPr>
          <p:cNvPicPr>
            <a:picLocks noChangeAspect="1"/>
          </p:cNvPicPr>
          <p:nvPr/>
        </p:nvPicPr>
        <p:blipFill>
          <a:blip r:embed="rId6"/>
          <a:stretch>
            <a:fillRect/>
          </a:stretch>
        </p:blipFill>
        <p:spPr>
          <a:xfrm>
            <a:off x="8840930" y="2898208"/>
            <a:ext cx="2340329" cy="2028834"/>
          </a:xfrm>
          <a:prstGeom prst="rect">
            <a:avLst/>
          </a:prstGeom>
        </p:spPr>
      </p:pic>
      <p:sp>
        <p:nvSpPr>
          <p:cNvPr id="3" name="TextBox 2">
            <a:extLst>
              <a:ext uri="{FF2B5EF4-FFF2-40B4-BE49-F238E27FC236}">
                <a16:creationId xmlns:a16="http://schemas.microsoft.com/office/drawing/2014/main" id="{01349154-204F-4399-A139-7923B39614E5}"/>
              </a:ext>
            </a:extLst>
          </p:cNvPr>
          <p:cNvSpPr txBox="1"/>
          <p:nvPr/>
        </p:nvSpPr>
        <p:spPr>
          <a:xfrm>
            <a:off x="1230802" y="5375189"/>
            <a:ext cx="10050917" cy="400110"/>
          </a:xfrm>
          <a:prstGeom prst="rect">
            <a:avLst/>
          </a:prstGeom>
          <a:solidFill>
            <a:schemeClr val="tx1"/>
          </a:solidFill>
          <a:ln>
            <a:noFill/>
          </a:ln>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E COMMERCE                CINEMA                       MEDICAL               ONLINE GROCERY</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94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7E549-88DE-419F-8223-3780B00870C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i="1" kern="1200">
                <a:solidFill>
                  <a:srgbClr val="FFFFFF"/>
                </a:solidFill>
                <a:latin typeface="+mj-lt"/>
                <a:ea typeface="+mj-ea"/>
                <a:cs typeface="+mj-cs"/>
              </a:rPr>
              <a:t>references</a:t>
            </a:r>
          </a:p>
        </p:txBody>
      </p:sp>
      <p:sp>
        <p:nvSpPr>
          <p:cNvPr id="4" name="TextBox 3">
            <a:extLst>
              <a:ext uri="{FF2B5EF4-FFF2-40B4-BE49-F238E27FC236}">
                <a16:creationId xmlns:a16="http://schemas.microsoft.com/office/drawing/2014/main" id="{FE394F4C-7818-44C7-AAA0-98A2E77572CB}"/>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dirty="0"/>
              <a:t>[1] </a:t>
            </a:r>
            <a:r>
              <a:rPr lang="en-US" sz="1600" b="0" i="0" u="none" strike="noStrike" baseline="0" dirty="0"/>
              <a:t>Dr. M. Sharada Varalakshmi, </a:t>
            </a:r>
            <a:r>
              <a:rPr lang="en-US" sz="1600" b="1" dirty="0"/>
              <a:t>Jarvis - A Virtual Assistant based on Artificial Intelligence, </a:t>
            </a:r>
            <a:r>
              <a:rPr lang="en-US" sz="1600" dirty="0"/>
              <a:t>International Journal of Grid and Distributed Computing Vol. 13, No. 2, (2020), pp. 776 – 784 </a:t>
            </a:r>
            <a:r>
              <a:rPr lang="en-US" sz="1600" b="1" dirty="0"/>
              <a:t> </a:t>
            </a: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[2] </a:t>
            </a:r>
            <a:r>
              <a:rPr lang="en-US" sz="1600" b="0" i="0" u="none" strike="noStrike" baseline="0" dirty="0"/>
              <a:t>Yogendra Kumar Shar m a , </a:t>
            </a:r>
            <a:r>
              <a:rPr lang="en-US" sz="1600" b="1" i="0" u="none" strike="noStrike" baseline="0" dirty="0"/>
              <a:t>A Review Paper on Smart Personal Assistant, International Journal of Engineering </a:t>
            </a:r>
            <a:r>
              <a:rPr lang="en-US" sz="1600" i="0" u="none" strike="noStrike" baseline="0" dirty="0"/>
              <a:t>Research &amp; Technology (IJERT) ISSN: 2278-0181 Published by, </a:t>
            </a:r>
            <a:r>
              <a:rPr lang="en-US" sz="1600" i="0" u="none" strike="noStrike" baseline="0" dirty="0">
                <a:hlinkClick r:id="rId2">
                  <a:extLst>
                    <a:ext uri="{A12FA001-AC4F-418D-AE19-62706E023703}">
                      <ahyp:hlinkClr xmlns:ahyp="http://schemas.microsoft.com/office/drawing/2018/hyperlinkcolor" val="tx"/>
                    </a:ext>
                  </a:extLst>
                </a:hlinkClick>
              </a:rPr>
              <a:t>www.ijert.org</a:t>
            </a:r>
            <a:r>
              <a:rPr lang="en-US" sz="1600" i="0" u="none" strike="noStrike" baseline="0" dirty="0"/>
              <a:t> V-IMPACT - 2016_2 Conference Proceedings</a:t>
            </a: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[3] </a:t>
            </a:r>
            <a:r>
              <a:rPr lang="en-US" sz="1600" b="1" i="0" u="none" strike="noStrike" baseline="0" dirty="0"/>
              <a:t>Hephzibah Thomas , Critical Literature Review on Chatbots in Education , </a:t>
            </a:r>
            <a:r>
              <a:rPr lang="en-US" sz="1600" i="0" u="none" strike="noStrike" baseline="0" dirty="0"/>
              <a:t>International Journal of Trend in Scientific Research and Development (IJTSRD) Volume 4 Issue 6, September-October 2020 Available Online: </a:t>
            </a:r>
            <a:r>
              <a:rPr lang="en-US" sz="1600" i="0" u="none" strike="noStrike" baseline="0" dirty="0" err="1"/>
              <a:t>www.ijtsrd.com</a:t>
            </a:r>
            <a:r>
              <a:rPr lang="en-US" sz="1600" i="0" u="none" strike="noStrike" baseline="0" dirty="0"/>
              <a:t> e-ISSN: 2456 – 6470 </a:t>
            </a: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[4] </a:t>
            </a:r>
            <a:r>
              <a:rPr lang="en-US" sz="1600" b="0" i="0" u="none" strike="noStrike" baseline="0" dirty="0"/>
              <a:t>Vani </a:t>
            </a:r>
            <a:r>
              <a:rPr lang="en-US" sz="1600" b="0" i="0" u="none" strike="noStrike" baseline="0" dirty="0" err="1"/>
              <a:t>Valsaraj</a:t>
            </a:r>
            <a:r>
              <a:rPr lang="en-US" sz="1600" b="0" i="0" u="none" strike="noStrike" baseline="0" dirty="0"/>
              <a:t>, </a:t>
            </a:r>
            <a:r>
              <a:rPr lang="en-US" sz="1600" b="1" i="0" u="none" strike="noStrike" baseline="0" dirty="0"/>
              <a:t>Implementation of Virtual Assistant with Sign Language using Deep Learning and TensorFlow, </a:t>
            </a:r>
            <a:r>
              <a:rPr lang="en-US" sz="1600" b="0" i="0" u="none" strike="noStrike" baseline="0" dirty="0"/>
              <a:t>International Journal for Research in Applied Science &amp; Engineering Technology (IJRASET</a:t>
            </a:r>
            <a:r>
              <a:rPr lang="en-US" sz="1600" b="1" i="0" u="none" strike="noStrike" baseline="0" dirty="0"/>
              <a:t>) </a:t>
            </a:r>
            <a:r>
              <a:rPr lang="en-US" sz="1600" b="0" i="1" u="none" strike="noStrike" baseline="0" dirty="0"/>
              <a:t>ISSN: 2321-9653; IC Value: 45.98; SJ Impact Factor: 7.429 Volume 9 Issue I Jan 2021- Available at </a:t>
            </a:r>
            <a:r>
              <a:rPr lang="en-US" sz="1600" b="0" i="1" u="none" strike="noStrike" baseline="0" dirty="0" err="1"/>
              <a:t>www.ijraset.com</a:t>
            </a:r>
            <a:endParaRPr lang="en-US" sz="1600" dirty="0"/>
          </a:p>
        </p:txBody>
      </p:sp>
    </p:spTree>
    <p:extLst>
      <p:ext uri="{BB962C8B-B14F-4D97-AF65-F5344CB8AC3E}">
        <p14:creationId xmlns:p14="http://schemas.microsoft.com/office/powerpoint/2010/main" val="66858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3A09CE-9BBB-4E11-B7BB-FDC4F2A02C4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i="1" kern="1200" dirty="0">
                <a:solidFill>
                  <a:srgbClr val="FFFFFF"/>
                </a:solidFill>
                <a:latin typeface="+mj-lt"/>
                <a:ea typeface="+mj-ea"/>
                <a:cs typeface="+mj-cs"/>
              </a:rPr>
              <a:t>INTRODUCTION</a:t>
            </a:r>
          </a:p>
        </p:txBody>
      </p:sp>
      <p:sp>
        <p:nvSpPr>
          <p:cNvPr id="7" name="TextBox 6">
            <a:extLst>
              <a:ext uri="{FF2B5EF4-FFF2-40B4-BE49-F238E27FC236}">
                <a16:creationId xmlns:a16="http://schemas.microsoft.com/office/drawing/2014/main" id="{AAFFA8CC-0878-434A-B126-187C89BE147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Clr>
                <a:schemeClr val="bg1"/>
              </a:buClr>
              <a:buFont typeface="Arial" panose="020B0604020202020204" pitchFamily="34" charset="0"/>
              <a:buChar char="•"/>
            </a:pPr>
            <a:r>
              <a:rPr lang="en-US" sz="2000" b="1" dirty="0"/>
              <a:t> </a:t>
            </a:r>
            <a:r>
              <a:rPr lang="en-US" sz="2000" dirty="0"/>
              <a:t>The Pandemic had made everything online/digital to avoid Physical distance/ Human Contact.</a:t>
            </a:r>
            <a:br>
              <a:rPr lang="en-US" sz="2000" dirty="0"/>
            </a:br>
            <a:endParaRPr lang="en-US" sz="2000" dirty="0"/>
          </a:p>
          <a:p>
            <a:pPr indent="-228600">
              <a:lnSpc>
                <a:spcPct val="90000"/>
              </a:lnSpc>
              <a:spcAft>
                <a:spcPts val="600"/>
              </a:spcAft>
              <a:buClr>
                <a:schemeClr val="bg1"/>
              </a:buClr>
              <a:buFont typeface="Arial" panose="020B0604020202020204" pitchFamily="34" charset="0"/>
              <a:buChar char="•"/>
            </a:pPr>
            <a:r>
              <a:rPr lang="en-US" sz="2000" dirty="0"/>
              <a:t>Digital Process is new to many people, They have of lot of queries related to working of applications, Organizations hire people for customer support but increasing no of customers, customer support/executive are unable to handle hundreds of people at a time.</a:t>
            </a:r>
            <a:br>
              <a:rPr lang="en-US" sz="2000" dirty="0"/>
            </a:br>
            <a:endParaRPr lang="en-US" sz="2000" dirty="0"/>
          </a:p>
          <a:p>
            <a:pPr indent="-228600">
              <a:lnSpc>
                <a:spcPct val="90000"/>
              </a:lnSpc>
              <a:spcAft>
                <a:spcPts val="600"/>
              </a:spcAft>
              <a:buClr>
                <a:schemeClr val="bg1"/>
              </a:buClr>
              <a:buFont typeface="Arial" panose="020B0604020202020204" pitchFamily="34" charset="0"/>
              <a:buChar char="•"/>
            </a:pPr>
            <a:r>
              <a:rPr lang="en-US" sz="2000" dirty="0"/>
              <a:t>So most of the people’s queries remained unsolved.</a:t>
            </a:r>
            <a:br>
              <a:rPr lang="en-US" sz="2000" dirty="0"/>
            </a:br>
            <a:endParaRPr lang="en-US" sz="2000" dirty="0"/>
          </a:p>
          <a:p>
            <a:pPr indent="-228600">
              <a:lnSpc>
                <a:spcPct val="90000"/>
              </a:lnSpc>
              <a:spcAft>
                <a:spcPts val="600"/>
              </a:spcAft>
              <a:buClr>
                <a:schemeClr val="bg1"/>
              </a:buClr>
              <a:buFont typeface="Arial" panose="020B0604020202020204" pitchFamily="34" charset="0"/>
              <a:buChar char="•"/>
            </a:pPr>
            <a:r>
              <a:rPr lang="en-US" sz="2000" dirty="0"/>
              <a:t>Here comes Virtual Assistant into picture.</a:t>
            </a:r>
          </a:p>
        </p:txBody>
      </p:sp>
    </p:spTree>
    <p:extLst>
      <p:ext uri="{BB962C8B-B14F-4D97-AF65-F5344CB8AC3E}">
        <p14:creationId xmlns:p14="http://schemas.microsoft.com/office/powerpoint/2010/main" val="330598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7E549-88DE-419F-8223-3780B00870C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i="1" kern="1200">
                <a:solidFill>
                  <a:srgbClr val="FFFFFF"/>
                </a:solidFill>
                <a:latin typeface="+mj-lt"/>
                <a:ea typeface="+mj-ea"/>
                <a:cs typeface="+mj-cs"/>
              </a:rPr>
              <a:t>references</a:t>
            </a:r>
          </a:p>
        </p:txBody>
      </p:sp>
      <p:sp>
        <p:nvSpPr>
          <p:cNvPr id="4" name="TextBox 3">
            <a:extLst>
              <a:ext uri="{FF2B5EF4-FFF2-40B4-BE49-F238E27FC236}">
                <a16:creationId xmlns:a16="http://schemas.microsoft.com/office/drawing/2014/main" id="{FE394F4C-7818-44C7-AAA0-98A2E77572CB}"/>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[5] </a:t>
            </a:r>
            <a:r>
              <a:rPr lang="en-US" sz="2000" b="1" i="0" u="none" strike="noStrike" baseline="0" dirty="0"/>
              <a:t>The </a:t>
            </a:r>
            <a:r>
              <a:rPr lang="en-US" sz="2000" b="1" i="0" u="none" strike="noStrike" baseline="0" dirty="0" err="1"/>
              <a:t>Alexafication</a:t>
            </a:r>
            <a:r>
              <a:rPr lang="en-US" sz="2000" b="1" i="0" u="none" strike="noStrike" baseline="0" dirty="0"/>
              <a:t> of Adult Social Care: Virtual Assistants and the Changing Role of Local Government in England, </a:t>
            </a:r>
            <a:r>
              <a:rPr lang="en-US" sz="2000" b="0" i="0" u="none" strike="noStrike" baseline="0" dirty="0"/>
              <a:t>International Journal of </a:t>
            </a:r>
            <a:r>
              <a:rPr lang="en-US" sz="2000" b="1" i="1" u="none" strike="noStrike" baseline="0" dirty="0"/>
              <a:t>Environmental Research and Public Health</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[6] </a:t>
            </a:r>
            <a:r>
              <a:rPr lang="en-US" sz="2000" b="0" i="0" u="none" strike="noStrike" baseline="0" dirty="0" err="1"/>
              <a:t>Nanaware</a:t>
            </a:r>
            <a:r>
              <a:rPr lang="en-US" sz="2000" b="0" i="0" u="none" strike="noStrike" baseline="0" dirty="0"/>
              <a:t>, Rasika. </a:t>
            </a:r>
            <a:r>
              <a:rPr lang="en-US" sz="2000" b="1" i="0" u="none" strike="noStrike" baseline="0" dirty="0"/>
              <a:t>“Chatbot for Education System.”</a:t>
            </a:r>
            <a:r>
              <a:rPr lang="en-US" sz="2000" b="0" i="0" u="none" strike="noStrike" baseline="0" dirty="0"/>
              <a:t>, Corpus ID: 58318311, (2018).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[7]  </a:t>
            </a:r>
            <a:r>
              <a:rPr lang="en-US" sz="2000" b="0" i="0" u="none" strike="noStrike" baseline="0" dirty="0" err="1"/>
              <a:t>Clarizia</a:t>
            </a:r>
            <a:r>
              <a:rPr lang="en-US" sz="2000" b="0" i="0" u="none" strike="noStrike" baseline="0" dirty="0"/>
              <a:t> F., Colace F., Lombardi M., Pascale F., </a:t>
            </a:r>
            <a:r>
              <a:rPr lang="en-US" sz="2000" b="0" i="0" u="none" strike="noStrike" baseline="0" dirty="0" err="1"/>
              <a:t>Santaniello</a:t>
            </a:r>
            <a:r>
              <a:rPr lang="en-US" sz="2000" b="0" i="0" u="none" strike="noStrike" baseline="0" dirty="0"/>
              <a:t> D. (2018) </a:t>
            </a:r>
            <a:r>
              <a:rPr lang="en-US" sz="2000" b="1" i="0" u="none" strike="noStrike" baseline="0" dirty="0"/>
              <a:t>Chatbot: An Education Support System for Student .</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89277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E7260F9B-CCF7-0520-18A9-03E4DE8E6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FDEE805-4E6E-D6EE-EE0D-D4DCD7777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73F5A73-5FE7-BACF-6204-092D9BD2C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9A25BD-5904-9305-027B-4FB7F79D7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86A9F3-7D62-E5E1-4B8A-E3B840856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53F84F-0888-4677-EFF9-E741E104C262}"/>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PROJECT OVERVIEW</a:t>
            </a:r>
          </a:p>
        </p:txBody>
      </p:sp>
      <p:sp>
        <p:nvSpPr>
          <p:cNvPr id="8" name="Rectangle 7">
            <a:extLst>
              <a:ext uri="{FF2B5EF4-FFF2-40B4-BE49-F238E27FC236}">
                <a16:creationId xmlns:a16="http://schemas.microsoft.com/office/drawing/2014/main" id="{FF76A8B3-DF55-5A25-2C31-B3DD2ECA2668}"/>
              </a:ext>
            </a:extLst>
          </p:cNvPr>
          <p:cNvSpPr/>
          <p:nvPr/>
        </p:nvSpPr>
        <p:spPr>
          <a:xfrm>
            <a:off x="1371599" y="2318197"/>
            <a:ext cx="9724031" cy="3683358"/>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1400" b="1" dirty="0"/>
              <a:t>Virtual Assistant </a:t>
            </a:r>
            <a:r>
              <a:rPr lang="en-US" sz="1400" b="1" dirty="0" err="1"/>
              <a:t>implentation</a:t>
            </a:r>
            <a:r>
              <a:rPr lang="en-US" sz="1400" b="1" dirty="0"/>
              <a:t> using Convolutional Neural Network (CNN) for Travel Planner.</a:t>
            </a:r>
            <a:br>
              <a:rPr lang="en-US" sz="1400" b="1" dirty="0"/>
            </a:br>
            <a:br>
              <a:rPr lang="en-US" sz="1400" b="1" dirty="0"/>
            </a:br>
            <a:endParaRPr lang="en-US" sz="1400" b="1" dirty="0"/>
          </a:p>
          <a:p>
            <a:pPr indent="-228600" fontAlgn="base">
              <a:lnSpc>
                <a:spcPct val="90000"/>
              </a:lnSpc>
              <a:spcAft>
                <a:spcPts val="600"/>
              </a:spcAft>
              <a:buFont typeface="Arial" panose="020B0604020202020204" pitchFamily="34" charset="0"/>
              <a:buChar char="•"/>
            </a:pPr>
            <a:r>
              <a:rPr lang="en-US" sz="1400" b="1" dirty="0"/>
              <a:t> Collecting Data from different Resources.</a:t>
            </a:r>
            <a:br>
              <a:rPr lang="en-US" sz="1400" b="1" dirty="0"/>
            </a:br>
            <a:br>
              <a:rPr lang="en-US" sz="1400" b="1" dirty="0"/>
            </a:br>
            <a:endParaRPr lang="en-US" sz="1400" b="1" dirty="0"/>
          </a:p>
          <a:p>
            <a:pPr indent="-228600" fontAlgn="base">
              <a:lnSpc>
                <a:spcPct val="90000"/>
              </a:lnSpc>
              <a:spcAft>
                <a:spcPts val="600"/>
              </a:spcAft>
              <a:buFont typeface="Arial" panose="020B0604020202020204" pitchFamily="34" charset="0"/>
              <a:buChar char="•"/>
            </a:pPr>
            <a:r>
              <a:rPr lang="en-US" sz="1400" b="1" dirty="0"/>
              <a:t>Implementing Virtual Assistant for Travel Planner:</a:t>
            </a:r>
          </a:p>
          <a:p>
            <a:pPr marL="742950" lvl="1" indent="-228600" fontAlgn="base">
              <a:lnSpc>
                <a:spcPct val="90000"/>
              </a:lnSpc>
              <a:spcAft>
                <a:spcPts val="600"/>
              </a:spcAft>
              <a:buFont typeface="Arial" panose="020B0604020202020204" pitchFamily="34" charset="0"/>
              <a:buChar char="•"/>
            </a:pPr>
            <a:r>
              <a:rPr lang="en-US" sz="1400" b="1" dirty="0"/>
              <a:t>Showing Categories of places (Hill Stations, Waterfalls).</a:t>
            </a:r>
          </a:p>
          <a:p>
            <a:pPr marL="742950" lvl="1" indent="-228600" fontAlgn="base">
              <a:lnSpc>
                <a:spcPct val="90000"/>
              </a:lnSpc>
              <a:spcAft>
                <a:spcPts val="600"/>
              </a:spcAft>
              <a:buFont typeface="Arial" panose="020B0604020202020204" pitchFamily="34" charset="0"/>
              <a:buChar char="•"/>
            </a:pPr>
            <a:r>
              <a:rPr lang="en-US" sz="1400" b="1" dirty="0"/>
              <a:t>Selecting State for vacation.</a:t>
            </a:r>
          </a:p>
          <a:p>
            <a:pPr marL="742950" lvl="1" indent="-228600" fontAlgn="base">
              <a:lnSpc>
                <a:spcPct val="90000"/>
              </a:lnSpc>
              <a:spcAft>
                <a:spcPts val="600"/>
              </a:spcAft>
              <a:buFont typeface="Arial" panose="020B0604020202020204" pitchFamily="34" charset="0"/>
              <a:buChar char="•"/>
            </a:pPr>
            <a:r>
              <a:rPr lang="en-US" sz="1400" b="1" dirty="0"/>
              <a:t>Displaying basic journey details (Travel duration, Mode of Transport, Cost).</a:t>
            </a:r>
          </a:p>
          <a:p>
            <a:pPr marL="742950" lvl="1" indent="-228600" fontAlgn="base">
              <a:lnSpc>
                <a:spcPct val="90000"/>
              </a:lnSpc>
              <a:spcAft>
                <a:spcPts val="600"/>
              </a:spcAft>
              <a:buFont typeface="Arial" panose="020B0604020202020204" pitchFamily="34" charset="0"/>
              <a:buChar char="•"/>
            </a:pPr>
            <a:r>
              <a:rPr lang="en-US" sz="1400" b="1" dirty="0"/>
              <a:t>Opting for mode of transport based on their interest.</a:t>
            </a:r>
            <a:br>
              <a:rPr lang="en-US" sz="1400" b="1" dirty="0"/>
            </a:br>
            <a:br>
              <a:rPr lang="en-US" sz="1400" b="1" dirty="0"/>
            </a:br>
            <a:endParaRPr lang="en-US" sz="1400" b="1" dirty="0"/>
          </a:p>
          <a:p>
            <a:pPr indent="-228600" fontAlgn="base">
              <a:lnSpc>
                <a:spcPct val="90000"/>
              </a:lnSpc>
              <a:spcAft>
                <a:spcPts val="600"/>
              </a:spcAft>
              <a:buFont typeface="Arial" panose="020B0604020202020204" pitchFamily="34" charset="0"/>
              <a:buChar char="•"/>
            </a:pPr>
            <a:r>
              <a:rPr lang="en-US" sz="1400" b="1" dirty="0"/>
              <a:t>Integrating this model with web-application. </a:t>
            </a:r>
            <a:endParaRPr lang="en-US" sz="1400" b="1" i="0" u="none" strike="noStrike" dirty="0">
              <a:effectLst/>
            </a:endParaRPr>
          </a:p>
        </p:txBody>
      </p:sp>
    </p:spTree>
    <p:extLst>
      <p:ext uri="{BB962C8B-B14F-4D97-AF65-F5344CB8AC3E}">
        <p14:creationId xmlns:p14="http://schemas.microsoft.com/office/powerpoint/2010/main" val="52356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73B9F-2FC4-4587-9BFF-55B98E66203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i="1" kern="1200">
                <a:solidFill>
                  <a:srgbClr val="FFFFFF"/>
                </a:solidFill>
                <a:latin typeface="+mj-lt"/>
                <a:ea typeface="+mj-ea"/>
                <a:cs typeface="+mj-cs"/>
              </a:rPr>
              <a:t>PROJECT STEPS</a:t>
            </a:r>
          </a:p>
        </p:txBody>
      </p:sp>
      <p:graphicFrame>
        <p:nvGraphicFramePr>
          <p:cNvPr id="3" name="Table 2">
            <a:extLst>
              <a:ext uri="{FF2B5EF4-FFF2-40B4-BE49-F238E27FC236}">
                <a16:creationId xmlns:a16="http://schemas.microsoft.com/office/drawing/2014/main" id="{9C90A180-A01B-4756-B094-3ECFC13FAB3A}"/>
              </a:ext>
            </a:extLst>
          </p:cNvPr>
          <p:cNvGraphicFramePr>
            <a:graphicFrameLocks noGrp="1"/>
          </p:cNvGraphicFramePr>
          <p:nvPr>
            <p:extLst>
              <p:ext uri="{D42A27DB-BD31-4B8C-83A1-F6EECF244321}">
                <p14:modId xmlns:p14="http://schemas.microsoft.com/office/powerpoint/2010/main" val="3453275034"/>
              </p:ext>
            </p:extLst>
          </p:nvPr>
        </p:nvGraphicFramePr>
        <p:xfrm>
          <a:off x="432225" y="2335394"/>
          <a:ext cx="11327550" cy="3713959"/>
        </p:xfrm>
        <a:graphic>
          <a:graphicData uri="http://schemas.openxmlformats.org/drawingml/2006/table">
            <a:tbl>
              <a:tblPr firstRow="1" bandRow="1">
                <a:noFill/>
                <a:tableStyleId>{793D81CF-94F2-401A-BA57-92F5A7B2D0C5}</a:tableStyleId>
              </a:tblPr>
              <a:tblGrid>
                <a:gridCol w="3329607">
                  <a:extLst>
                    <a:ext uri="{9D8B030D-6E8A-4147-A177-3AD203B41FA5}">
                      <a16:colId xmlns:a16="http://schemas.microsoft.com/office/drawing/2014/main" val="4236168734"/>
                    </a:ext>
                  </a:extLst>
                </a:gridCol>
                <a:gridCol w="7997943">
                  <a:extLst>
                    <a:ext uri="{9D8B030D-6E8A-4147-A177-3AD203B41FA5}">
                      <a16:colId xmlns:a16="http://schemas.microsoft.com/office/drawing/2014/main" val="2779204828"/>
                    </a:ext>
                  </a:extLst>
                </a:gridCol>
              </a:tblGrid>
              <a:tr h="629629">
                <a:tc>
                  <a:txBody>
                    <a:bodyPr/>
                    <a:lstStyle/>
                    <a:p>
                      <a:pPr algn="ctr">
                        <a:spcAft>
                          <a:spcPts val="0"/>
                        </a:spcAft>
                      </a:pPr>
                      <a:r>
                        <a:rPr lang="en-IN" sz="1800" b="0" cap="none" spc="60" dirty="0">
                          <a:solidFill>
                            <a:schemeClr val="bg1"/>
                          </a:solidFill>
                          <a:effectLst/>
                          <a:latin typeface="Times New Roman" pitchFamily="18" charset="0"/>
                          <a:cs typeface="Times New Roman" pitchFamily="18" charset="0"/>
                        </a:rPr>
                        <a:t>PROJECT STEPS</a:t>
                      </a:r>
                      <a:endParaRPr lang="en-IN" sz="1800" b="0" cap="none" spc="60" dirty="0">
                        <a:solidFill>
                          <a:schemeClr val="bg1"/>
                        </a:solidFill>
                        <a:effectLst/>
                        <a:latin typeface="Times New Roman" pitchFamily="18" charset="0"/>
                        <a:ea typeface="Cambria" panose="02040503050406030204" pitchFamily="18" charset="0"/>
                        <a:cs typeface="Times New Roman" pitchFamily="18" charset="0"/>
                      </a:endParaRPr>
                    </a:p>
                  </a:txBody>
                  <a:tcPr marL="335160" marR="201096" marT="105377" marB="201096" anchor="ctr">
                    <a:lnL w="12700" cmpd="sng">
                      <a:noFill/>
                    </a:lnL>
                    <a:lnR w="12700" cmpd="sng">
                      <a:noFill/>
                    </a:lnR>
                    <a:lnT w="19050" cap="flat" cmpd="sng" algn="ctr">
                      <a:noFill/>
                      <a:prstDash val="solid"/>
                    </a:lnT>
                    <a:lnB w="38100" cmpd="sng">
                      <a:noFill/>
                    </a:lnB>
                    <a:solidFill>
                      <a:schemeClr val="accent1"/>
                    </a:solidFill>
                  </a:tcPr>
                </a:tc>
                <a:tc>
                  <a:txBody>
                    <a:bodyPr/>
                    <a:lstStyle/>
                    <a:p>
                      <a:pPr algn="ctr">
                        <a:spcAft>
                          <a:spcPts val="0"/>
                        </a:spcAft>
                      </a:pPr>
                      <a:r>
                        <a:rPr lang="en-IN" sz="1800" b="0" cap="none" spc="60">
                          <a:solidFill>
                            <a:schemeClr val="bg1"/>
                          </a:solidFill>
                          <a:effectLst/>
                          <a:latin typeface="Times New Roman" pitchFamily="18" charset="0"/>
                          <a:cs typeface="Times New Roman" pitchFamily="18" charset="0"/>
                        </a:rPr>
                        <a:t>PROJECT OBJECTIVE DESCRIPTION</a:t>
                      </a:r>
                      <a:endParaRPr lang="en-IN" sz="1800" b="0" cap="none" spc="60">
                        <a:solidFill>
                          <a:schemeClr val="bg1"/>
                        </a:solidFill>
                        <a:effectLst/>
                        <a:latin typeface="Times New Roman" pitchFamily="18" charset="0"/>
                        <a:ea typeface="Cambria" panose="02040503050406030204" pitchFamily="18" charset="0"/>
                        <a:cs typeface="Times New Roman" pitchFamily="18" charset="0"/>
                      </a:endParaRPr>
                    </a:p>
                  </a:txBody>
                  <a:tcPr marL="335160" marR="201096" marT="105377" marB="201096"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100786142"/>
                  </a:ext>
                </a:extLst>
              </a:tr>
              <a:tr h="567690">
                <a:tc>
                  <a:txBody>
                    <a:bodyPr/>
                    <a:lstStyle/>
                    <a:p>
                      <a:pPr algn="ctr">
                        <a:spcAft>
                          <a:spcPts val="0"/>
                        </a:spcAft>
                      </a:pPr>
                      <a:r>
                        <a:rPr lang="en-IN" sz="1600" cap="none" spc="0">
                          <a:solidFill>
                            <a:schemeClr val="tx1"/>
                          </a:solidFill>
                          <a:effectLst/>
                          <a:latin typeface="Times New Roman" pitchFamily="18" charset="0"/>
                          <a:cs typeface="Times New Roman" pitchFamily="18" charset="0"/>
                        </a:rPr>
                        <a:t>STEP 1</a:t>
                      </a:r>
                      <a:endParaRPr lang="en-IN" sz="1600" cap="none" spc="0">
                        <a:solidFill>
                          <a:schemeClr val="tx1"/>
                        </a:solidFill>
                        <a:effectLst/>
                        <a:latin typeface="Times New Roman" pitchFamily="18" charset="0"/>
                        <a:ea typeface="Cambria" panose="02040503050406030204" pitchFamily="18" charset="0"/>
                        <a:cs typeface="Times New Roman" pitchFamily="18" charset="0"/>
                      </a:endParaRPr>
                    </a:p>
                  </a:txBody>
                  <a:tcPr marL="335160" marR="174283" marT="105377" marB="174283">
                    <a:lnL w="12700" cmpd="sng">
                      <a:noFill/>
                      <a:prstDash val="solid"/>
                    </a:lnL>
                    <a:lnR w="12700" cmpd="sng">
                      <a:noFill/>
                      <a:prstDash val="solid"/>
                    </a:lnR>
                    <a:lnT w="38100" cmpd="sng">
                      <a:noFill/>
                    </a:lnT>
                    <a:lnB w="12700" cap="flat" cmpd="sng" algn="ctr">
                      <a:noFill/>
                      <a:prstDash val="solid"/>
                    </a:lnB>
                    <a:noFill/>
                  </a:tcPr>
                </a:tc>
                <a:tc>
                  <a:txBody>
                    <a:bodyPr/>
                    <a:lstStyle/>
                    <a:p>
                      <a:pPr marL="0" indent="0">
                        <a:buFont typeface="+mj-lt"/>
                        <a:buNone/>
                      </a:pPr>
                      <a:r>
                        <a:rPr lang="en-US" sz="1600" cap="none" spc="0">
                          <a:solidFill>
                            <a:schemeClr val="tx1"/>
                          </a:solidFill>
                          <a:latin typeface="Times New Roman" pitchFamily="18" charset="0"/>
                          <a:cs typeface="Times New Roman" pitchFamily="18" charset="0"/>
                        </a:rPr>
                        <a:t>Understanding Virtual</a:t>
                      </a:r>
                      <a:r>
                        <a:rPr lang="en-US" sz="1600" cap="none" spc="0" baseline="0">
                          <a:solidFill>
                            <a:schemeClr val="tx1"/>
                          </a:solidFill>
                          <a:latin typeface="Times New Roman" pitchFamily="18" charset="0"/>
                          <a:cs typeface="Times New Roman" pitchFamily="18" charset="0"/>
                        </a:rPr>
                        <a:t> Assistant working.</a:t>
                      </a:r>
                      <a:endParaRPr lang="en-US" sz="1600" cap="none" spc="0">
                        <a:solidFill>
                          <a:schemeClr val="tx1"/>
                        </a:solidFill>
                        <a:latin typeface="Times New Roman" pitchFamily="18" charset="0"/>
                        <a:cs typeface="Times New Roman" pitchFamily="18" charset="0"/>
                      </a:endParaRPr>
                    </a:p>
                  </a:txBody>
                  <a:tcPr marL="335160" marR="174283" marT="105377" marB="174283">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762876995"/>
                  </a:ext>
                </a:extLst>
              </a:tr>
              <a:tr h="567690">
                <a:tc>
                  <a:txBody>
                    <a:bodyPr/>
                    <a:lstStyle/>
                    <a:p>
                      <a:pPr algn="ctr">
                        <a:spcAft>
                          <a:spcPts val="0"/>
                        </a:spcAft>
                      </a:pPr>
                      <a:r>
                        <a:rPr lang="en-IN" sz="1600" cap="none" spc="0">
                          <a:solidFill>
                            <a:schemeClr val="tx1"/>
                          </a:solidFill>
                          <a:effectLst/>
                          <a:latin typeface="Times New Roman" pitchFamily="18" charset="0"/>
                          <a:cs typeface="Times New Roman" pitchFamily="18" charset="0"/>
                        </a:rPr>
                        <a:t>STEP 2</a:t>
                      </a:r>
                      <a:endParaRPr lang="en-IN" sz="1600" cap="none" spc="0">
                        <a:solidFill>
                          <a:schemeClr val="tx1"/>
                        </a:solidFill>
                        <a:effectLst/>
                        <a:latin typeface="Times New Roman" pitchFamily="18" charset="0"/>
                        <a:ea typeface="Cambria" panose="02040503050406030204" pitchFamily="18" charset="0"/>
                        <a:cs typeface="Times New Roman" pitchFamily="18" charset="0"/>
                      </a:endParaRPr>
                    </a:p>
                  </a:txBody>
                  <a:tcPr marL="335160" marR="174283" marT="105377" marB="17428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indent="0">
                        <a:buFont typeface="+mj-lt"/>
                        <a:buNone/>
                      </a:pPr>
                      <a:r>
                        <a:rPr lang="en-GB" sz="1600" cap="none" spc="0">
                          <a:solidFill>
                            <a:schemeClr val="tx1"/>
                          </a:solidFill>
                          <a:latin typeface="Times New Roman" pitchFamily="18" charset="0"/>
                          <a:cs typeface="Times New Roman" pitchFamily="18" charset="0"/>
                        </a:rPr>
                        <a:t>Understanding</a:t>
                      </a:r>
                      <a:r>
                        <a:rPr lang="en-GB" sz="1600" cap="none" spc="0" baseline="0">
                          <a:solidFill>
                            <a:schemeClr val="tx1"/>
                          </a:solidFill>
                          <a:latin typeface="Times New Roman" pitchFamily="18" charset="0"/>
                          <a:cs typeface="Times New Roman" pitchFamily="18" charset="0"/>
                        </a:rPr>
                        <a:t> Speech recognition, Text to Speech, Speech to Text Conversion.</a:t>
                      </a:r>
                      <a:endParaRPr lang="en-US" sz="1600" cap="none" spc="0">
                        <a:solidFill>
                          <a:schemeClr val="tx1"/>
                        </a:solidFill>
                        <a:latin typeface="Times New Roman" pitchFamily="18" charset="0"/>
                        <a:cs typeface="Times New Roman" pitchFamily="18" charset="0"/>
                      </a:endParaRPr>
                    </a:p>
                  </a:txBody>
                  <a:tcPr marL="335160" marR="174283" marT="105377" marB="17428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13594728"/>
                  </a:ext>
                </a:extLst>
              </a:tr>
              <a:tr h="567690">
                <a:tc>
                  <a:txBody>
                    <a:bodyPr/>
                    <a:lstStyle/>
                    <a:p>
                      <a:pPr algn="ctr">
                        <a:spcAft>
                          <a:spcPts val="0"/>
                        </a:spcAft>
                      </a:pPr>
                      <a:r>
                        <a:rPr lang="en-IN" sz="1600" cap="none" spc="0">
                          <a:solidFill>
                            <a:schemeClr val="tx1"/>
                          </a:solidFill>
                          <a:effectLst/>
                          <a:latin typeface="Times New Roman" pitchFamily="18" charset="0"/>
                          <a:cs typeface="Times New Roman" pitchFamily="18" charset="0"/>
                        </a:rPr>
                        <a:t>STEP 3</a:t>
                      </a:r>
                      <a:endParaRPr lang="en-IN" sz="1600" cap="none" spc="0">
                        <a:solidFill>
                          <a:schemeClr val="tx1"/>
                        </a:solidFill>
                        <a:effectLst/>
                        <a:latin typeface="Times New Roman" pitchFamily="18" charset="0"/>
                        <a:ea typeface="Cambria" panose="02040503050406030204" pitchFamily="18" charset="0"/>
                        <a:cs typeface="Times New Roman" pitchFamily="18" charset="0"/>
                      </a:endParaRPr>
                    </a:p>
                  </a:txBody>
                  <a:tcPr marL="335160" marR="174283" marT="105377" marB="17428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indent="0">
                        <a:buFont typeface="+mj-lt"/>
                        <a:buNone/>
                      </a:pPr>
                      <a:r>
                        <a:rPr lang="en-GB" sz="1600" cap="none" spc="0" baseline="0">
                          <a:solidFill>
                            <a:schemeClr val="tx1"/>
                          </a:solidFill>
                          <a:latin typeface="Times New Roman" pitchFamily="18" charset="0"/>
                          <a:cs typeface="Times New Roman" pitchFamily="18" charset="0"/>
                        </a:rPr>
                        <a:t>Data Collection and Manipulation.</a:t>
                      </a:r>
                      <a:endParaRPr lang="en-US" sz="1600" cap="none" spc="0">
                        <a:solidFill>
                          <a:schemeClr val="tx1"/>
                        </a:solidFill>
                        <a:latin typeface="Times New Roman" pitchFamily="18" charset="0"/>
                        <a:cs typeface="Times New Roman" pitchFamily="18" charset="0"/>
                      </a:endParaRPr>
                    </a:p>
                  </a:txBody>
                  <a:tcPr marL="335160" marR="174283" marT="105377" marB="17428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598657856"/>
                  </a:ext>
                </a:extLst>
              </a:tr>
              <a:tr h="813570">
                <a:tc>
                  <a:txBody>
                    <a:bodyPr/>
                    <a:lstStyle/>
                    <a:p>
                      <a:pPr algn="ctr">
                        <a:spcAft>
                          <a:spcPts val="0"/>
                        </a:spcAft>
                      </a:pPr>
                      <a:r>
                        <a:rPr lang="en-IN" sz="1600" cap="none" spc="0">
                          <a:solidFill>
                            <a:schemeClr val="tx1"/>
                          </a:solidFill>
                          <a:effectLst/>
                          <a:latin typeface="Times New Roman" pitchFamily="18" charset="0"/>
                          <a:cs typeface="Times New Roman" pitchFamily="18" charset="0"/>
                        </a:rPr>
                        <a:t>STEP 4</a:t>
                      </a:r>
                      <a:endParaRPr lang="en-IN" sz="1600" cap="none" spc="0">
                        <a:solidFill>
                          <a:schemeClr val="tx1"/>
                        </a:solidFill>
                        <a:effectLst/>
                        <a:latin typeface="Times New Roman" pitchFamily="18" charset="0"/>
                        <a:ea typeface="Cambria" panose="02040503050406030204" pitchFamily="18" charset="0"/>
                        <a:cs typeface="Times New Roman" pitchFamily="18" charset="0"/>
                      </a:endParaRPr>
                    </a:p>
                  </a:txBody>
                  <a:tcPr marL="335160" marR="174283" marT="105377" marB="17428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indent="0">
                        <a:buFont typeface="+mj-lt"/>
                        <a:buNone/>
                      </a:pPr>
                      <a:r>
                        <a:rPr lang="en-US" sz="1600" cap="none" spc="0">
                          <a:solidFill>
                            <a:schemeClr val="tx1"/>
                          </a:solidFill>
                          <a:latin typeface="Times New Roman" pitchFamily="18" charset="0"/>
                          <a:cs typeface="Times New Roman" pitchFamily="18" charset="0"/>
                        </a:rPr>
                        <a:t>Writing Code for Entire Project.</a:t>
                      </a:r>
                    </a:p>
                    <a:p>
                      <a:pPr marL="0" indent="0">
                        <a:buFont typeface="+mj-lt"/>
                        <a:buNone/>
                      </a:pPr>
                      <a:r>
                        <a:rPr lang="en-GB" sz="1600" cap="none" spc="0">
                          <a:solidFill>
                            <a:schemeClr val="tx1"/>
                          </a:solidFill>
                          <a:latin typeface="Times New Roman" pitchFamily="18" charset="0"/>
                          <a:cs typeface="Times New Roman" pitchFamily="18" charset="0"/>
                        </a:rPr>
                        <a:t>Training</a:t>
                      </a:r>
                      <a:r>
                        <a:rPr lang="en-GB" sz="1600" cap="none" spc="0" baseline="0">
                          <a:solidFill>
                            <a:schemeClr val="tx1"/>
                          </a:solidFill>
                          <a:latin typeface="Times New Roman" pitchFamily="18" charset="0"/>
                          <a:cs typeface="Times New Roman" pitchFamily="18" charset="0"/>
                        </a:rPr>
                        <a:t> and Testing the model.</a:t>
                      </a:r>
                      <a:endParaRPr lang="en-US" sz="1600" cap="none" spc="0">
                        <a:solidFill>
                          <a:schemeClr val="tx1"/>
                        </a:solidFill>
                        <a:latin typeface="Times New Roman" pitchFamily="18" charset="0"/>
                        <a:cs typeface="Times New Roman" pitchFamily="18" charset="0"/>
                      </a:endParaRPr>
                    </a:p>
                  </a:txBody>
                  <a:tcPr marL="335160" marR="174283" marT="105377" marB="17428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98164245"/>
                  </a:ext>
                </a:extLst>
              </a:tr>
              <a:tr h="567690">
                <a:tc>
                  <a:txBody>
                    <a:bodyPr/>
                    <a:lstStyle/>
                    <a:p>
                      <a:pPr algn="ctr">
                        <a:spcAft>
                          <a:spcPts val="0"/>
                        </a:spcAft>
                      </a:pPr>
                      <a:r>
                        <a:rPr lang="en-IN" sz="1600" cap="none" spc="0">
                          <a:solidFill>
                            <a:schemeClr val="tx1"/>
                          </a:solidFill>
                          <a:effectLst/>
                          <a:latin typeface="Times New Roman" pitchFamily="18" charset="0"/>
                          <a:cs typeface="Times New Roman" pitchFamily="18" charset="0"/>
                        </a:rPr>
                        <a:t>STEP 5</a:t>
                      </a:r>
                      <a:endParaRPr lang="en-IN" sz="1600" cap="none" spc="0">
                        <a:solidFill>
                          <a:schemeClr val="tx1"/>
                        </a:solidFill>
                        <a:effectLst/>
                        <a:latin typeface="Times New Roman" pitchFamily="18" charset="0"/>
                        <a:ea typeface="Cambria" panose="02040503050406030204" pitchFamily="18" charset="0"/>
                        <a:cs typeface="Times New Roman" pitchFamily="18" charset="0"/>
                      </a:endParaRPr>
                    </a:p>
                  </a:txBody>
                  <a:tcPr marL="335160" marR="174283" marT="105377" marB="174283">
                    <a:lnL w="12700" cmpd="sng">
                      <a:noFill/>
                      <a:prstDash val="solid"/>
                    </a:lnL>
                    <a:lnR w="12700" cmpd="sng">
                      <a:noFill/>
                      <a:prstDash val="solid"/>
                    </a:lnR>
                    <a:lnT w="12700" cmpd="sng">
                      <a:noFill/>
                      <a:prstDash val="solid"/>
                    </a:lnT>
                    <a:lnB w="12700" cmpd="sng">
                      <a:noFill/>
                      <a:prstDash val="solid"/>
                    </a:lnB>
                    <a:noFill/>
                  </a:tcPr>
                </a:tc>
                <a:tc>
                  <a:txBody>
                    <a:bodyPr/>
                    <a:lstStyle/>
                    <a:p>
                      <a:pPr marL="0" indent="0">
                        <a:buFont typeface="+mj-lt"/>
                        <a:buNone/>
                      </a:pPr>
                      <a:r>
                        <a:rPr lang="en-GB" sz="1600" cap="none" spc="0" baseline="0" dirty="0">
                          <a:solidFill>
                            <a:schemeClr val="tx1"/>
                          </a:solidFill>
                          <a:latin typeface="Times New Roman" pitchFamily="18" charset="0"/>
                          <a:cs typeface="Times New Roman" pitchFamily="18" charset="0"/>
                        </a:rPr>
                        <a:t>Integrating with Web-Application</a:t>
                      </a:r>
                      <a:endParaRPr lang="en-US" sz="1600" cap="none" spc="0" dirty="0">
                        <a:solidFill>
                          <a:schemeClr val="tx1"/>
                        </a:solidFill>
                        <a:latin typeface="Times New Roman" pitchFamily="18" charset="0"/>
                        <a:cs typeface="Times New Roman" pitchFamily="18" charset="0"/>
                      </a:endParaRPr>
                    </a:p>
                  </a:txBody>
                  <a:tcPr marL="335160" marR="174283" marT="105377" marB="17428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95229286"/>
                  </a:ext>
                </a:extLst>
              </a:tr>
            </a:tbl>
          </a:graphicData>
        </a:graphic>
      </p:graphicFrame>
    </p:spTree>
    <p:extLst>
      <p:ext uri="{BB962C8B-B14F-4D97-AF65-F5344CB8AC3E}">
        <p14:creationId xmlns:p14="http://schemas.microsoft.com/office/powerpoint/2010/main" val="417316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4253-BF1D-40B9-8875-5A5B44E44294}"/>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b="1" i="1" kern="1200">
                <a:solidFill>
                  <a:schemeClr val="tx1"/>
                </a:solidFill>
                <a:latin typeface="+mj-lt"/>
                <a:ea typeface="+mj-ea"/>
                <a:cs typeface="+mj-cs"/>
              </a:rPr>
              <a:t>Problem statement</a:t>
            </a:r>
          </a:p>
        </p:txBody>
      </p:sp>
      <p:pic>
        <p:nvPicPr>
          <p:cNvPr id="7" name="Picture 6">
            <a:extLst>
              <a:ext uri="{FF2B5EF4-FFF2-40B4-BE49-F238E27FC236}">
                <a16:creationId xmlns:a16="http://schemas.microsoft.com/office/drawing/2014/main" id="{5514ABBC-02A4-45E9-B804-0BBBFFAB80A5}"/>
              </a:ext>
            </a:extLst>
          </p:cNvPr>
          <p:cNvPicPr>
            <a:picLocks noChangeAspect="1"/>
          </p:cNvPicPr>
          <p:nvPr/>
        </p:nvPicPr>
        <p:blipFill>
          <a:blip r:embed="rId2"/>
          <a:stretch>
            <a:fillRect/>
          </a:stretch>
        </p:blipFill>
        <p:spPr>
          <a:xfrm>
            <a:off x="9413987" y="2857501"/>
            <a:ext cx="1142998" cy="1142998"/>
          </a:xfrm>
          <a:prstGeom prst="rect">
            <a:avLst/>
          </a:prstGeom>
        </p:spPr>
      </p:pic>
      <p:sp>
        <p:nvSpPr>
          <p:cNvPr id="3" name="TextBox 2">
            <a:extLst>
              <a:ext uri="{FF2B5EF4-FFF2-40B4-BE49-F238E27FC236}">
                <a16:creationId xmlns:a16="http://schemas.microsoft.com/office/drawing/2014/main" id="{6C9064A8-123D-4238-89E3-4139C5A206F7}"/>
              </a:ext>
            </a:extLst>
          </p:cNvPr>
          <p:cNvSpPr txBox="1"/>
          <p:nvPr/>
        </p:nvSpPr>
        <p:spPr>
          <a:xfrm flipH="1" flipV="1">
            <a:off x="1693935" y="3798332"/>
            <a:ext cx="711914" cy="169986"/>
          </a:xfrm>
          <a:prstGeom prst="rect">
            <a:avLst/>
          </a:prstGeom>
          <a:noFill/>
        </p:spPr>
        <p:txBody>
          <a:bodyPr wrap="square" rtlCol="0">
            <a:spAutoFit/>
          </a:bodyPr>
          <a:lstStyle/>
          <a:p>
            <a:endParaRPr lang="en-IN"/>
          </a:p>
        </p:txBody>
      </p:sp>
      <p:graphicFrame>
        <p:nvGraphicFramePr>
          <p:cNvPr id="9" name="TextBox 5">
            <a:extLst>
              <a:ext uri="{FF2B5EF4-FFF2-40B4-BE49-F238E27FC236}">
                <a16:creationId xmlns:a16="http://schemas.microsoft.com/office/drawing/2014/main" id="{C25ADA1D-E6DC-5EFB-C83A-14B843AE2294}"/>
              </a:ext>
            </a:extLst>
          </p:cNvPr>
          <p:cNvGraphicFramePr/>
          <p:nvPr>
            <p:extLst>
              <p:ext uri="{D42A27DB-BD31-4B8C-83A1-F6EECF244321}">
                <p14:modId xmlns:p14="http://schemas.microsoft.com/office/powerpoint/2010/main" val="2198815368"/>
              </p:ext>
            </p:extLst>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404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190F3-083F-413B-9C82-145EC41C059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i="1" kern="1200">
                <a:solidFill>
                  <a:srgbClr val="FFFFFF"/>
                </a:solidFill>
                <a:latin typeface="+mj-lt"/>
                <a:ea typeface="+mj-ea"/>
                <a:cs typeface="+mj-cs"/>
              </a:rPr>
              <a:t>Motivation</a:t>
            </a:r>
          </a:p>
        </p:txBody>
      </p:sp>
      <p:sp>
        <p:nvSpPr>
          <p:cNvPr id="5" name="TextBox 4">
            <a:extLst>
              <a:ext uri="{FF2B5EF4-FFF2-40B4-BE49-F238E27FC236}">
                <a16:creationId xmlns:a16="http://schemas.microsoft.com/office/drawing/2014/main" id="{7F770B6B-F76C-4AF8-981A-477E02936E5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L="285750" indent="-228600">
              <a:lnSpc>
                <a:spcPct val="90000"/>
              </a:lnSpc>
              <a:spcBef>
                <a:spcPct val="20000"/>
              </a:spcBef>
              <a:spcAft>
                <a:spcPts val="600"/>
              </a:spcAft>
              <a:buClr>
                <a:schemeClr val="accent2"/>
              </a:buClr>
              <a:buSzPct val="92000"/>
              <a:buFont typeface="Arial" panose="020B0604020202020204" pitchFamily="34" charset="0"/>
              <a:buChar char="•"/>
            </a:pPr>
            <a:r>
              <a:rPr lang="en-US" sz="2000" b="1" dirty="0">
                <a:effectLst/>
              </a:rPr>
              <a:t> </a:t>
            </a:r>
            <a:r>
              <a:rPr lang="en-US" sz="2000" dirty="0"/>
              <a:t>A crazy Tourist, Start-up (Yet to be recognized).</a:t>
            </a:r>
            <a:br>
              <a:rPr lang="en-US" sz="2000" dirty="0"/>
            </a:br>
            <a:endParaRPr lang="en-US" sz="2000" dirty="0"/>
          </a:p>
          <a:p>
            <a:pPr marL="285750" indent="-228600">
              <a:lnSpc>
                <a:spcPct val="90000"/>
              </a:lnSpc>
              <a:spcBef>
                <a:spcPct val="20000"/>
              </a:spcBef>
              <a:spcAft>
                <a:spcPts val="600"/>
              </a:spcAft>
              <a:buClr>
                <a:schemeClr val="accent2"/>
              </a:buClr>
              <a:buSzPct val="92000"/>
              <a:buFont typeface="Arial" panose="020B0604020202020204" pitchFamily="34" charset="0"/>
              <a:buChar char="•"/>
            </a:pPr>
            <a:r>
              <a:rPr lang="en-US" sz="2000" dirty="0">
                <a:effectLst/>
              </a:rPr>
              <a:t>It is a start-up they plan trips based on customer interest, As they are a start-up hiring customer support is </a:t>
            </a:r>
            <a:r>
              <a:rPr lang="en-US" sz="2000" dirty="0"/>
              <a:t>not possible.</a:t>
            </a:r>
            <a:br>
              <a:rPr lang="en-US" sz="2000" dirty="0"/>
            </a:br>
            <a:endParaRPr lang="en-US" sz="2000" dirty="0"/>
          </a:p>
          <a:p>
            <a:pPr marL="285750" indent="-228600">
              <a:lnSpc>
                <a:spcPct val="90000"/>
              </a:lnSpc>
              <a:spcBef>
                <a:spcPct val="20000"/>
              </a:spcBef>
              <a:spcAft>
                <a:spcPts val="600"/>
              </a:spcAft>
              <a:buClr>
                <a:schemeClr val="accent2"/>
              </a:buClr>
              <a:buSzPct val="92000"/>
              <a:buFont typeface="Arial" panose="020B0604020202020204" pitchFamily="34" charset="0"/>
              <a:buChar char="•"/>
            </a:pPr>
            <a:r>
              <a:rPr lang="en-US" sz="2000" dirty="0"/>
              <a:t>My Virtual Assistant would be useful in guiding the customers to select their trip based on their interest/requirement.</a:t>
            </a:r>
            <a:endParaRPr lang="en-US" sz="2000" dirty="0">
              <a:effectLst/>
            </a:endParaRPr>
          </a:p>
          <a:p>
            <a:pPr marL="285750" indent="-228600">
              <a:lnSpc>
                <a:spcPct val="90000"/>
              </a:lnSpc>
              <a:spcBef>
                <a:spcPct val="20000"/>
              </a:spcBef>
              <a:spcAft>
                <a:spcPts val="600"/>
              </a:spcAft>
              <a:buClr>
                <a:schemeClr val="accent2"/>
              </a:buClr>
              <a:buSzPct val="92000"/>
              <a:buFont typeface="Arial" panose="020B0604020202020204" pitchFamily="34" charset="0"/>
              <a:buChar char="•"/>
            </a:pPr>
            <a:endParaRPr lang="en-US" sz="2000" b="1" dirty="0"/>
          </a:p>
        </p:txBody>
      </p:sp>
    </p:spTree>
    <p:extLst>
      <p:ext uri="{BB962C8B-B14F-4D97-AF65-F5344CB8AC3E}">
        <p14:creationId xmlns:p14="http://schemas.microsoft.com/office/powerpoint/2010/main" val="232301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7" name="TextBox 1">
            <a:extLst>
              <a:ext uri="{FF2B5EF4-FFF2-40B4-BE49-F238E27FC236}">
                <a16:creationId xmlns:a16="http://schemas.microsoft.com/office/drawing/2014/main" id="{9280E339-2071-9678-B06A-065E7424CD48}"/>
              </a:ext>
            </a:extLst>
          </p:cNvPr>
          <p:cNvGraphicFramePr/>
          <p:nvPr>
            <p:extLst>
              <p:ext uri="{D42A27DB-BD31-4B8C-83A1-F6EECF244321}">
                <p14:modId xmlns:p14="http://schemas.microsoft.com/office/powerpoint/2010/main" val="201390233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22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500206-9E1B-B07B-45B7-A730644A093F}"/>
              </a:ext>
            </a:extLst>
          </p:cNvPr>
          <p:cNvPicPr>
            <a:picLocks noChangeAspect="1"/>
          </p:cNvPicPr>
          <p:nvPr/>
        </p:nvPicPr>
        <p:blipFill rotWithShape="1">
          <a:blip r:embed="rId2">
            <a:duotone>
              <a:schemeClr val="bg2">
                <a:shade val="45000"/>
                <a:satMod val="135000"/>
              </a:schemeClr>
              <a:prstClr val="white"/>
            </a:duotone>
          </a:blip>
          <a:srcRect t="15188" b="543"/>
          <a:stretch/>
        </p:blipFill>
        <p:spPr>
          <a:xfrm>
            <a:off x="20" y="10"/>
            <a:ext cx="12191980" cy="6857990"/>
          </a:xfrm>
          <a:prstGeom prst="rect">
            <a:avLst/>
          </a:prstGeom>
        </p:spPr>
      </p:pic>
      <p:sp>
        <p:nvSpPr>
          <p:cNvPr id="2" name="Title 1">
            <a:extLst>
              <a:ext uri="{FF2B5EF4-FFF2-40B4-BE49-F238E27FC236}">
                <a16:creationId xmlns:a16="http://schemas.microsoft.com/office/drawing/2014/main" id="{157A811C-A29D-4A59-9F06-501E8CC6DB09}"/>
              </a:ext>
            </a:extLst>
          </p:cNvPr>
          <p:cNvSpPr>
            <a:spLocks noGrp="1"/>
          </p:cNvSpPr>
          <p:nvPr>
            <p:ph type="title"/>
          </p:nvPr>
        </p:nvSpPr>
        <p:spPr/>
        <p:txBody>
          <a:bodyPr vert="horz" lIns="91440" tIns="45720" rIns="91440" bIns="45720" rtlCol="0" anchor="ctr">
            <a:normAutofit/>
          </a:bodyPr>
          <a:lstStyle/>
          <a:p>
            <a:r>
              <a:rPr lang="en-US" b="1" i="1" dirty="0"/>
              <a:t>        OBJECTIVES OF THE PROJECT</a:t>
            </a:r>
          </a:p>
        </p:txBody>
      </p:sp>
      <p:graphicFrame>
        <p:nvGraphicFramePr>
          <p:cNvPr id="18" name="TextBox 3">
            <a:extLst>
              <a:ext uri="{FF2B5EF4-FFF2-40B4-BE49-F238E27FC236}">
                <a16:creationId xmlns:a16="http://schemas.microsoft.com/office/drawing/2014/main" id="{57CDB750-0A81-FA18-4933-2BF0ECB9934B}"/>
              </a:ext>
            </a:extLst>
          </p:cNvPr>
          <p:cNvGraphicFramePr/>
          <p:nvPr>
            <p:extLst>
              <p:ext uri="{D42A27DB-BD31-4B8C-83A1-F6EECF244321}">
                <p14:modId xmlns:p14="http://schemas.microsoft.com/office/powerpoint/2010/main" val="13987724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636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3556" name="Rectangle 7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7" name="Rectangle 7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58" name="Rectangle 7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CCE6149-CCFE-4D6C-979F-A4E99AE707C3}"/>
              </a:ext>
            </a:extLst>
          </p:cNvPr>
          <p:cNvSpPr>
            <a:spLocks noGrp="1"/>
          </p:cNvSpPr>
          <p:nvPr>
            <p:ph type="title"/>
          </p:nvPr>
        </p:nvSpPr>
        <p:spPr>
          <a:xfrm>
            <a:off x="1371598" y="319314"/>
            <a:ext cx="9477377" cy="1030515"/>
          </a:xfrm>
        </p:spPr>
        <p:txBody>
          <a:bodyPr anchor="ctr">
            <a:normAutofit/>
          </a:bodyPr>
          <a:lstStyle/>
          <a:p>
            <a:r>
              <a:rPr lang="en-US" sz="3400" b="1" i="1">
                <a:solidFill>
                  <a:srgbClr val="FFFFFF"/>
                </a:solidFill>
                <a:latin typeface="Times New Roman" pitchFamily="18" charset="0"/>
                <a:cs typeface="Times New Roman" pitchFamily="18" charset="0"/>
              </a:rPr>
              <a:t>OBJECTIVE 1:</a:t>
            </a:r>
            <a:br>
              <a:rPr lang="en-US" sz="3400" b="1" i="1">
                <a:solidFill>
                  <a:srgbClr val="FFFFFF"/>
                </a:solidFill>
                <a:latin typeface="Times New Roman" pitchFamily="18" charset="0"/>
                <a:cs typeface="Times New Roman" pitchFamily="18" charset="0"/>
              </a:rPr>
            </a:br>
            <a:r>
              <a:rPr lang="en-US" sz="3400" b="1" i="1">
                <a:solidFill>
                  <a:srgbClr val="FFFFFF"/>
                </a:solidFill>
                <a:latin typeface="Times New Roman" pitchFamily="18" charset="0"/>
                <a:cs typeface="Times New Roman" pitchFamily="18" charset="0"/>
              </a:rPr>
              <a:t>To Enable user input</a:t>
            </a:r>
            <a:endParaRPr lang="en-IN" sz="3400" b="1" i="1">
              <a:solidFill>
                <a:srgbClr val="FFFFFF"/>
              </a:solidFill>
              <a:latin typeface="Times New Roman" pitchFamily="18" charset="0"/>
              <a:cs typeface="Times New Roman" pitchFamily="18" charset="0"/>
            </a:endParaRPr>
          </a:p>
        </p:txBody>
      </p:sp>
      <p:pic>
        <p:nvPicPr>
          <p:cNvPr id="23554" name="Picture 2" descr="Input Vector Images (over 15,000)"/>
          <p:cNvPicPr>
            <a:picLocks noChangeAspect="1" noChangeArrowheads="1"/>
          </p:cNvPicPr>
          <p:nvPr/>
        </p:nvPicPr>
        <p:blipFill>
          <a:blip r:embed="rId2"/>
          <a:stretch>
            <a:fillRect/>
          </a:stretch>
        </p:blipFill>
        <p:spPr bwMode="auto">
          <a:xfrm>
            <a:off x="3445118" y="2050595"/>
            <a:ext cx="2491731" cy="2617365"/>
          </a:xfrm>
          <a:prstGeom prst="rect">
            <a:avLst/>
          </a:prstGeom>
          <a:noFill/>
        </p:spPr>
      </p:pic>
      <p:pic>
        <p:nvPicPr>
          <p:cNvPr id="5" name="Picture 4" descr="Icon&#10;&#10;Description automatically generated">
            <a:extLst>
              <a:ext uri="{FF2B5EF4-FFF2-40B4-BE49-F238E27FC236}">
                <a16:creationId xmlns:a16="http://schemas.microsoft.com/office/drawing/2014/main" id="{A58F427E-7CAA-4E39-A055-437CB683C94D}"/>
              </a:ext>
            </a:extLst>
          </p:cNvPr>
          <p:cNvPicPr>
            <a:picLocks noChangeAspect="1"/>
          </p:cNvPicPr>
          <p:nvPr/>
        </p:nvPicPr>
        <p:blipFill>
          <a:blip r:embed="rId3"/>
          <a:stretch>
            <a:fillRect/>
          </a:stretch>
        </p:blipFill>
        <p:spPr>
          <a:xfrm>
            <a:off x="6267671" y="2074130"/>
            <a:ext cx="2617365" cy="2617365"/>
          </a:xfrm>
          <a:prstGeom prst="rect">
            <a:avLst/>
          </a:prstGeom>
        </p:spPr>
      </p:pic>
      <p:sp>
        <p:nvSpPr>
          <p:cNvPr id="3" name="Content Placeholder 2">
            <a:extLst>
              <a:ext uri="{FF2B5EF4-FFF2-40B4-BE49-F238E27FC236}">
                <a16:creationId xmlns:a16="http://schemas.microsoft.com/office/drawing/2014/main" id="{D78D8F8B-AA88-4CA4-AAB2-813FEA0F9146}"/>
              </a:ext>
            </a:extLst>
          </p:cNvPr>
          <p:cNvSpPr>
            <a:spLocks noGrp="1"/>
          </p:cNvSpPr>
          <p:nvPr>
            <p:ph idx="1"/>
          </p:nvPr>
        </p:nvSpPr>
        <p:spPr>
          <a:xfrm>
            <a:off x="1371598" y="5070346"/>
            <a:ext cx="9496427" cy="1385266"/>
          </a:xfrm>
        </p:spPr>
        <p:txBody>
          <a:bodyPr>
            <a:normAutofit/>
          </a:bodyPr>
          <a:lstStyle/>
          <a:p>
            <a:pPr>
              <a:buClr>
                <a:schemeClr val="bg1"/>
              </a:buClr>
            </a:pPr>
            <a:r>
              <a:rPr lang="en-IN" sz="1700" dirty="0">
                <a:latin typeface="Times New Roman" pitchFamily="18" charset="0"/>
                <a:cs typeface="Times New Roman" pitchFamily="18" charset="0"/>
              </a:rPr>
              <a:t>Virtual Assistant will be accepting the input as text or speech, To accept speech as input </a:t>
            </a:r>
            <a:r>
              <a:rPr lang="en-IN" sz="1700" dirty="0" err="1">
                <a:latin typeface="Times New Roman" pitchFamily="18" charset="0"/>
                <a:cs typeface="Times New Roman" pitchFamily="18" charset="0"/>
              </a:rPr>
              <a:t>i</a:t>
            </a:r>
            <a:r>
              <a:rPr lang="en-IN" sz="1700" dirty="0">
                <a:latin typeface="Times New Roman" pitchFamily="18" charset="0"/>
                <a:cs typeface="Times New Roman" pitchFamily="18" charset="0"/>
              </a:rPr>
              <a:t> will be using system microphone,  </a:t>
            </a:r>
            <a:r>
              <a:rPr lang="en-IN" sz="1700" i="1" dirty="0">
                <a:latin typeface="Times New Roman" pitchFamily="18" charset="0"/>
                <a:cs typeface="Times New Roman" pitchFamily="18" charset="0"/>
              </a:rPr>
              <a:t>Speech recognition (Python Library).</a:t>
            </a:r>
            <a:br>
              <a:rPr lang="en-IN" sz="1700" dirty="0">
                <a:latin typeface="Times New Roman" pitchFamily="18" charset="0"/>
                <a:cs typeface="Times New Roman" pitchFamily="18" charset="0"/>
              </a:rPr>
            </a:br>
            <a:endParaRPr lang="en-IN" sz="1700" dirty="0">
              <a:latin typeface="Times New Roman" pitchFamily="18" charset="0"/>
              <a:cs typeface="Times New Roman" pitchFamily="18" charset="0"/>
            </a:endParaRPr>
          </a:p>
          <a:p>
            <a:pPr>
              <a:buClr>
                <a:schemeClr val="bg1"/>
              </a:buClr>
            </a:pPr>
            <a:r>
              <a:rPr lang="en-IN" sz="1700" dirty="0">
                <a:latin typeface="Times New Roman" pitchFamily="18" charset="0"/>
                <a:cs typeface="Times New Roman" pitchFamily="18" charset="0"/>
              </a:rPr>
              <a:t>Later using </a:t>
            </a:r>
            <a:r>
              <a:rPr lang="en-IN" sz="1700" i="1" dirty="0">
                <a:latin typeface="Times New Roman" pitchFamily="18" charset="0"/>
                <a:cs typeface="Times New Roman" pitchFamily="18" charset="0"/>
              </a:rPr>
              <a:t>Speech-to-Text conversion</a:t>
            </a:r>
            <a:r>
              <a:rPr lang="en-IN" sz="1700" dirty="0">
                <a:latin typeface="Times New Roman" pitchFamily="18" charset="0"/>
                <a:cs typeface="Times New Roman" pitchFamily="18" charset="0"/>
              </a:rPr>
              <a:t> technique (Provided by Speech recognition library), Speech input is converted into text and processed</a:t>
            </a:r>
            <a:r>
              <a:rPr lang="en-IN" sz="1700" b="1" dirty="0">
                <a:latin typeface="Times New Roman" pitchFamily="18" charset="0"/>
                <a:cs typeface="Times New Roman" pitchFamily="18" charset="0"/>
              </a:rPr>
              <a:t>.</a:t>
            </a:r>
          </a:p>
        </p:txBody>
      </p:sp>
    </p:spTree>
    <p:extLst>
      <p:ext uri="{BB962C8B-B14F-4D97-AF65-F5344CB8AC3E}">
        <p14:creationId xmlns:p14="http://schemas.microsoft.com/office/powerpoint/2010/main" val="75005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1862</TotalTime>
  <Words>1139</Words>
  <Application>Microsoft Macintosh PowerPoint</Application>
  <PresentationFormat>Widescreen</PresentationFormat>
  <Paragraphs>132</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BUILDING THE VIRTUAL ASSISTANT FOR TRAVEL PLANNER</vt:lpstr>
      <vt:lpstr>INTRODUCTION</vt:lpstr>
      <vt:lpstr>PowerPoint Presentation</vt:lpstr>
      <vt:lpstr>PROJECT STEPS</vt:lpstr>
      <vt:lpstr>Problem statement</vt:lpstr>
      <vt:lpstr>Motivation</vt:lpstr>
      <vt:lpstr>PowerPoint Presentation</vt:lpstr>
      <vt:lpstr>        OBJECTIVES OF THE PROJECT</vt:lpstr>
      <vt:lpstr>OBJECTIVE 1: To Enable user input</vt:lpstr>
      <vt:lpstr>OBJECTIVE 2: TO DISPLAY OUTPUT(text or speech) </vt:lpstr>
      <vt:lpstr>Objective 3: To integrate model with web-application</vt:lpstr>
      <vt:lpstr>DATA SET</vt:lpstr>
      <vt:lpstr>BLOCK DIAGRAM  OF THE PROJECT</vt:lpstr>
      <vt:lpstr>SOFTWARE(s) USED IN THE  PROJECT</vt:lpstr>
      <vt:lpstr>RESULT</vt:lpstr>
      <vt:lpstr>PowerPoint Presentation</vt:lpstr>
      <vt:lpstr>CONCLUSION AND FUTURE SCOPE</vt:lpstr>
      <vt:lpstr>                               Applications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reddy</dc:creator>
  <cp:lastModifiedBy>Bandhanadam, Sai Venkata Aravind</cp:lastModifiedBy>
  <cp:revision>521</cp:revision>
  <dcterms:created xsi:type="dcterms:W3CDTF">2021-04-22T04:36:21Z</dcterms:created>
  <dcterms:modified xsi:type="dcterms:W3CDTF">2022-05-11T03:34:14Z</dcterms:modified>
</cp:coreProperties>
</file>