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6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49AA9-DDA4-45E4-8653-9492652E544B}" v="12" dt="2022-12-12T00:17:18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704" autoAdjust="0"/>
  </p:normalViewPr>
  <p:slideViewPr>
    <p:cSldViewPr snapToGrid="0">
      <p:cViewPr varScale="1">
        <p:scale>
          <a:sx n="95" d="100"/>
          <a:sy n="95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iv Reddy Devidi" userId="f64b43aa7928b8d9" providerId="LiveId" clId="{83449AA9-DDA4-45E4-8653-9492652E544B}"/>
    <pc:docChg chg="undo custSel modSld modMainMaster">
      <pc:chgData name="Rajiv Reddy Devidi" userId="f64b43aa7928b8d9" providerId="LiveId" clId="{83449AA9-DDA4-45E4-8653-9492652E544B}" dt="2022-12-12T00:18:57.834" v="76" actId="207"/>
      <pc:docMkLst>
        <pc:docMk/>
      </pc:docMkLst>
      <pc:sldChg chg="addSp delSp modSp mod setBg setClrOvrMap delDesignElem">
        <pc:chgData name="Rajiv Reddy Devidi" userId="f64b43aa7928b8d9" providerId="LiveId" clId="{83449AA9-DDA4-45E4-8653-9492652E544B}" dt="2022-12-12T00:16:22.824" v="60" actId="14100"/>
        <pc:sldMkLst>
          <pc:docMk/>
          <pc:sldMk cId="2586058810" sldId="256"/>
        </pc:sldMkLst>
        <pc:spChg chg="mod ord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2" creationId="{CFE75451-6A4B-484B-9ED1-353CCE25B0F4}"/>
          </ac:spMkLst>
        </pc:spChg>
        <pc:spChg chg="mod ord">
          <ac:chgData name="Rajiv Reddy Devidi" userId="f64b43aa7928b8d9" providerId="LiveId" clId="{83449AA9-DDA4-45E4-8653-9492652E544B}" dt="2022-12-12T00:16:22.824" v="60" actId="14100"/>
          <ac:spMkLst>
            <pc:docMk/>
            <pc:sldMk cId="2586058810" sldId="256"/>
            <ac:spMk id="3" creationId="{0236A1B4-B8D1-4A72-8E20-0703F54BF1FE}"/>
          </ac:spMkLst>
        </pc:spChg>
        <pc:spChg chg="add del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5" creationId="{2783C067-F8BF-4755-B516-8A0CD74CF60C}"/>
          </ac:spMkLst>
        </pc:spChg>
        <pc:spChg chg="add del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6" creationId="{2ED796EC-E7FF-46DB-B912-FB08BF12AA6E}"/>
          </ac:spMkLst>
        </pc:spChg>
        <pc:spChg chg="add del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7" creationId="{549A2DAB-B431-487D-95AD-BB0FECB49E57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2586058810" sldId="256"/>
            <ac:spMk id="8" creationId="{DE27238C-8EAF-4098-86E6-7723B7DAE601}"/>
          </ac:spMkLst>
        </pc:spChg>
        <pc:spChg chg="add del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9" creationId="{0819F787-32B4-46A8-BC57-C6571BCEE243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2586058810" sldId="256"/>
            <ac:spMk id="10" creationId="{992F97B1-1891-4FCC-9E5F-BA97EDB48F89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2586058810" sldId="256"/>
            <ac:spMk id="12" creationId="{78C6C821-FEE1-4EB6-9590-C021440C77DE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2586058810" sldId="256"/>
            <ac:spMk id="14" creationId="{B61A74B3-E247-44D4-8C48-FAE8E2056401}"/>
          </ac:spMkLst>
        </pc:spChg>
        <pc:spChg chg="add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23" creationId="{DD6BC9EB-F181-48AB-BCA2-3D1DB20D2D87}"/>
          </ac:spMkLst>
        </pc:spChg>
        <pc:spChg chg="add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25" creationId="{D33AAA80-39DC-4020-9BFF-0718F35C7661}"/>
          </ac:spMkLst>
        </pc:spChg>
        <pc:spChg chg="add">
          <ac:chgData name="Rajiv Reddy Devidi" userId="f64b43aa7928b8d9" providerId="LiveId" clId="{83449AA9-DDA4-45E4-8653-9492652E544B}" dt="2022-12-12T00:15:31.086" v="56" actId="26606"/>
          <ac:spMkLst>
            <pc:docMk/>
            <pc:sldMk cId="2586058810" sldId="256"/>
            <ac:spMk id="29" creationId="{1177F295-741F-4EFF-B0CA-BE69295ADA07}"/>
          </ac:spMkLst>
        </pc:spChg>
        <pc:cxnChg chg="add del">
          <ac:chgData name="Rajiv Reddy Devidi" userId="f64b43aa7928b8d9" providerId="LiveId" clId="{83449AA9-DDA4-45E4-8653-9492652E544B}" dt="2022-12-12T00:15:31.086" v="56" actId="26606"/>
          <ac:cxnSpMkLst>
            <pc:docMk/>
            <pc:sldMk cId="2586058810" sldId="256"/>
            <ac:cxnSpMk id="16" creationId="{C5ECDEE1-7093-418F-9CF5-24EEB115C1C1}"/>
          </ac:cxnSpMkLst>
        </pc:cxnChg>
        <pc:cxnChg chg="add del">
          <ac:chgData name="Rajiv Reddy Devidi" userId="f64b43aa7928b8d9" providerId="LiveId" clId="{83449AA9-DDA4-45E4-8653-9492652E544B}" dt="2022-12-12T00:15:31.086" v="56" actId="26606"/>
          <ac:cxnSpMkLst>
            <pc:docMk/>
            <pc:sldMk cId="2586058810" sldId="256"/>
            <ac:cxnSpMk id="18" creationId="{045062AF-EB11-4651-BC4A-4DA21768DE8E}"/>
          </ac:cxnSpMkLst>
        </pc:cxnChg>
        <pc:cxnChg chg="add">
          <ac:chgData name="Rajiv Reddy Devidi" userId="f64b43aa7928b8d9" providerId="LiveId" clId="{83449AA9-DDA4-45E4-8653-9492652E544B}" dt="2022-12-12T00:15:31.086" v="56" actId="26606"/>
          <ac:cxnSpMkLst>
            <pc:docMk/>
            <pc:sldMk cId="2586058810" sldId="256"/>
            <ac:cxnSpMk id="27" creationId="{C9C5D90B-7EE3-4D26-AB7D-A5A3A6E11203}"/>
          </ac:cxnSpMkLst>
        </pc:cxnChg>
      </pc:sldChg>
      <pc:sldChg chg="modSp">
        <pc:chgData name="Rajiv Reddy Devidi" userId="f64b43aa7928b8d9" providerId="LiveId" clId="{83449AA9-DDA4-45E4-8653-9492652E544B}" dt="2022-12-12T00:08:54.015" v="4"/>
        <pc:sldMkLst>
          <pc:docMk/>
          <pc:sldMk cId="1713219598" sldId="257"/>
        </pc:sldMkLst>
        <pc:spChg chg="mod">
          <ac:chgData name="Rajiv Reddy Devidi" userId="f64b43aa7928b8d9" providerId="LiveId" clId="{83449AA9-DDA4-45E4-8653-9492652E544B}" dt="2022-12-12T00:08:54.015" v="4"/>
          <ac:spMkLst>
            <pc:docMk/>
            <pc:sldMk cId="1713219598" sldId="257"/>
            <ac:spMk id="6" creationId="{7C991F00-87A7-45A6-8029-B097FA72498D}"/>
          </ac:spMkLst>
        </pc:spChg>
      </pc:sldChg>
      <pc:sldChg chg="modSp">
        <pc:chgData name="Rajiv Reddy Devidi" userId="f64b43aa7928b8d9" providerId="LiveId" clId="{83449AA9-DDA4-45E4-8653-9492652E544B}" dt="2022-12-12T00:08:54.015" v="4"/>
        <pc:sldMkLst>
          <pc:docMk/>
          <pc:sldMk cId="3571516367" sldId="258"/>
        </pc:sldMkLst>
        <pc:spChg chg="mod">
          <ac:chgData name="Rajiv Reddy Devidi" userId="f64b43aa7928b8d9" providerId="LiveId" clId="{83449AA9-DDA4-45E4-8653-9492652E544B}" dt="2022-12-12T00:08:54.015" v="4"/>
          <ac:spMkLst>
            <pc:docMk/>
            <pc:sldMk cId="3571516367" sldId="258"/>
            <ac:spMk id="6" creationId="{7BC1787E-7110-4989-B0B8-DD4E0ACC09DF}"/>
          </ac:spMkLst>
        </pc:spChg>
      </pc:sldChg>
      <pc:sldChg chg="modSp mod">
        <pc:chgData name="Rajiv Reddy Devidi" userId="f64b43aa7928b8d9" providerId="LiveId" clId="{83449AA9-DDA4-45E4-8653-9492652E544B}" dt="2022-12-12T00:18:57.834" v="76" actId="207"/>
        <pc:sldMkLst>
          <pc:docMk/>
          <pc:sldMk cId="1663780162" sldId="260"/>
        </pc:sldMkLst>
        <pc:spChg chg="mod">
          <ac:chgData name="Rajiv Reddy Devidi" userId="f64b43aa7928b8d9" providerId="LiveId" clId="{83449AA9-DDA4-45E4-8653-9492652E544B}" dt="2022-12-12T00:08:54.015" v="4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Rajiv Reddy Devidi" userId="f64b43aa7928b8d9" providerId="LiveId" clId="{83449AA9-DDA4-45E4-8653-9492652E544B}" dt="2022-12-12T00:18:37.854" v="73" actId="207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Rajiv Reddy Devidi" userId="f64b43aa7928b8d9" providerId="LiveId" clId="{83449AA9-DDA4-45E4-8653-9492652E544B}" dt="2022-12-12T00:18:57.834" v="76" actId="20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Rajiv Reddy Devidi" userId="f64b43aa7928b8d9" providerId="LiveId" clId="{83449AA9-DDA4-45E4-8653-9492652E544B}" dt="2022-12-12T00:18:48.017" v="74" actId="207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Rajiv Reddy Devidi" userId="f64b43aa7928b8d9" providerId="LiveId" clId="{83449AA9-DDA4-45E4-8653-9492652E544B}" dt="2022-12-12T00:08:54.015" v="4"/>
          <ac:spMkLst>
            <pc:docMk/>
            <pc:sldMk cId="1663780162" sldId="260"/>
            <ac:spMk id="9" creationId="{C396FFDC-ADE8-4009-A466-A81787258E88}"/>
          </ac:spMkLst>
        </pc:spChg>
      </pc:sldChg>
      <pc:sldChg chg="delSp modSp mod delDesignElem">
        <pc:chgData name="Rajiv Reddy Devidi" userId="f64b43aa7928b8d9" providerId="LiveId" clId="{83449AA9-DDA4-45E4-8653-9492652E544B}" dt="2022-12-12T00:17:38.038" v="72" actId="207"/>
        <pc:sldMkLst>
          <pc:docMk/>
          <pc:sldMk cId="1742861620" sldId="266"/>
        </pc:sldMkLst>
        <pc:spChg chg="mod">
          <ac:chgData name="Rajiv Reddy Devidi" userId="f64b43aa7928b8d9" providerId="LiveId" clId="{83449AA9-DDA4-45E4-8653-9492652E544B}" dt="2022-12-12T00:17:38.038" v="72" actId="20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Rajiv Reddy Devidi" userId="f64b43aa7928b8d9" providerId="LiveId" clId="{83449AA9-DDA4-45E4-8653-9492652E544B}" dt="2022-12-12T00:08:54.015" v="4"/>
          <ac:spMkLst>
            <pc:docMk/>
            <pc:sldMk cId="1742861620" sldId="266"/>
            <ac:spMk id="6" creationId="{7C4B8313-9270-4128-8674-3A3E42B806BC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1742861620" sldId="266"/>
            <ac:spMk id="46" creationId="{C393B4A7-6ABF-423D-A762-3CDB4897A833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1742861620" sldId="266"/>
            <ac:spMk id="52" creationId="{01AD250C-F2EA-449F-9B14-DF5BB674C500}"/>
          </ac:spMkLst>
        </pc:spChg>
        <pc:graphicFrameChg chg="mod">
          <ac:chgData name="Rajiv Reddy Devidi" userId="f64b43aa7928b8d9" providerId="LiveId" clId="{83449AA9-DDA4-45E4-8653-9492652E544B}" dt="2022-12-12T00:17:18.585" v="70" actId="20577"/>
          <ac:graphicFrameMkLst>
            <pc:docMk/>
            <pc:sldMk cId="1742861620" sldId="266"/>
            <ac:graphicFrameMk id="15" creationId="{FF92C932-254B-5E70-20A7-49468B6A259C}"/>
          </ac:graphicFrameMkLst>
        </pc:graphicFrameChg>
        <pc:picChg chg="del">
          <ac:chgData name="Rajiv Reddy Devidi" userId="f64b43aa7928b8d9" providerId="LiveId" clId="{83449AA9-DDA4-45E4-8653-9492652E544B}" dt="2022-12-12T00:08:39.879" v="3"/>
          <ac:picMkLst>
            <pc:docMk/>
            <pc:sldMk cId="1742861620" sldId="266"/>
            <ac:picMk id="42" creationId="{F1B8F9CB-890B-4CB8-B503-188A763E2FC1}"/>
          </ac:picMkLst>
        </pc:picChg>
        <pc:picChg chg="del">
          <ac:chgData name="Rajiv Reddy Devidi" userId="f64b43aa7928b8d9" providerId="LiveId" clId="{83449AA9-DDA4-45E4-8653-9492652E544B}" dt="2022-12-12T00:08:39.879" v="3"/>
          <ac:picMkLst>
            <pc:docMk/>
            <pc:sldMk cId="1742861620" sldId="266"/>
            <ac:picMk id="44" creationId="{AA632AB4-3837-4FD0-8B62-0A18B573F46D}"/>
          </ac:picMkLst>
        </pc:picChg>
        <pc:picChg chg="del">
          <ac:chgData name="Rajiv Reddy Devidi" userId="f64b43aa7928b8d9" providerId="LiveId" clId="{83449AA9-DDA4-45E4-8653-9492652E544B}" dt="2022-12-12T00:08:39.879" v="3"/>
          <ac:picMkLst>
            <pc:docMk/>
            <pc:sldMk cId="1742861620" sldId="266"/>
            <ac:picMk id="48" creationId="{9CD2319A-6FA9-4EFB-9EDF-7304467425E8}"/>
          </ac:picMkLst>
        </pc:picChg>
        <pc:picChg chg="del">
          <ac:chgData name="Rajiv Reddy Devidi" userId="f64b43aa7928b8d9" providerId="LiveId" clId="{83449AA9-DDA4-45E4-8653-9492652E544B}" dt="2022-12-12T00:08:39.879" v="3"/>
          <ac:picMkLst>
            <pc:docMk/>
            <pc:sldMk cId="1742861620" sldId="266"/>
            <ac:picMk id="50" creationId="{D1692A93-3514-4486-8B67-CCA4E0259BCB}"/>
          </ac:picMkLst>
        </pc:picChg>
      </pc:sldChg>
      <pc:sldChg chg="addSp delSp modSp mod setBg setClrOvrMap delDesignElem">
        <pc:chgData name="Rajiv Reddy Devidi" userId="f64b43aa7928b8d9" providerId="LiveId" clId="{83449AA9-DDA4-45E4-8653-9492652E544B}" dt="2022-12-12T00:11:32.359" v="13" actId="478"/>
        <pc:sldMkLst>
          <pc:docMk/>
          <pc:sldMk cId="1969787568" sldId="271"/>
        </pc:sldMkLst>
        <pc:spChg chg="mo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Rajiv Reddy Devidi" userId="f64b43aa7928b8d9" providerId="LiveId" clId="{83449AA9-DDA4-45E4-8653-9492652E544B}" dt="2022-12-12T00:11:22.231" v="11" actId="1076"/>
          <ac:spMkLst>
            <pc:docMk/>
            <pc:sldMk cId="1969787568" sldId="271"/>
            <ac:spMk id="3" creationId="{AF64C29E-DF30-4DC6-AB95-2016F9A703B6}"/>
          </ac:spMkLst>
        </pc:spChg>
        <pc:spChg chg="del mod">
          <ac:chgData name="Rajiv Reddy Devidi" userId="f64b43aa7928b8d9" providerId="LiveId" clId="{83449AA9-DDA4-45E4-8653-9492652E544B}" dt="2022-12-12T00:11:32.359" v="13" actId="478"/>
          <ac:spMkLst>
            <pc:docMk/>
            <pc:sldMk cId="1969787568" sldId="271"/>
            <ac:spMk id="6" creationId="{4C127D99-645F-4FCF-9573-FDFE2A344FA9}"/>
          </ac:spMkLst>
        </pc:spChg>
        <pc:spChg chg="add del">
          <ac:chgData name="Rajiv Reddy Devidi" userId="f64b43aa7928b8d9" providerId="LiveId" clId="{83449AA9-DDA4-45E4-8653-9492652E544B}" dt="2022-12-12T00:10:17.896" v="6" actId="26606"/>
          <ac:spMkLst>
            <pc:docMk/>
            <pc:sldMk cId="1969787568" sldId="271"/>
            <ac:spMk id="8" creationId="{5A7802B6-FF37-40CF-A7E2-6F2A0D9A91EF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1969787568" sldId="271"/>
            <ac:spMk id="11" creationId="{E6A222EB-A81E-4238-B08D-AAB1828C8E0B}"/>
          </ac:spMkLst>
        </pc:spChg>
        <pc:spChg chg="del">
          <ac:chgData name="Rajiv Reddy Devidi" userId="f64b43aa7928b8d9" providerId="LiveId" clId="{83449AA9-DDA4-45E4-8653-9492652E544B}" dt="2022-12-12T00:08:39.879" v="3"/>
          <ac:spMkLst>
            <pc:docMk/>
            <pc:sldMk cId="1969787568" sldId="271"/>
            <ac:spMk id="13" creationId="{E014676C-074B-475A-8346-9C901C86CB97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23" creationId="{A65AC7D1-EAA9-48F5-B509-60A7F50BF703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25" creationId="{D6320AF9-619A-4175-865B-5663E1AEF4C5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31" creationId="{7E018740-5C2B-4A41-AC1A-7E68D1EC1954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33" creationId="{166F75A4-C475-4941-8EE2-B80A06A2C1BB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35" creationId="{A032553A-72E8-4B0D-8405-FF9771C9AF05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37" creationId="{765800AC-C3B9-498E-87BC-29FAE4C76B21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39" creationId="{1F9D6ACB-2FF4-49F9-978A-E0D5327FC635}"/>
          </ac:spMkLst>
        </pc:spChg>
        <pc:spChg chg="add">
          <ac:chgData name="Rajiv Reddy Devidi" userId="f64b43aa7928b8d9" providerId="LiveId" clId="{83449AA9-DDA4-45E4-8653-9492652E544B}" dt="2022-12-12T00:10:17.914" v="7" actId="26606"/>
          <ac:spMkLst>
            <pc:docMk/>
            <pc:sldMk cId="1969787568" sldId="271"/>
            <ac:spMk id="41" creationId="{142BFA2A-77A0-4F60-A32A-685681C84889}"/>
          </ac:spMkLst>
        </pc:spChg>
        <pc:grpChg chg="add">
          <ac:chgData name="Rajiv Reddy Devidi" userId="f64b43aa7928b8d9" providerId="LiveId" clId="{83449AA9-DDA4-45E4-8653-9492652E544B}" dt="2022-12-12T00:10:17.914" v="7" actId="26606"/>
          <ac:grpSpMkLst>
            <pc:docMk/>
            <pc:sldMk cId="1969787568" sldId="271"/>
            <ac:grpSpMk id="22" creationId="{09EA7EA7-74F5-4EE2-8E3D-1A10308259D7}"/>
          </ac:grpSpMkLst>
        </pc:grpChg>
        <pc:picChg chg="add del">
          <ac:chgData name="Rajiv Reddy Devidi" userId="f64b43aa7928b8d9" providerId="LiveId" clId="{83449AA9-DDA4-45E4-8653-9492652E544B}" dt="2022-12-12T00:10:17.896" v="6" actId="26606"/>
          <ac:picMkLst>
            <pc:docMk/>
            <pc:sldMk cId="1969787568" sldId="271"/>
            <ac:picMk id="10" creationId="{09EC32FB-218B-08B2-B9B9-9BEC796A09E3}"/>
          </ac:picMkLst>
        </pc:picChg>
        <pc:cxnChg chg="del">
          <ac:chgData name="Rajiv Reddy Devidi" userId="f64b43aa7928b8d9" providerId="LiveId" clId="{83449AA9-DDA4-45E4-8653-9492652E544B}" dt="2022-12-12T00:08:39.879" v="3"/>
          <ac:cxnSpMkLst>
            <pc:docMk/>
            <pc:sldMk cId="1969787568" sldId="271"/>
            <ac:cxnSpMk id="15" creationId="{179C4C8E-197B-4679-AE96-B5147F971C90}"/>
          </ac:cxnSpMkLst>
        </pc:cxnChg>
        <pc:cxnChg chg="add">
          <ac:chgData name="Rajiv Reddy Devidi" userId="f64b43aa7928b8d9" providerId="LiveId" clId="{83449AA9-DDA4-45E4-8653-9492652E544B}" dt="2022-12-12T00:10:17.914" v="7" actId="26606"/>
          <ac:cxnSpMkLst>
            <pc:docMk/>
            <pc:sldMk cId="1969787568" sldId="271"/>
            <ac:cxnSpMk id="27" creationId="{063B6EC6-D752-4EE7-908B-F8F19E8C7FEA}"/>
          </ac:cxnSpMkLst>
        </pc:cxnChg>
        <pc:cxnChg chg="add">
          <ac:chgData name="Rajiv Reddy Devidi" userId="f64b43aa7928b8d9" providerId="LiveId" clId="{83449AA9-DDA4-45E4-8653-9492652E544B}" dt="2022-12-12T00:10:17.914" v="7" actId="26606"/>
          <ac:cxnSpMkLst>
            <pc:docMk/>
            <pc:sldMk cId="1969787568" sldId="271"/>
            <ac:cxnSpMk id="29" creationId="{EFECD4E8-AD3E-4228-82A2-9461958EA94D}"/>
          </ac:cxnSpMkLst>
        </pc:cxnChg>
      </pc:sldChg>
      <pc:sldMasterChg chg="modSldLayout">
        <pc:chgData name="Rajiv Reddy Devidi" userId="f64b43aa7928b8d9" providerId="LiveId" clId="{83449AA9-DDA4-45E4-8653-9492652E544B}" dt="2022-12-12T00:08:39.879" v="3"/>
        <pc:sldMasterMkLst>
          <pc:docMk/>
          <pc:sldMasterMk cId="3699983353" sldId="2147483687"/>
        </pc:sldMasterMkLst>
        <pc:sldLayoutChg chg="addSp">
          <pc:chgData name="Rajiv Reddy Devidi" userId="f64b43aa7928b8d9" providerId="LiveId" clId="{83449AA9-DDA4-45E4-8653-9492652E544B}" dt="2022-12-12T00:08:39.879" v="3"/>
          <pc:sldLayoutMkLst>
            <pc:docMk/>
            <pc:sldMasterMk cId="3699983353" sldId="2147483687"/>
            <pc:sldLayoutMk cId="2526074655" sldId="2147483688"/>
          </pc:sldLayoutMkLst>
          <pc:picChg chg="add">
            <ac:chgData name="Rajiv Reddy Devidi" userId="f64b43aa7928b8d9" providerId="LiveId" clId="{83449AA9-DDA4-45E4-8653-9492652E544B}" dt="2022-12-12T00:08:39.879" v="3"/>
            <ac:picMkLst>
              <pc:docMk/>
              <pc:sldMasterMk cId="3699983353" sldId="2147483687"/>
              <pc:sldLayoutMk cId="2526074655" sldId="2147483688"/>
              <ac:picMk id="8" creationId="{F5A4B82E-18FF-067F-9217-BC837C827F6E}"/>
            </ac:picMkLst>
          </pc:picChg>
        </pc:sldLayoutChg>
        <pc:sldLayoutChg chg="delSp">
          <pc:chgData name="Rajiv Reddy Devidi" userId="f64b43aa7928b8d9" providerId="LiveId" clId="{83449AA9-DDA4-45E4-8653-9492652E544B}" dt="2022-12-12T00:08:39.879" v="3"/>
          <pc:sldLayoutMkLst>
            <pc:docMk/>
            <pc:sldMasterMk cId="3699983353" sldId="2147483687"/>
            <pc:sldLayoutMk cId="2165437704" sldId="2147483704"/>
          </pc:sldLayoutMkLst>
          <pc:cxnChg chg="del">
            <ac:chgData name="Rajiv Reddy Devidi" userId="f64b43aa7928b8d9" providerId="LiveId" clId="{83449AA9-DDA4-45E4-8653-9492652E544B}" dt="2022-12-12T00:08:39.879" v="3"/>
            <ac:cxnSpMkLst>
              <pc:docMk/>
              <pc:sldMasterMk cId="3699983353" sldId="2147483687"/>
              <pc:sldLayoutMk cId="2165437704" sldId="2147483704"/>
              <ac:cxnSpMk id="17" creationId="{00000000-0000-0000-0000-000000000000}"/>
            </ac:cxnSpMkLst>
          </pc:cxnChg>
          <pc:cxnChg chg="del">
            <ac:chgData name="Rajiv Reddy Devidi" userId="f64b43aa7928b8d9" providerId="LiveId" clId="{83449AA9-DDA4-45E4-8653-9492652E544B}" dt="2022-12-12T00:08:39.879" v="3"/>
            <ac:cxnSpMkLst>
              <pc:docMk/>
              <pc:sldMasterMk cId="3699983353" sldId="2147483687"/>
              <pc:sldLayoutMk cId="2165437704" sldId="2147483704"/>
              <ac:cxnSpMk id="18" creationId="{00000000-0000-0000-0000-000000000000}"/>
            </ac:cxnSpMkLst>
          </pc:cxnChg>
        </pc:sldLayoutChg>
      </pc:sldMasterChg>
      <pc:sldMasterChg chg="modSldLayout">
        <pc:chgData name="Rajiv Reddy Devidi" userId="f64b43aa7928b8d9" providerId="LiveId" clId="{83449AA9-DDA4-45E4-8653-9492652E544B}" dt="2022-12-12T00:08:54.015" v="4"/>
        <pc:sldMasterMkLst>
          <pc:docMk/>
          <pc:sldMasterMk cId="65541937" sldId="2147483705"/>
        </pc:sldMasterMkLst>
        <pc:sldLayoutChg chg="addSp">
          <pc:chgData name="Rajiv Reddy Devidi" userId="f64b43aa7928b8d9" providerId="LiveId" clId="{83449AA9-DDA4-45E4-8653-9492652E544B}" dt="2022-12-12T00:08:54.015" v="4"/>
          <pc:sldLayoutMkLst>
            <pc:docMk/>
            <pc:sldMasterMk cId="65541937" sldId="2147483705"/>
            <pc:sldLayoutMk cId="52680784" sldId="2147483706"/>
          </pc:sldLayoutMkLst>
          <pc:picChg chg="add">
            <ac:chgData name="Rajiv Reddy Devidi" userId="f64b43aa7928b8d9" providerId="LiveId" clId="{83449AA9-DDA4-45E4-8653-9492652E544B}" dt="2022-12-12T00:08:54.015" v="4"/>
            <ac:picMkLst>
              <pc:docMk/>
              <pc:sldMasterMk cId="65541937" sldId="2147483705"/>
              <pc:sldLayoutMk cId="52680784" sldId="2147483706"/>
              <ac:picMk id="8" creationId="{F23B9469-75DB-9B71-BEF4-FE9A8A13EE0B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DA25B-5320-470B-A463-B707F5E1D17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EA4D4A-C836-49F0-B9B6-97191A33D2DA}">
      <dgm:prSet/>
      <dgm:spPr/>
      <dgm:t>
        <a:bodyPr/>
        <a:lstStyle/>
        <a:p>
          <a:r>
            <a:rPr lang="en-US" dirty="0"/>
            <a:t>Creating of four groups in the class.</a:t>
          </a:r>
        </a:p>
      </dgm:t>
    </dgm:pt>
    <dgm:pt modelId="{6B93E46D-4CFC-4CB0-B28B-23003AE6E3EE}" type="parTrans" cxnId="{719A3C5B-1EFD-495E-8C3D-2013E287F9E1}">
      <dgm:prSet/>
      <dgm:spPr/>
      <dgm:t>
        <a:bodyPr/>
        <a:lstStyle/>
        <a:p>
          <a:endParaRPr lang="en-US"/>
        </a:p>
      </dgm:t>
    </dgm:pt>
    <dgm:pt modelId="{C6E864C7-B5CA-41FE-8C69-F08F23A1EFB4}" type="sibTrans" cxnId="{719A3C5B-1EFD-495E-8C3D-2013E287F9E1}">
      <dgm:prSet/>
      <dgm:spPr/>
      <dgm:t>
        <a:bodyPr/>
        <a:lstStyle/>
        <a:p>
          <a:endParaRPr lang="en-US"/>
        </a:p>
      </dgm:t>
    </dgm:pt>
    <dgm:pt modelId="{2E3BF884-EBF0-4BDD-9D49-F8A2E83EDA7F}">
      <dgm:prSet/>
      <dgm:spPr/>
      <dgm:t>
        <a:bodyPr/>
        <a:lstStyle/>
        <a:p>
          <a:r>
            <a:rPr lang="en-US" dirty="0"/>
            <a:t>Max 3 students per group and no student should be repeated.</a:t>
          </a:r>
        </a:p>
      </dgm:t>
    </dgm:pt>
    <dgm:pt modelId="{E208AFF8-1E6D-41BA-A769-43CD51F45B98}" type="parTrans" cxnId="{01940CDB-6E71-404B-BE87-03C1D1B193F0}">
      <dgm:prSet/>
      <dgm:spPr/>
      <dgm:t>
        <a:bodyPr/>
        <a:lstStyle/>
        <a:p>
          <a:endParaRPr lang="en-US"/>
        </a:p>
      </dgm:t>
    </dgm:pt>
    <dgm:pt modelId="{B962F138-CAE0-4F63-8BC0-BE43221B39E1}" type="sibTrans" cxnId="{01940CDB-6E71-404B-BE87-03C1D1B193F0}">
      <dgm:prSet/>
      <dgm:spPr/>
      <dgm:t>
        <a:bodyPr/>
        <a:lstStyle/>
        <a:p>
          <a:endParaRPr lang="en-US"/>
        </a:p>
      </dgm:t>
    </dgm:pt>
    <dgm:pt modelId="{958ECFC6-FAA1-42B4-8F3D-EC8147BDBFFE}">
      <dgm:prSet/>
      <dgm:spPr/>
      <dgm:t>
        <a:bodyPr/>
        <a:lstStyle/>
        <a:p>
          <a:r>
            <a:rPr lang="en-US" dirty="0"/>
            <a:t>Total Students are 12.</a:t>
          </a:r>
        </a:p>
      </dgm:t>
    </dgm:pt>
    <dgm:pt modelId="{4BF3697B-E6F3-405F-B42B-ED08CD67361C}" type="sibTrans" cxnId="{04780915-6514-4EE5-B02E-D18C2C7ED451}">
      <dgm:prSet/>
      <dgm:spPr/>
      <dgm:t>
        <a:bodyPr/>
        <a:lstStyle/>
        <a:p>
          <a:endParaRPr lang="en-US"/>
        </a:p>
      </dgm:t>
    </dgm:pt>
    <dgm:pt modelId="{9C5682FE-8450-4987-B2AE-4A657074196A}" type="parTrans" cxnId="{04780915-6514-4EE5-B02E-D18C2C7ED451}">
      <dgm:prSet/>
      <dgm:spPr/>
      <dgm:t>
        <a:bodyPr/>
        <a:lstStyle/>
        <a:p>
          <a:endParaRPr lang="en-US"/>
        </a:p>
      </dgm:t>
    </dgm:pt>
    <dgm:pt modelId="{EEABF202-0231-440A-A7A0-68BA014AB992}" type="pres">
      <dgm:prSet presAssocID="{554DA25B-5320-470B-A463-B707F5E1D17A}" presName="outerComposite" presStyleCnt="0">
        <dgm:presLayoutVars>
          <dgm:chMax val="5"/>
          <dgm:dir/>
          <dgm:resizeHandles val="exact"/>
        </dgm:presLayoutVars>
      </dgm:prSet>
      <dgm:spPr/>
    </dgm:pt>
    <dgm:pt modelId="{106452CB-F3EF-4311-A0E3-EE99F2F8731D}" type="pres">
      <dgm:prSet presAssocID="{554DA25B-5320-470B-A463-B707F5E1D17A}" presName="dummyMaxCanvas" presStyleCnt="0">
        <dgm:presLayoutVars/>
      </dgm:prSet>
      <dgm:spPr/>
    </dgm:pt>
    <dgm:pt modelId="{D31C31E9-0FDE-4950-B80C-7765D0FF31D0}" type="pres">
      <dgm:prSet presAssocID="{554DA25B-5320-470B-A463-B707F5E1D17A}" presName="ThreeNodes_1" presStyleLbl="node1" presStyleIdx="0" presStyleCnt="3">
        <dgm:presLayoutVars>
          <dgm:bulletEnabled val="1"/>
        </dgm:presLayoutVars>
      </dgm:prSet>
      <dgm:spPr/>
    </dgm:pt>
    <dgm:pt modelId="{2EA2ED61-FAB7-4E74-BCAF-A276137E4CE4}" type="pres">
      <dgm:prSet presAssocID="{554DA25B-5320-470B-A463-B707F5E1D17A}" presName="ThreeNodes_2" presStyleLbl="node1" presStyleIdx="1" presStyleCnt="3">
        <dgm:presLayoutVars>
          <dgm:bulletEnabled val="1"/>
        </dgm:presLayoutVars>
      </dgm:prSet>
      <dgm:spPr/>
    </dgm:pt>
    <dgm:pt modelId="{82B6DC8D-FC04-4F6D-829D-2A63A5874215}" type="pres">
      <dgm:prSet presAssocID="{554DA25B-5320-470B-A463-B707F5E1D17A}" presName="ThreeNodes_3" presStyleLbl="node1" presStyleIdx="2" presStyleCnt="3">
        <dgm:presLayoutVars>
          <dgm:bulletEnabled val="1"/>
        </dgm:presLayoutVars>
      </dgm:prSet>
      <dgm:spPr/>
    </dgm:pt>
    <dgm:pt modelId="{EA317B24-A315-490B-9E00-C615BD0CB351}" type="pres">
      <dgm:prSet presAssocID="{554DA25B-5320-470B-A463-B707F5E1D17A}" presName="ThreeConn_1-2" presStyleLbl="fgAccFollowNode1" presStyleIdx="0" presStyleCnt="2">
        <dgm:presLayoutVars>
          <dgm:bulletEnabled val="1"/>
        </dgm:presLayoutVars>
      </dgm:prSet>
      <dgm:spPr/>
    </dgm:pt>
    <dgm:pt modelId="{BD89209B-682E-4414-BCFD-A0C27C7160EB}" type="pres">
      <dgm:prSet presAssocID="{554DA25B-5320-470B-A463-B707F5E1D17A}" presName="ThreeConn_2-3" presStyleLbl="fgAccFollowNode1" presStyleIdx="1" presStyleCnt="2">
        <dgm:presLayoutVars>
          <dgm:bulletEnabled val="1"/>
        </dgm:presLayoutVars>
      </dgm:prSet>
      <dgm:spPr/>
    </dgm:pt>
    <dgm:pt modelId="{31D6B0A3-8B2C-443B-914D-06C96C19DDE2}" type="pres">
      <dgm:prSet presAssocID="{554DA25B-5320-470B-A463-B707F5E1D17A}" presName="ThreeNodes_1_text" presStyleLbl="node1" presStyleIdx="2" presStyleCnt="3">
        <dgm:presLayoutVars>
          <dgm:bulletEnabled val="1"/>
        </dgm:presLayoutVars>
      </dgm:prSet>
      <dgm:spPr/>
    </dgm:pt>
    <dgm:pt modelId="{00007748-5CEC-4F8A-9DBE-8A8A6F84F395}" type="pres">
      <dgm:prSet presAssocID="{554DA25B-5320-470B-A463-B707F5E1D17A}" presName="ThreeNodes_2_text" presStyleLbl="node1" presStyleIdx="2" presStyleCnt="3">
        <dgm:presLayoutVars>
          <dgm:bulletEnabled val="1"/>
        </dgm:presLayoutVars>
      </dgm:prSet>
      <dgm:spPr/>
    </dgm:pt>
    <dgm:pt modelId="{3B3C5750-55CF-4587-9F46-F31208137F4D}" type="pres">
      <dgm:prSet presAssocID="{554DA25B-5320-470B-A463-B707F5E1D17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4780915-6514-4EE5-B02E-D18C2C7ED451}" srcId="{554DA25B-5320-470B-A463-B707F5E1D17A}" destId="{958ECFC6-FAA1-42B4-8F3D-EC8147BDBFFE}" srcOrd="1" destOrd="0" parTransId="{9C5682FE-8450-4987-B2AE-4A657074196A}" sibTransId="{4BF3697B-E6F3-405F-B42B-ED08CD67361C}"/>
    <dgm:cxn modelId="{6F8C222E-9D73-4D87-BD27-5665869BBF88}" type="presOf" srcId="{958ECFC6-FAA1-42B4-8F3D-EC8147BDBFFE}" destId="{2EA2ED61-FAB7-4E74-BCAF-A276137E4CE4}" srcOrd="0" destOrd="0" presId="urn:microsoft.com/office/officeart/2005/8/layout/vProcess5"/>
    <dgm:cxn modelId="{3B19E52F-608F-409C-902C-9B1070B6B3AF}" type="presOf" srcId="{4DEA4D4A-C836-49F0-B9B6-97191A33D2DA}" destId="{D31C31E9-0FDE-4950-B80C-7765D0FF31D0}" srcOrd="0" destOrd="0" presId="urn:microsoft.com/office/officeart/2005/8/layout/vProcess5"/>
    <dgm:cxn modelId="{7B546B37-9F69-45AE-A0E3-CE2655C64499}" type="presOf" srcId="{4BF3697B-E6F3-405F-B42B-ED08CD67361C}" destId="{BD89209B-682E-4414-BCFD-A0C27C7160EB}" srcOrd="0" destOrd="0" presId="urn:microsoft.com/office/officeart/2005/8/layout/vProcess5"/>
    <dgm:cxn modelId="{ADBBD23C-94FB-4B3C-8816-F0F32140FC41}" type="presOf" srcId="{2E3BF884-EBF0-4BDD-9D49-F8A2E83EDA7F}" destId="{3B3C5750-55CF-4587-9F46-F31208137F4D}" srcOrd="1" destOrd="0" presId="urn:microsoft.com/office/officeart/2005/8/layout/vProcess5"/>
    <dgm:cxn modelId="{719A3C5B-1EFD-495E-8C3D-2013E287F9E1}" srcId="{554DA25B-5320-470B-A463-B707F5E1D17A}" destId="{4DEA4D4A-C836-49F0-B9B6-97191A33D2DA}" srcOrd="0" destOrd="0" parTransId="{6B93E46D-4CFC-4CB0-B28B-23003AE6E3EE}" sibTransId="{C6E864C7-B5CA-41FE-8C69-F08F23A1EFB4}"/>
    <dgm:cxn modelId="{B8E5CE5E-2EA5-4072-A42B-365ECB980A81}" type="presOf" srcId="{4DEA4D4A-C836-49F0-B9B6-97191A33D2DA}" destId="{31D6B0A3-8B2C-443B-914D-06C96C19DDE2}" srcOrd="1" destOrd="0" presId="urn:microsoft.com/office/officeart/2005/8/layout/vProcess5"/>
    <dgm:cxn modelId="{C4522082-65CC-4E55-A6C2-50772A67A1E7}" type="presOf" srcId="{958ECFC6-FAA1-42B4-8F3D-EC8147BDBFFE}" destId="{00007748-5CEC-4F8A-9DBE-8A8A6F84F395}" srcOrd="1" destOrd="0" presId="urn:microsoft.com/office/officeart/2005/8/layout/vProcess5"/>
    <dgm:cxn modelId="{5706D392-E0E1-4302-88A8-5C02C0E7BC34}" type="presOf" srcId="{2E3BF884-EBF0-4BDD-9D49-F8A2E83EDA7F}" destId="{82B6DC8D-FC04-4F6D-829D-2A63A5874215}" srcOrd="0" destOrd="0" presId="urn:microsoft.com/office/officeart/2005/8/layout/vProcess5"/>
    <dgm:cxn modelId="{1E28EEBE-BFB4-4244-87A0-41006D042779}" type="presOf" srcId="{554DA25B-5320-470B-A463-B707F5E1D17A}" destId="{EEABF202-0231-440A-A7A0-68BA014AB992}" srcOrd="0" destOrd="0" presId="urn:microsoft.com/office/officeart/2005/8/layout/vProcess5"/>
    <dgm:cxn modelId="{5AA0FCC1-8DBB-4B39-84FC-24B3EA431D10}" type="presOf" srcId="{C6E864C7-B5CA-41FE-8C69-F08F23A1EFB4}" destId="{EA317B24-A315-490B-9E00-C615BD0CB351}" srcOrd="0" destOrd="0" presId="urn:microsoft.com/office/officeart/2005/8/layout/vProcess5"/>
    <dgm:cxn modelId="{01940CDB-6E71-404B-BE87-03C1D1B193F0}" srcId="{554DA25B-5320-470B-A463-B707F5E1D17A}" destId="{2E3BF884-EBF0-4BDD-9D49-F8A2E83EDA7F}" srcOrd="2" destOrd="0" parTransId="{E208AFF8-1E6D-41BA-A769-43CD51F45B98}" sibTransId="{B962F138-CAE0-4F63-8BC0-BE43221B39E1}"/>
    <dgm:cxn modelId="{4CC60122-C8F4-48B6-82E5-452A0B904D49}" type="presParOf" srcId="{EEABF202-0231-440A-A7A0-68BA014AB992}" destId="{106452CB-F3EF-4311-A0E3-EE99F2F8731D}" srcOrd="0" destOrd="0" presId="urn:microsoft.com/office/officeart/2005/8/layout/vProcess5"/>
    <dgm:cxn modelId="{8E6F8E7E-C1D4-41D4-9940-0631A61F7BFB}" type="presParOf" srcId="{EEABF202-0231-440A-A7A0-68BA014AB992}" destId="{D31C31E9-0FDE-4950-B80C-7765D0FF31D0}" srcOrd="1" destOrd="0" presId="urn:microsoft.com/office/officeart/2005/8/layout/vProcess5"/>
    <dgm:cxn modelId="{230EE35B-E723-4323-9BB0-423B710EC1D6}" type="presParOf" srcId="{EEABF202-0231-440A-A7A0-68BA014AB992}" destId="{2EA2ED61-FAB7-4E74-BCAF-A276137E4CE4}" srcOrd="2" destOrd="0" presId="urn:microsoft.com/office/officeart/2005/8/layout/vProcess5"/>
    <dgm:cxn modelId="{9CDB74CF-D79E-4311-B4AA-39EAF26AAE06}" type="presParOf" srcId="{EEABF202-0231-440A-A7A0-68BA014AB992}" destId="{82B6DC8D-FC04-4F6D-829D-2A63A5874215}" srcOrd="3" destOrd="0" presId="urn:microsoft.com/office/officeart/2005/8/layout/vProcess5"/>
    <dgm:cxn modelId="{2E83C5C0-4BAC-4DA3-B252-135082C8CD18}" type="presParOf" srcId="{EEABF202-0231-440A-A7A0-68BA014AB992}" destId="{EA317B24-A315-490B-9E00-C615BD0CB351}" srcOrd="4" destOrd="0" presId="urn:microsoft.com/office/officeart/2005/8/layout/vProcess5"/>
    <dgm:cxn modelId="{F8248D31-6EDD-4043-8714-31A5085155BD}" type="presParOf" srcId="{EEABF202-0231-440A-A7A0-68BA014AB992}" destId="{BD89209B-682E-4414-BCFD-A0C27C7160EB}" srcOrd="5" destOrd="0" presId="urn:microsoft.com/office/officeart/2005/8/layout/vProcess5"/>
    <dgm:cxn modelId="{8C7C2AD1-7D6B-402B-A42F-80742B9C029D}" type="presParOf" srcId="{EEABF202-0231-440A-A7A0-68BA014AB992}" destId="{31D6B0A3-8B2C-443B-914D-06C96C19DDE2}" srcOrd="6" destOrd="0" presId="urn:microsoft.com/office/officeart/2005/8/layout/vProcess5"/>
    <dgm:cxn modelId="{9C8A3995-8D58-4765-9D04-8B706C035C2C}" type="presParOf" srcId="{EEABF202-0231-440A-A7A0-68BA014AB992}" destId="{00007748-5CEC-4F8A-9DBE-8A8A6F84F395}" srcOrd="7" destOrd="0" presId="urn:microsoft.com/office/officeart/2005/8/layout/vProcess5"/>
    <dgm:cxn modelId="{ADF25D5B-2C41-436E-BCFC-881BE6D02641}" type="presParOf" srcId="{EEABF202-0231-440A-A7A0-68BA014AB992}" destId="{3B3C5750-55CF-4587-9F46-F31208137F4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06F30-2077-4F29-AB24-FB09D218A47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F9320F-3025-4020-9E47-2BBCC2F4CE65}">
      <dgm:prSet/>
      <dgm:spPr/>
      <dgm:t>
        <a:bodyPr/>
        <a:lstStyle/>
        <a:p>
          <a:r>
            <a:rPr lang="en-US" b="0" i="0" dirty="0"/>
            <a:t>Group1 -  </a:t>
          </a:r>
        </a:p>
        <a:p>
          <a:r>
            <a:rPr lang="en-US" b="0" i="0" dirty="0"/>
            <a:t>Student3, Student6, Student9.</a:t>
          </a:r>
          <a:endParaRPr lang="en-US" dirty="0"/>
        </a:p>
      </dgm:t>
    </dgm:pt>
    <dgm:pt modelId="{01DB0206-F441-4267-A50D-6C69D0FF41E2}" type="parTrans" cxnId="{DD1E7F2E-4644-4CB9-990F-9E05054CE94E}">
      <dgm:prSet/>
      <dgm:spPr/>
      <dgm:t>
        <a:bodyPr/>
        <a:lstStyle/>
        <a:p>
          <a:endParaRPr lang="en-US"/>
        </a:p>
      </dgm:t>
    </dgm:pt>
    <dgm:pt modelId="{17BB02C4-F9D5-4486-9555-AECC2B346457}" type="sibTrans" cxnId="{DD1E7F2E-4644-4CB9-990F-9E05054CE94E}">
      <dgm:prSet/>
      <dgm:spPr/>
      <dgm:t>
        <a:bodyPr/>
        <a:lstStyle/>
        <a:p>
          <a:endParaRPr lang="en-US"/>
        </a:p>
      </dgm:t>
    </dgm:pt>
    <dgm:pt modelId="{642E06EF-EA02-4624-94A9-FD72AAB3CA08}">
      <dgm:prSet/>
      <dgm:spPr/>
      <dgm:t>
        <a:bodyPr/>
        <a:lstStyle/>
        <a:p>
          <a:r>
            <a:rPr lang="en-US" b="0" i="0" dirty="0"/>
            <a:t>Group2 – </a:t>
          </a:r>
        </a:p>
        <a:p>
          <a:r>
            <a:rPr lang="en-US" b="0" i="0" dirty="0"/>
            <a:t>Student5, Student8, Student10.</a:t>
          </a:r>
          <a:endParaRPr lang="en-US" dirty="0"/>
        </a:p>
      </dgm:t>
    </dgm:pt>
    <dgm:pt modelId="{3E0B88F4-CF06-413B-9732-03414ED0F377}" type="parTrans" cxnId="{24DB3E6C-C123-43BC-90C4-B4600F15F0CD}">
      <dgm:prSet/>
      <dgm:spPr/>
      <dgm:t>
        <a:bodyPr/>
        <a:lstStyle/>
        <a:p>
          <a:endParaRPr lang="en-US"/>
        </a:p>
      </dgm:t>
    </dgm:pt>
    <dgm:pt modelId="{C8060711-A7A4-4023-97B7-22CEFA2DC1BA}" type="sibTrans" cxnId="{24DB3E6C-C123-43BC-90C4-B4600F15F0CD}">
      <dgm:prSet/>
      <dgm:spPr/>
      <dgm:t>
        <a:bodyPr/>
        <a:lstStyle/>
        <a:p>
          <a:endParaRPr lang="en-US"/>
        </a:p>
      </dgm:t>
    </dgm:pt>
    <dgm:pt modelId="{B171BA20-BDDA-47D1-9437-55C94985F54F}">
      <dgm:prSet/>
      <dgm:spPr/>
      <dgm:t>
        <a:bodyPr/>
        <a:lstStyle/>
        <a:p>
          <a:r>
            <a:rPr lang="en-US" b="0" i="0" dirty="0"/>
            <a:t>Group3 –</a:t>
          </a:r>
        </a:p>
        <a:p>
          <a:r>
            <a:rPr lang="en-US" b="0" i="0" dirty="0"/>
            <a:t>Student4, Student7, Student1.</a:t>
          </a:r>
          <a:endParaRPr lang="en-US" dirty="0"/>
        </a:p>
      </dgm:t>
    </dgm:pt>
    <dgm:pt modelId="{D46C7CCD-5C44-4F86-89A2-D49222C33C2E}" type="parTrans" cxnId="{5970A6F1-99A7-40AF-BF2C-476873E37A4A}">
      <dgm:prSet/>
      <dgm:spPr/>
      <dgm:t>
        <a:bodyPr/>
        <a:lstStyle/>
        <a:p>
          <a:endParaRPr lang="en-US"/>
        </a:p>
      </dgm:t>
    </dgm:pt>
    <dgm:pt modelId="{9C4C52F7-F349-4B16-ACFC-279499446581}" type="sibTrans" cxnId="{5970A6F1-99A7-40AF-BF2C-476873E37A4A}">
      <dgm:prSet/>
      <dgm:spPr/>
      <dgm:t>
        <a:bodyPr/>
        <a:lstStyle/>
        <a:p>
          <a:endParaRPr lang="en-US"/>
        </a:p>
      </dgm:t>
    </dgm:pt>
    <dgm:pt modelId="{77AEB944-0F0F-4C13-91FF-6CAE293E7341}">
      <dgm:prSet/>
      <dgm:spPr/>
      <dgm:t>
        <a:bodyPr/>
        <a:lstStyle/>
        <a:p>
          <a:r>
            <a:rPr lang="en-US" b="0" i="0" dirty="0"/>
            <a:t>Group4 – </a:t>
          </a:r>
        </a:p>
        <a:p>
          <a:r>
            <a:rPr lang="en-US" b="0" i="0" dirty="0"/>
            <a:t>Student2, Student11, Student12.</a:t>
          </a:r>
          <a:endParaRPr lang="en-US" dirty="0"/>
        </a:p>
      </dgm:t>
    </dgm:pt>
    <dgm:pt modelId="{A67EC428-3A6D-43C4-B5D5-BEE4842FDFF4}" type="parTrans" cxnId="{5E0ABE63-977E-416D-BB4C-E6020A24A9EC}">
      <dgm:prSet/>
      <dgm:spPr/>
      <dgm:t>
        <a:bodyPr/>
        <a:lstStyle/>
        <a:p>
          <a:endParaRPr lang="en-US"/>
        </a:p>
      </dgm:t>
    </dgm:pt>
    <dgm:pt modelId="{DEB72653-A915-4E1A-89EB-F126E9A4637A}" type="sibTrans" cxnId="{5E0ABE63-977E-416D-BB4C-E6020A24A9EC}">
      <dgm:prSet/>
      <dgm:spPr/>
      <dgm:t>
        <a:bodyPr/>
        <a:lstStyle/>
        <a:p>
          <a:endParaRPr lang="en-US"/>
        </a:p>
      </dgm:t>
    </dgm:pt>
    <dgm:pt modelId="{FC572DC7-3F33-4F17-A6CF-743983DC065D}" type="pres">
      <dgm:prSet presAssocID="{9BE06F30-2077-4F29-AB24-FB09D218A475}" presName="diagram" presStyleCnt="0">
        <dgm:presLayoutVars>
          <dgm:dir/>
          <dgm:resizeHandles val="exact"/>
        </dgm:presLayoutVars>
      </dgm:prSet>
      <dgm:spPr/>
    </dgm:pt>
    <dgm:pt modelId="{E381590C-181C-4001-80B5-088F363A870E}" type="pres">
      <dgm:prSet presAssocID="{24F9320F-3025-4020-9E47-2BBCC2F4CE65}" presName="node" presStyleLbl="node1" presStyleIdx="0" presStyleCnt="4">
        <dgm:presLayoutVars>
          <dgm:bulletEnabled val="1"/>
        </dgm:presLayoutVars>
      </dgm:prSet>
      <dgm:spPr/>
    </dgm:pt>
    <dgm:pt modelId="{1A654F14-F319-44C4-A6D7-236DAF63FE35}" type="pres">
      <dgm:prSet presAssocID="{17BB02C4-F9D5-4486-9555-AECC2B346457}" presName="sibTrans" presStyleCnt="0"/>
      <dgm:spPr/>
    </dgm:pt>
    <dgm:pt modelId="{16876CB4-E8A0-4920-8CCD-CF1CD816B260}" type="pres">
      <dgm:prSet presAssocID="{642E06EF-EA02-4624-94A9-FD72AAB3CA08}" presName="node" presStyleLbl="node1" presStyleIdx="1" presStyleCnt="4">
        <dgm:presLayoutVars>
          <dgm:bulletEnabled val="1"/>
        </dgm:presLayoutVars>
      </dgm:prSet>
      <dgm:spPr/>
    </dgm:pt>
    <dgm:pt modelId="{693589FB-80E4-436D-BE0F-D862F5C078F2}" type="pres">
      <dgm:prSet presAssocID="{C8060711-A7A4-4023-97B7-22CEFA2DC1BA}" presName="sibTrans" presStyleCnt="0"/>
      <dgm:spPr/>
    </dgm:pt>
    <dgm:pt modelId="{5FCCE456-9D6C-484D-9353-8E80CBEF45E7}" type="pres">
      <dgm:prSet presAssocID="{B171BA20-BDDA-47D1-9437-55C94985F54F}" presName="node" presStyleLbl="node1" presStyleIdx="2" presStyleCnt="4">
        <dgm:presLayoutVars>
          <dgm:bulletEnabled val="1"/>
        </dgm:presLayoutVars>
      </dgm:prSet>
      <dgm:spPr/>
    </dgm:pt>
    <dgm:pt modelId="{049171BF-79D2-42C8-ADDF-0A1E839F74C3}" type="pres">
      <dgm:prSet presAssocID="{9C4C52F7-F349-4B16-ACFC-279499446581}" presName="sibTrans" presStyleCnt="0"/>
      <dgm:spPr/>
    </dgm:pt>
    <dgm:pt modelId="{5632BD95-F6C9-4321-8754-CDEBAEB392A4}" type="pres">
      <dgm:prSet presAssocID="{77AEB944-0F0F-4C13-91FF-6CAE293E7341}" presName="node" presStyleLbl="node1" presStyleIdx="3" presStyleCnt="4">
        <dgm:presLayoutVars>
          <dgm:bulletEnabled val="1"/>
        </dgm:presLayoutVars>
      </dgm:prSet>
      <dgm:spPr/>
    </dgm:pt>
  </dgm:ptLst>
  <dgm:cxnLst>
    <dgm:cxn modelId="{1125C614-8FF8-4FBC-AEB9-F18CD17174BC}" type="presOf" srcId="{9BE06F30-2077-4F29-AB24-FB09D218A475}" destId="{FC572DC7-3F33-4F17-A6CF-743983DC065D}" srcOrd="0" destOrd="0" presId="urn:microsoft.com/office/officeart/2005/8/layout/default"/>
    <dgm:cxn modelId="{E3BE121C-C315-441C-9DBB-48107CE3EE99}" type="presOf" srcId="{642E06EF-EA02-4624-94A9-FD72AAB3CA08}" destId="{16876CB4-E8A0-4920-8CCD-CF1CD816B260}" srcOrd="0" destOrd="0" presId="urn:microsoft.com/office/officeart/2005/8/layout/default"/>
    <dgm:cxn modelId="{DD1E7F2E-4644-4CB9-990F-9E05054CE94E}" srcId="{9BE06F30-2077-4F29-AB24-FB09D218A475}" destId="{24F9320F-3025-4020-9E47-2BBCC2F4CE65}" srcOrd="0" destOrd="0" parTransId="{01DB0206-F441-4267-A50D-6C69D0FF41E2}" sibTransId="{17BB02C4-F9D5-4486-9555-AECC2B346457}"/>
    <dgm:cxn modelId="{8327DE31-8671-442B-98F6-E78C7C988B33}" type="presOf" srcId="{B171BA20-BDDA-47D1-9437-55C94985F54F}" destId="{5FCCE456-9D6C-484D-9353-8E80CBEF45E7}" srcOrd="0" destOrd="0" presId="urn:microsoft.com/office/officeart/2005/8/layout/default"/>
    <dgm:cxn modelId="{F5177B34-3277-43C5-B77E-88162EAC1044}" type="presOf" srcId="{24F9320F-3025-4020-9E47-2BBCC2F4CE65}" destId="{E381590C-181C-4001-80B5-088F363A870E}" srcOrd="0" destOrd="0" presId="urn:microsoft.com/office/officeart/2005/8/layout/default"/>
    <dgm:cxn modelId="{5E0ABE63-977E-416D-BB4C-E6020A24A9EC}" srcId="{9BE06F30-2077-4F29-AB24-FB09D218A475}" destId="{77AEB944-0F0F-4C13-91FF-6CAE293E7341}" srcOrd="3" destOrd="0" parTransId="{A67EC428-3A6D-43C4-B5D5-BEE4842FDFF4}" sibTransId="{DEB72653-A915-4E1A-89EB-F126E9A4637A}"/>
    <dgm:cxn modelId="{24DB3E6C-C123-43BC-90C4-B4600F15F0CD}" srcId="{9BE06F30-2077-4F29-AB24-FB09D218A475}" destId="{642E06EF-EA02-4624-94A9-FD72AAB3CA08}" srcOrd="1" destOrd="0" parTransId="{3E0B88F4-CF06-413B-9732-03414ED0F377}" sibTransId="{C8060711-A7A4-4023-97B7-22CEFA2DC1BA}"/>
    <dgm:cxn modelId="{9AE144A0-DBFC-4068-8E48-61218E1DB47E}" type="presOf" srcId="{77AEB944-0F0F-4C13-91FF-6CAE293E7341}" destId="{5632BD95-F6C9-4321-8754-CDEBAEB392A4}" srcOrd="0" destOrd="0" presId="urn:microsoft.com/office/officeart/2005/8/layout/default"/>
    <dgm:cxn modelId="{5970A6F1-99A7-40AF-BF2C-476873E37A4A}" srcId="{9BE06F30-2077-4F29-AB24-FB09D218A475}" destId="{B171BA20-BDDA-47D1-9437-55C94985F54F}" srcOrd="2" destOrd="0" parTransId="{D46C7CCD-5C44-4F86-89A2-D49222C33C2E}" sibTransId="{9C4C52F7-F349-4B16-ACFC-279499446581}"/>
    <dgm:cxn modelId="{10792BD1-550D-4B09-8D4A-08D3A40381D3}" type="presParOf" srcId="{FC572DC7-3F33-4F17-A6CF-743983DC065D}" destId="{E381590C-181C-4001-80B5-088F363A870E}" srcOrd="0" destOrd="0" presId="urn:microsoft.com/office/officeart/2005/8/layout/default"/>
    <dgm:cxn modelId="{3B219DF2-F68B-4E08-8B2C-085B75E0E6F8}" type="presParOf" srcId="{FC572DC7-3F33-4F17-A6CF-743983DC065D}" destId="{1A654F14-F319-44C4-A6D7-236DAF63FE35}" srcOrd="1" destOrd="0" presId="urn:microsoft.com/office/officeart/2005/8/layout/default"/>
    <dgm:cxn modelId="{3C5C82DC-82F5-4C4C-AB7F-F1AF2E8CF5B9}" type="presParOf" srcId="{FC572DC7-3F33-4F17-A6CF-743983DC065D}" destId="{16876CB4-E8A0-4920-8CCD-CF1CD816B260}" srcOrd="2" destOrd="0" presId="urn:microsoft.com/office/officeart/2005/8/layout/default"/>
    <dgm:cxn modelId="{E5AC516A-801A-4859-8FB9-5B257625E4EE}" type="presParOf" srcId="{FC572DC7-3F33-4F17-A6CF-743983DC065D}" destId="{693589FB-80E4-436D-BE0F-D862F5C078F2}" srcOrd="3" destOrd="0" presId="urn:microsoft.com/office/officeart/2005/8/layout/default"/>
    <dgm:cxn modelId="{A6388F43-05FC-4356-82E3-3DA764E85786}" type="presParOf" srcId="{FC572DC7-3F33-4F17-A6CF-743983DC065D}" destId="{5FCCE456-9D6C-484D-9353-8E80CBEF45E7}" srcOrd="4" destOrd="0" presId="urn:microsoft.com/office/officeart/2005/8/layout/default"/>
    <dgm:cxn modelId="{64E86184-F132-4680-BF79-310653226017}" type="presParOf" srcId="{FC572DC7-3F33-4F17-A6CF-743983DC065D}" destId="{049171BF-79D2-42C8-ADDF-0A1E839F74C3}" srcOrd="5" destOrd="0" presId="urn:microsoft.com/office/officeart/2005/8/layout/default"/>
    <dgm:cxn modelId="{B9F2838D-94D5-46C6-AF99-2B4BD3E97859}" type="presParOf" srcId="{FC572DC7-3F33-4F17-A6CF-743983DC065D}" destId="{5632BD95-F6C9-4321-8754-CDEBAEB392A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C31E9-0FDE-4950-B80C-7765D0FF31D0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Creating of four groups in the class.</a:t>
          </a:r>
        </a:p>
      </dsp:txBody>
      <dsp:txXfrm>
        <a:off x="35968" y="35968"/>
        <a:ext cx="6850257" cy="1156108"/>
      </dsp:txXfrm>
    </dsp:sp>
    <dsp:sp modelId="{2EA2ED61-FAB7-4E74-BCAF-A276137E4CE4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Total Students are 12.</a:t>
          </a:r>
        </a:p>
      </dsp:txBody>
      <dsp:txXfrm>
        <a:off x="757327" y="1468686"/>
        <a:ext cx="6583888" cy="1156108"/>
      </dsp:txXfrm>
    </dsp:sp>
    <dsp:sp modelId="{82B6DC8D-FC04-4F6D-829D-2A63A5874215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Max 3 students per group and no student should be repeated.</a:t>
          </a:r>
        </a:p>
      </dsp:txBody>
      <dsp:txXfrm>
        <a:off x="1478687" y="2901405"/>
        <a:ext cx="6583888" cy="1156108"/>
      </dsp:txXfrm>
    </dsp:sp>
    <dsp:sp modelId="{EA317B24-A315-490B-9E00-C615BD0CB351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BD89209B-682E-4414-BCFD-A0C27C7160EB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1590C-181C-4001-80B5-088F363A870E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Group1 - 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Student3, Student6, Student9.</a:t>
          </a:r>
          <a:endParaRPr lang="en-US" sz="2700" kern="1200" dirty="0"/>
        </a:p>
      </dsp:txBody>
      <dsp:txXfrm>
        <a:off x="1505181" y="1478"/>
        <a:ext cx="3146557" cy="1887934"/>
      </dsp:txXfrm>
    </dsp:sp>
    <dsp:sp modelId="{16876CB4-E8A0-4920-8CCD-CF1CD816B260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Group2 –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Student5, Student8, Student10.</a:t>
          </a:r>
          <a:endParaRPr lang="en-US" sz="2700" kern="1200" dirty="0"/>
        </a:p>
      </dsp:txBody>
      <dsp:txXfrm>
        <a:off x="4966394" y="1478"/>
        <a:ext cx="3146557" cy="1887934"/>
      </dsp:txXfrm>
    </dsp:sp>
    <dsp:sp modelId="{5FCCE456-9D6C-484D-9353-8E80CBEF45E7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Group3 –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Student4, Student7, Student1.</a:t>
          </a:r>
          <a:endParaRPr lang="en-US" sz="2700" kern="1200" dirty="0"/>
        </a:p>
      </dsp:txBody>
      <dsp:txXfrm>
        <a:off x="1505181" y="2204068"/>
        <a:ext cx="3146557" cy="1887934"/>
      </dsp:txXfrm>
    </dsp:sp>
    <dsp:sp modelId="{5632BD95-F6C9-4321-8754-CDEBAEB392A4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Group4 –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Student2, Student11, Student12.</a:t>
          </a:r>
          <a:endParaRPr lang="en-US" sz="2700" kern="1200" dirty="0"/>
        </a:p>
      </dsp:txBody>
      <dsp:txXfrm>
        <a:off x="4966394" y="2204068"/>
        <a:ext cx="3146557" cy="1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23B9469-75DB-9B71-BEF4-FE9A8A13E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4833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23063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6554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4764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731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72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8339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4071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9698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25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3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506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971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109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4323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0617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1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70A74DF-3332-5FFF-428C-BAD36DBED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7148" b="353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/>
              <a:t>SOLVING MATHEMATICAL OPTIMIZATION MODEL</a:t>
            </a:r>
            <a:br>
              <a:rPr lang="en-US" dirty="0"/>
            </a:br>
            <a:endParaRPr lang="en-US"/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/>
              <a:t>GOAL OF THE PROJECT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70531C5-2C7F-772A-FD07-72B1C4636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5509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Close-up of hopscotch on a sidewalk">
            <a:extLst>
              <a:ext uri="{FF2B5EF4-FFF2-40B4-BE49-F238E27FC236}">
                <a16:creationId xmlns:a16="http://schemas.microsoft.com/office/drawing/2014/main" id="{26D940F8-3707-7A84-D365-9CA7A3281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0" r="2151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Factors to be considered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/>
              <a:t>GPA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GRADES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OBJECTIVE FUNCTION AND CONSTRAINTS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7" y="1981199"/>
            <a:ext cx="2946866" cy="77002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3072062"/>
            <a:ext cx="2927350" cy="3184275"/>
          </a:xfrm>
        </p:spPr>
        <p:txBody>
          <a:bodyPr>
            <a:normAutofit/>
          </a:bodyPr>
          <a:lstStyle/>
          <a:p>
            <a:r>
              <a:rPr lang="en-US" dirty="0"/>
              <a:t>​Considering that GPA 3 is a good GPA, hence we have taken sum of GPA for each group should be &gt;= 9.0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0344" y="2085474"/>
            <a:ext cx="2936241" cy="609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ATTENDENCE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F5CD15-60F9-B44A-ADE9-BCFE5CBB8F6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873106" y="3072062"/>
            <a:ext cx="2946794" cy="3184275"/>
          </a:xfrm>
        </p:spPr>
        <p:txBody>
          <a:bodyPr/>
          <a:lstStyle/>
          <a:p>
            <a:r>
              <a:rPr lang="en-US" dirty="0"/>
              <a:t>Considering that avg grade from discussion post should be at least 70% hence we have taken sum of grade from discussion post for each group should be &gt;= 210.0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713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7CE872-3070-3289-2135-B8B73EF8FF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3072062"/>
            <a:ext cx="2932113" cy="3184276"/>
          </a:xfrm>
        </p:spPr>
        <p:txBody>
          <a:bodyPr/>
          <a:lstStyle/>
          <a:p>
            <a:r>
              <a:rPr lang="en-US" dirty="0"/>
              <a:t>Considering  that attendance should be at least 60% hence we have taken sum of attendance for each group should be  &gt;= 180.0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RESULTS</a:t>
            </a:r>
          </a:p>
        </p:txBody>
      </p:sp>
      <p:sp>
        <p:nvSpPr>
          <p:cNvPr id="40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3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FF92C932-254B-5E70-20A7-49468B6A2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39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67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3" name="Picture 42" descr="Bright modern kitchen">
            <a:extLst>
              <a:ext uri="{FF2B5EF4-FFF2-40B4-BE49-F238E27FC236}">
                <a16:creationId xmlns:a16="http://schemas.microsoft.com/office/drawing/2014/main" id="{D99335C8-EC20-EFB3-2CF9-85BDB23F6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4" r="5067" b="-2"/>
          <a:stretch/>
        </p:blipFill>
        <p:spPr>
          <a:xfrm>
            <a:off x="212548" y="-1"/>
            <a:ext cx="4671437" cy="4236855"/>
          </a:xfrm>
          <a:custGeom>
            <a:avLst/>
            <a:gdLst/>
            <a:ahLst/>
            <a:cxnLst/>
            <a:rect l="l" t="t" r="r" b="b"/>
            <a:pathLst>
              <a:path w="4671437" h="4236855">
                <a:moveTo>
                  <a:pt x="630049" y="0"/>
                </a:moveTo>
                <a:lnTo>
                  <a:pt x="4671437" y="0"/>
                </a:lnTo>
                <a:lnTo>
                  <a:pt x="4671437" y="1"/>
                </a:lnTo>
                <a:lnTo>
                  <a:pt x="3814017" y="1"/>
                </a:lnTo>
                <a:lnTo>
                  <a:pt x="3181159" y="4236855"/>
                </a:lnTo>
                <a:lnTo>
                  <a:pt x="0" y="423685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9225" y="609600"/>
            <a:ext cx="511477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THANK YOU</a:t>
            </a:r>
          </a:p>
        </p:txBody>
      </p:sp>
      <p:pic>
        <p:nvPicPr>
          <p:cNvPr id="5" name="Picture 4" descr="Gold medal">
            <a:extLst>
              <a:ext uri="{FF2B5EF4-FFF2-40B4-BE49-F238E27FC236}">
                <a16:creationId xmlns:a16="http://schemas.microsoft.com/office/drawing/2014/main" id="{E2429DF3-8842-B5B4-FE6E-AB3D65570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15" b="1"/>
          <a:stretch/>
        </p:blipFill>
        <p:spPr>
          <a:xfrm>
            <a:off x="20" y="4235547"/>
            <a:ext cx="3393882" cy="2622453"/>
          </a:xfrm>
          <a:custGeom>
            <a:avLst/>
            <a:gdLst/>
            <a:ahLst/>
            <a:cxnLst/>
            <a:rect l="l" t="t" r="r" b="b"/>
            <a:pathLst>
              <a:path w="3393902" h="2622453">
                <a:moveTo>
                  <a:pt x="212741" y="0"/>
                </a:moveTo>
                <a:lnTo>
                  <a:pt x="3393902" y="0"/>
                </a:lnTo>
                <a:lnTo>
                  <a:pt x="3002186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</p:spPr>
      </p:pic>
      <p:sp>
        <p:nvSpPr>
          <p:cNvPr id="89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225" y="2160589"/>
            <a:ext cx="5114776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ARAVIND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SHARIK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RAJIV</a:t>
            </a:r>
          </a:p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165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Wingdings 3</vt:lpstr>
      <vt:lpstr>Facet</vt:lpstr>
      <vt:lpstr>Final project</vt:lpstr>
      <vt:lpstr>GOAL OF THE PROJECT</vt:lpstr>
      <vt:lpstr>Factors to be considered</vt:lpstr>
      <vt:lpstr>OBJECTIVE FUNCTION AND CONSTRAINTS 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Rajiv Reddy Devidi</dc:creator>
  <cp:lastModifiedBy>Sharik Baig</cp:lastModifiedBy>
  <cp:revision>5</cp:revision>
  <dcterms:created xsi:type="dcterms:W3CDTF">2022-12-11T23:17:43Z</dcterms:created>
  <dcterms:modified xsi:type="dcterms:W3CDTF">2022-12-12T19:13:19Z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