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handoutMasterIdLst>
    <p:handoutMasterId r:id="rId27"/>
  </p:handoutMasterIdLst>
  <p:sldIdLst>
    <p:sldId id="256" r:id="rId5"/>
    <p:sldId id="266" r:id="rId6"/>
    <p:sldId id="299" r:id="rId7"/>
    <p:sldId id="271" r:id="rId8"/>
    <p:sldId id="300" r:id="rId9"/>
    <p:sldId id="284" r:id="rId10"/>
    <p:sldId id="302" r:id="rId11"/>
    <p:sldId id="303" r:id="rId12"/>
    <p:sldId id="304" r:id="rId13"/>
    <p:sldId id="306" r:id="rId14"/>
    <p:sldId id="318" r:id="rId15"/>
    <p:sldId id="311" r:id="rId16"/>
    <p:sldId id="312" r:id="rId17"/>
    <p:sldId id="310" r:id="rId18"/>
    <p:sldId id="309" r:id="rId19"/>
    <p:sldId id="313" r:id="rId20"/>
    <p:sldId id="315" r:id="rId21"/>
    <p:sldId id="316" r:id="rId22"/>
    <p:sldId id="288" r:id="rId23"/>
    <p:sldId id="31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4746" autoAdjust="0"/>
  </p:normalViewPr>
  <p:slideViewPr>
    <p:cSldViewPr snapToGrid="0">
      <p:cViewPr varScale="1">
        <p:scale>
          <a:sx n="94" d="100"/>
          <a:sy n="94" d="100"/>
        </p:scale>
        <p:origin x="1230" y="78"/>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Banks" userId="cee1aeeaab736940" providerId="LiveId" clId="{D119C277-C79E-48E9-8C55-C0164EF530B9}"/>
    <pc:docChg chg="undo redo custSel addSld delSld modSld sldOrd">
      <pc:chgData name="Stephen Banks" userId="cee1aeeaab736940" providerId="LiveId" clId="{D119C277-C79E-48E9-8C55-C0164EF530B9}" dt="2024-01-06T00:07:43.461" v="15867" actId="20577"/>
      <pc:docMkLst>
        <pc:docMk/>
      </pc:docMkLst>
      <pc:sldChg chg="modSp mod">
        <pc:chgData name="Stephen Banks" userId="cee1aeeaab736940" providerId="LiveId" clId="{D119C277-C79E-48E9-8C55-C0164EF530B9}" dt="2024-01-05T22:12:36.922" v="14803" actId="20577"/>
        <pc:sldMkLst>
          <pc:docMk/>
          <pc:sldMk cId="3111549375" sldId="256"/>
        </pc:sldMkLst>
        <pc:spChg chg="mod">
          <ac:chgData name="Stephen Banks" userId="cee1aeeaab736940" providerId="LiveId" clId="{D119C277-C79E-48E9-8C55-C0164EF530B9}" dt="2024-01-05T22:12:36.922" v="14803" actId="20577"/>
          <ac:spMkLst>
            <pc:docMk/>
            <pc:sldMk cId="3111549375" sldId="256"/>
            <ac:spMk id="8" creationId="{4B0552E2-3F84-4A73-A16B-C54043C663D5}"/>
          </ac:spMkLst>
        </pc:spChg>
      </pc:sldChg>
      <pc:sldChg chg="delSp mod">
        <pc:chgData name="Stephen Banks" userId="cee1aeeaab736940" providerId="LiveId" clId="{D119C277-C79E-48E9-8C55-C0164EF530B9}" dt="2024-01-05T22:50:52.232" v="14804" actId="478"/>
        <pc:sldMkLst>
          <pc:docMk/>
          <pc:sldMk cId="3318299500" sldId="266"/>
        </pc:sldMkLst>
        <pc:spChg chg="del">
          <ac:chgData name="Stephen Banks" userId="cee1aeeaab736940" providerId="LiveId" clId="{D119C277-C79E-48E9-8C55-C0164EF530B9}" dt="2024-01-05T22:50:52.232" v="14804" actId="478"/>
          <ac:spMkLst>
            <pc:docMk/>
            <pc:sldMk cId="3318299500" sldId="266"/>
            <ac:spMk id="23" creationId="{C50BB1C4-223C-42B9-AF6A-F40E305B1A0E}"/>
          </ac:spMkLst>
        </pc:spChg>
      </pc:sldChg>
      <pc:sldChg chg="modSp mod modNotesTx">
        <pc:chgData name="Stephen Banks" userId="cee1aeeaab736940" providerId="LiveId" clId="{D119C277-C79E-48E9-8C55-C0164EF530B9}" dt="2024-01-05T23:03:21.081" v="14928" actId="20577"/>
        <pc:sldMkLst>
          <pc:docMk/>
          <pc:sldMk cId="2779792646" sldId="271"/>
        </pc:sldMkLst>
        <pc:spChg chg="mod">
          <ac:chgData name="Stephen Banks" userId="cee1aeeaab736940" providerId="LiveId" clId="{D119C277-C79E-48E9-8C55-C0164EF530B9}" dt="2023-12-31T22:12:34.586" v="987" actId="20577"/>
          <ac:spMkLst>
            <pc:docMk/>
            <pc:sldMk cId="2779792646" sldId="271"/>
            <ac:spMk id="14" creationId="{331CEB84-49DC-40A9-B2F0-D573658AE999}"/>
          </ac:spMkLst>
        </pc:spChg>
        <pc:spChg chg="mod">
          <ac:chgData name="Stephen Banks" userId="cee1aeeaab736940" providerId="LiveId" clId="{D119C277-C79E-48E9-8C55-C0164EF530B9}" dt="2023-12-31T22:12:52.298" v="1059" actId="20577"/>
          <ac:spMkLst>
            <pc:docMk/>
            <pc:sldMk cId="2779792646" sldId="271"/>
            <ac:spMk id="15" creationId="{B7886DF7-FA3D-4AD1-AEC1-578EA3AC8C7D}"/>
          </ac:spMkLst>
        </pc:spChg>
      </pc:sldChg>
      <pc:sldChg chg="addSp delSp modSp mod">
        <pc:chgData name="Stephen Banks" userId="cee1aeeaab736940" providerId="LiveId" clId="{D119C277-C79E-48E9-8C55-C0164EF530B9}" dt="2024-01-05T20:45:02.127" v="12970" actId="478"/>
        <pc:sldMkLst>
          <pc:docMk/>
          <pc:sldMk cId="3185117035" sldId="284"/>
        </pc:sldMkLst>
        <pc:spChg chg="add del mod">
          <ac:chgData name="Stephen Banks" userId="cee1aeeaab736940" providerId="LiveId" clId="{D119C277-C79E-48E9-8C55-C0164EF530B9}" dt="2024-01-05T20:44:58.221" v="12969" actId="478"/>
          <ac:spMkLst>
            <pc:docMk/>
            <pc:sldMk cId="3185117035" sldId="284"/>
            <ac:spMk id="3" creationId="{93B26062-8585-78F9-69E4-23F1EF3D4DB0}"/>
          </ac:spMkLst>
        </pc:spChg>
        <pc:spChg chg="del mod">
          <ac:chgData name="Stephen Banks" userId="cee1aeeaab736940" providerId="LiveId" clId="{D119C277-C79E-48E9-8C55-C0164EF530B9}" dt="2024-01-05T20:45:02.127" v="12970" actId="478"/>
          <ac:spMkLst>
            <pc:docMk/>
            <pc:sldMk cId="3185117035" sldId="284"/>
            <ac:spMk id="23" creationId="{2D194642-A6DF-44F2-AADD-B91BD7DF2EEB}"/>
          </ac:spMkLst>
        </pc:spChg>
        <pc:spChg chg="mod">
          <ac:chgData name="Stephen Banks" userId="cee1aeeaab736940" providerId="LiveId" clId="{D119C277-C79E-48E9-8C55-C0164EF530B9}" dt="2023-12-31T22:29:53.379" v="2283" actId="20577"/>
          <ac:spMkLst>
            <pc:docMk/>
            <pc:sldMk cId="3185117035" sldId="284"/>
            <ac:spMk id="41" creationId="{1B3AD758-B43F-43DC-8A29-B21D2FA57DB1}"/>
          </ac:spMkLst>
        </pc:spChg>
        <pc:spChg chg="mod">
          <ac:chgData name="Stephen Banks" userId="cee1aeeaab736940" providerId="LiveId" clId="{D119C277-C79E-48E9-8C55-C0164EF530B9}" dt="2024-01-05T20:44:52.206" v="12967" actId="20577"/>
          <ac:spMkLst>
            <pc:docMk/>
            <pc:sldMk cId="3185117035" sldId="284"/>
            <ac:spMk id="42" creationId="{1D83C2FF-8BF9-4D9A-90A2-5676AC906E6E}"/>
          </ac:spMkLst>
        </pc:spChg>
        <pc:picChg chg="add del">
          <ac:chgData name="Stephen Banks" userId="cee1aeeaab736940" providerId="LiveId" clId="{D119C277-C79E-48E9-8C55-C0164EF530B9}" dt="2024-01-05T20:44:58.221" v="12969" actId="478"/>
          <ac:picMkLst>
            <pc:docMk/>
            <pc:sldMk cId="3185117035" sldId="284"/>
            <ac:picMk id="56" creationId="{8151A96E-A066-4899-8E11-03CDD28C5500}"/>
          </ac:picMkLst>
        </pc:picChg>
      </pc:sldChg>
      <pc:sldChg chg="delSp modSp mod">
        <pc:chgData name="Stephen Banks" userId="cee1aeeaab736940" providerId="LiveId" clId="{D119C277-C79E-48E9-8C55-C0164EF530B9}" dt="2024-01-06T00:05:51.210" v="15730" actId="20577"/>
        <pc:sldMkLst>
          <pc:docMk/>
          <pc:sldMk cId="1109332271" sldId="288"/>
        </pc:sldMkLst>
        <pc:spChg chg="mod">
          <ac:chgData name="Stephen Banks" userId="cee1aeeaab736940" providerId="LiveId" clId="{D119C277-C79E-48E9-8C55-C0164EF530B9}" dt="2024-01-05T02:47:34.758" v="8997" actId="20577"/>
          <ac:spMkLst>
            <pc:docMk/>
            <pc:sldMk cId="1109332271" sldId="288"/>
            <ac:spMk id="7" creationId="{5794278F-BBE1-4D62-8038-1FE9C98B6D37}"/>
          </ac:spMkLst>
        </pc:spChg>
        <pc:spChg chg="mod">
          <ac:chgData name="Stephen Banks" userId="cee1aeeaab736940" providerId="LiveId" clId="{D119C277-C79E-48E9-8C55-C0164EF530B9}" dt="2024-01-06T00:05:51.210" v="15730" actId="20577"/>
          <ac:spMkLst>
            <pc:docMk/>
            <pc:sldMk cId="1109332271" sldId="288"/>
            <ac:spMk id="9" creationId="{957A8109-BBBF-407C-81F8-08088ED99698}"/>
          </ac:spMkLst>
        </pc:spChg>
        <pc:spChg chg="del">
          <ac:chgData name="Stephen Banks" userId="cee1aeeaab736940" providerId="LiveId" clId="{D119C277-C79E-48E9-8C55-C0164EF530B9}" dt="2024-01-05T02:48:06.231" v="9000" actId="478"/>
          <ac:spMkLst>
            <pc:docMk/>
            <pc:sldMk cId="1109332271" sldId="288"/>
            <ac:spMk id="17" creationId="{A7A34B0D-1722-4024-BC6E-2A411B0AF724}"/>
          </ac:spMkLst>
        </pc:spChg>
      </pc:sldChg>
      <pc:sldChg chg="delSp modSp mod">
        <pc:chgData name="Stephen Banks" userId="cee1aeeaab736940" providerId="LiveId" clId="{D119C277-C79E-48E9-8C55-C0164EF530B9}" dt="2024-01-05T04:39:09.126" v="12938" actId="478"/>
        <pc:sldMkLst>
          <pc:docMk/>
          <pc:sldMk cId="798203993" sldId="295"/>
        </pc:sldMkLst>
        <pc:spChg chg="mod">
          <ac:chgData name="Stephen Banks" userId="cee1aeeaab736940" providerId="LiveId" clId="{D119C277-C79E-48E9-8C55-C0164EF530B9}" dt="2024-01-05T04:39:01.129" v="12937" actId="6549"/>
          <ac:spMkLst>
            <pc:docMk/>
            <pc:sldMk cId="798203993" sldId="295"/>
            <ac:spMk id="5" creationId="{5755816F-F516-477A-8EF2-D8CA20267590}"/>
          </ac:spMkLst>
        </pc:spChg>
        <pc:spChg chg="del">
          <ac:chgData name="Stephen Banks" userId="cee1aeeaab736940" providerId="LiveId" clId="{D119C277-C79E-48E9-8C55-C0164EF530B9}" dt="2024-01-05T04:39:09.126" v="12938" actId="478"/>
          <ac:spMkLst>
            <pc:docMk/>
            <pc:sldMk cId="798203993" sldId="295"/>
            <ac:spMk id="34" creationId="{263FD36A-B869-46D7-A4E1-FAA91F31D1C3}"/>
          </ac:spMkLst>
        </pc:spChg>
      </pc:sldChg>
      <pc:sldChg chg="modSp mod modNotesTx">
        <pc:chgData name="Stephen Banks" userId="cee1aeeaab736940" providerId="LiveId" clId="{D119C277-C79E-48E9-8C55-C0164EF530B9}" dt="2024-01-05T22:58:28.450" v="14815" actId="20577"/>
        <pc:sldMkLst>
          <pc:docMk/>
          <pc:sldMk cId="1109332271" sldId="299"/>
        </pc:sldMkLst>
        <pc:spChg chg="mod">
          <ac:chgData name="Stephen Banks" userId="cee1aeeaab736940" providerId="LiveId" clId="{D119C277-C79E-48E9-8C55-C0164EF530B9}" dt="2024-01-05T22:57:48.986" v="14812" actId="20577"/>
          <ac:spMkLst>
            <pc:docMk/>
            <pc:sldMk cId="1109332271" sldId="299"/>
            <ac:spMk id="9" creationId="{469D770A-D8B9-4D5E-BB61-CD763E29DC55}"/>
          </ac:spMkLst>
        </pc:spChg>
      </pc:sldChg>
      <pc:sldChg chg="addSp delSp modSp mod">
        <pc:chgData name="Stephen Banks" userId="cee1aeeaab736940" providerId="LiveId" clId="{D119C277-C79E-48E9-8C55-C0164EF530B9}" dt="2024-01-05T23:09:39.809" v="14965" actId="5793"/>
        <pc:sldMkLst>
          <pc:docMk/>
          <pc:sldMk cId="3345023337" sldId="300"/>
        </pc:sldMkLst>
        <pc:spChg chg="add del mod">
          <ac:chgData name="Stephen Banks" userId="cee1aeeaab736940" providerId="LiveId" clId="{D119C277-C79E-48E9-8C55-C0164EF530B9}" dt="2023-12-31T22:26:06.477" v="2097"/>
          <ac:spMkLst>
            <pc:docMk/>
            <pc:sldMk cId="3345023337" sldId="300"/>
            <ac:spMk id="2" creationId="{D98C2CA3-6B88-B6D0-24AC-5B9C64160EF3}"/>
          </ac:spMkLst>
        </pc:spChg>
        <pc:spChg chg="del">
          <ac:chgData name="Stephen Banks" userId="cee1aeeaab736940" providerId="LiveId" clId="{D119C277-C79E-48E9-8C55-C0164EF530B9}" dt="2024-01-05T23:09:33.244" v="14963" actId="478"/>
          <ac:spMkLst>
            <pc:docMk/>
            <pc:sldMk cId="3345023337" sldId="300"/>
            <ac:spMk id="3" creationId="{76FB33DA-2432-4BA6-8EC0-7CA2F9A3D07C}"/>
          </ac:spMkLst>
        </pc:spChg>
        <pc:spChg chg="add mod">
          <ac:chgData name="Stephen Banks" userId="cee1aeeaab736940" providerId="LiveId" clId="{D119C277-C79E-48E9-8C55-C0164EF530B9}" dt="2024-01-05T23:09:39.809" v="14965" actId="5793"/>
          <ac:spMkLst>
            <pc:docMk/>
            <pc:sldMk cId="3345023337" sldId="300"/>
            <ac:spMk id="4" creationId="{93FF3B09-6D06-4125-CC22-AB8003382A46}"/>
          </ac:spMkLst>
        </pc:spChg>
        <pc:spChg chg="mod">
          <ac:chgData name="Stephen Banks" userId="cee1aeeaab736940" providerId="LiveId" clId="{D119C277-C79E-48E9-8C55-C0164EF530B9}" dt="2023-12-31T22:25:34.953" v="2092" actId="20577"/>
          <ac:spMkLst>
            <pc:docMk/>
            <pc:sldMk cId="3345023337" sldId="300"/>
            <ac:spMk id="6" creationId="{AFE67981-079D-4463-B997-67E6CA039B58}"/>
          </ac:spMkLst>
        </pc:spChg>
        <pc:graphicFrameChg chg="del modGraphic">
          <ac:chgData name="Stephen Banks" userId="cee1aeeaab736940" providerId="LiveId" clId="{D119C277-C79E-48E9-8C55-C0164EF530B9}" dt="2023-12-31T22:25:41.481" v="2094" actId="478"/>
          <ac:graphicFrameMkLst>
            <pc:docMk/>
            <pc:sldMk cId="3345023337" sldId="300"/>
            <ac:graphicFrameMk id="8" creationId="{25376B32-E53C-4C93-A211-B8B4B29C299C}"/>
          </ac:graphicFrameMkLst>
        </pc:graphicFrameChg>
      </pc:sldChg>
      <pc:sldChg chg="del">
        <pc:chgData name="Stephen Banks" userId="cee1aeeaab736940" providerId="LiveId" clId="{D119C277-C79E-48E9-8C55-C0164EF530B9}" dt="2024-01-02T15:34:52.544" v="2291" actId="2696"/>
        <pc:sldMkLst>
          <pc:docMk/>
          <pc:sldMk cId="2069271734" sldId="301"/>
        </pc:sldMkLst>
      </pc:sldChg>
      <pc:sldChg chg="delSp modSp mod">
        <pc:chgData name="Stephen Banks" userId="cee1aeeaab736940" providerId="LiveId" clId="{D119C277-C79E-48E9-8C55-C0164EF530B9}" dt="2024-01-05T23:12:45.455" v="14979" actId="20577"/>
        <pc:sldMkLst>
          <pc:docMk/>
          <pc:sldMk cId="2059018563" sldId="302"/>
        </pc:sldMkLst>
        <pc:spChg chg="del">
          <ac:chgData name="Stephen Banks" userId="cee1aeeaab736940" providerId="LiveId" clId="{D119C277-C79E-48E9-8C55-C0164EF530B9}" dt="2024-01-03T22:13:47.462" v="2761" actId="478"/>
          <ac:spMkLst>
            <pc:docMk/>
            <pc:sldMk cId="2059018563" sldId="302"/>
            <ac:spMk id="3" creationId="{291BF2BA-ADC4-4A71-B4A0-9B3047AA9288}"/>
          </ac:spMkLst>
        </pc:spChg>
        <pc:spChg chg="mod">
          <ac:chgData name="Stephen Banks" userId="cee1aeeaab736940" providerId="LiveId" clId="{D119C277-C79E-48E9-8C55-C0164EF530B9}" dt="2024-01-03T22:13:42.586" v="2760" actId="20577"/>
          <ac:spMkLst>
            <pc:docMk/>
            <pc:sldMk cId="2059018563" sldId="302"/>
            <ac:spMk id="6" creationId="{59EFE67E-60AE-41C6-B6C4-7FC54FE38305}"/>
          </ac:spMkLst>
        </pc:spChg>
        <pc:graphicFrameChg chg="mod">
          <ac:chgData name="Stephen Banks" userId="cee1aeeaab736940" providerId="LiveId" clId="{D119C277-C79E-48E9-8C55-C0164EF530B9}" dt="2024-01-05T23:12:45.455" v="14979" actId="20577"/>
          <ac:graphicFrameMkLst>
            <pc:docMk/>
            <pc:sldMk cId="2059018563" sldId="302"/>
            <ac:graphicFrameMk id="9" creationId="{34466B8E-B3C3-4427-AD0D-6EE575A4212C}"/>
          </ac:graphicFrameMkLst>
        </pc:graphicFrameChg>
      </pc:sldChg>
      <pc:sldChg chg="delSp modSp mod modNotesTx">
        <pc:chgData name="Stephen Banks" userId="cee1aeeaab736940" providerId="LiveId" clId="{D119C277-C79E-48E9-8C55-C0164EF530B9}" dt="2024-01-03T23:11:52.927" v="4957" actId="478"/>
        <pc:sldMkLst>
          <pc:docMk/>
          <pc:sldMk cId="2960976296" sldId="303"/>
        </pc:sldMkLst>
        <pc:spChg chg="mod">
          <ac:chgData name="Stephen Banks" userId="cee1aeeaab736940" providerId="LiveId" clId="{D119C277-C79E-48E9-8C55-C0164EF530B9}" dt="2024-01-03T22:15:55.754" v="2797" actId="20577"/>
          <ac:spMkLst>
            <pc:docMk/>
            <pc:sldMk cId="2960976296" sldId="303"/>
            <ac:spMk id="4" creationId="{C0235702-D252-448C-B19A-B3316C4F88E2}"/>
          </ac:spMkLst>
        </pc:spChg>
        <pc:spChg chg="mod">
          <ac:chgData name="Stephen Banks" userId="cee1aeeaab736940" providerId="LiveId" clId="{D119C277-C79E-48E9-8C55-C0164EF530B9}" dt="2024-01-03T22:21:04.768" v="3584" actId="20577"/>
          <ac:spMkLst>
            <pc:docMk/>
            <pc:sldMk cId="2960976296" sldId="303"/>
            <ac:spMk id="5" creationId="{8D8FE1B0-9E5F-4C60-B1BF-E3D551EDCF6C}"/>
          </ac:spMkLst>
        </pc:spChg>
        <pc:spChg chg="mod">
          <ac:chgData name="Stephen Banks" userId="cee1aeeaab736940" providerId="LiveId" clId="{D119C277-C79E-48E9-8C55-C0164EF530B9}" dt="2024-01-03T22:29:18.653" v="3814" actId="20577"/>
          <ac:spMkLst>
            <pc:docMk/>
            <pc:sldMk cId="2960976296" sldId="303"/>
            <ac:spMk id="6" creationId="{D87483D8-EA65-4964-99D7-AF7C1B80C93A}"/>
          </ac:spMkLst>
        </pc:spChg>
        <pc:spChg chg="mod">
          <ac:chgData name="Stephen Banks" userId="cee1aeeaab736940" providerId="LiveId" clId="{D119C277-C79E-48E9-8C55-C0164EF530B9}" dt="2024-01-03T22:16:08.914" v="2818" actId="20577"/>
          <ac:spMkLst>
            <pc:docMk/>
            <pc:sldMk cId="2960976296" sldId="303"/>
            <ac:spMk id="8" creationId="{CED188D3-E97C-4E64-AEC5-BA2CE083B7F3}"/>
          </ac:spMkLst>
        </pc:spChg>
        <pc:spChg chg="mod">
          <ac:chgData name="Stephen Banks" userId="cee1aeeaab736940" providerId="LiveId" clId="{D119C277-C79E-48E9-8C55-C0164EF530B9}" dt="2024-01-03T22:17:28.075" v="2993" actId="20577"/>
          <ac:spMkLst>
            <pc:docMk/>
            <pc:sldMk cId="2960976296" sldId="303"/>
            <ac:spMk id="10" creationId="{734818E9-4459-4052-A157-BAEE61330BF3}"/>
          </ac:spMkLst>
        </pc:spChg>
        <pc:spChg chg="del">
          <ac:chgData name="Stephen Banks" userId="cee1aeeaab736940" providerId="LiveId" clId="{D119C277-C79E-48E9-8C55-C0164EF530B9}" dt="2024-01-03T23:11:52.927" v="4957" actId="478"/>
          <ac:spMkLst>
            <pc:docMk/>
            <pc:sldMk cId="2960976296" sldId="303"/>
            <ac:spMk id="15" creationId="{4BB4EE3B-13B9-414C-9B6C-C111B789ED0C}"/>
          </ac:spMkLst>
        </pc:spChg>
      </pc:sldChg>
      <pc:sldChg chg="delSp modSp mod modNotesTx">
        <pc:chgData name="Stephen Banks" userId="cee1aeeaab736940" providerId="LiveId" clId="{D119C277-C79E-48E9-8C55-C0164EF530B9}" dt="2024-01-05T23:33:26.780" v="15014" actId="20577"/>
        <pc:sldMkLst>
          <pc:docMk/>
          <pc:sldMk cId="2810545261" sldId="304"/>
        </pc:sldMkLst>
        <pc:spChg chg="del mod">
          <ac:chgData name="Stephen Banks" userId="cee1aeeaab736940" providerId="LiveId" clId="{D119C277-C79E-48E9-8C55-C0164EF530B9}" dt="2024-01-05T23:32:40.050" v="14981" actId="478"/>
          <ac:spMkLst>
            <pc:docMk/>
            <pc:sldMk cId="2810545261" sldId="304"/>
            <ac:spMk id="5" creationId="{60E1A468-4484-47F2-8588-752552EE416C}"/>
          </ac:spMkLst>
        </pc:spChg>
        <pc:spChg chg="mod">
          <ac:chgData name="Stephen Banks" userId="cee1aeeaab736940" providerId="LiveId" clId="{D119C277-C79E-48E9-8C55-C0164EF530B9}" dt="2024-01-03T22:36:23.232" v="3826" actId="20577"/>
          <ac:spMkLst>
            <pc:docMk/>
            <pc:sldMk cId="2810545261" sldId="304"/>
            <ac:spMk id="10" creationId="{8D0AE722-3A17-4292-8B0C-015DEE23F973}"/>
          </ac:spMkLst>
        </pc:spChg>
        <pc:spChg chg="mod">
          <ac:chgData name="Stephen Banks" userId="cee1aeeaab736940" providerId="LiveId" clId="{D119C277-C79E-48E9-8C55-C0164EF530B9}" dt="2024-01-05T23:15:38.330" v="14980" actId="20577"/>
          <ac:spMkLst>
            <pc:docMk/>
            <pc:sldMk cId="2810545261" sldId="304"/>
            <ac:spMk id="11" creationId="{0ED48AB2-7B87-4FA9-90BB-0B88AD92D396}"/>
          </ac:spMkLst>
        </pc:spChg>
        <pc:spChg chg="mod">
          <ac:chgData name="Stephen Banks" userId="cee1aeeaab736940" providerId="LiveId" clId="{D119C277-C79E-48E9-8C55-C0164EF530B9}" dt="2024-01-03T22:59:05.606" v="3886" actId="20577"/>
          <ac:spMkLst>
            <pc:docMk/>
            <pc:sldMk cId="2810545261" sldId="304"/>
            <ac:spMk id="12" creationId="{DA519990-3C01-4761-BF8E-8A8BC2C56B38}"/>
          </ac:spMkLst>
        </pc:spChg>
        <pc:spChg chg="mod">
          <ac:chgData name="Stephen Banks" userId="cee1aeeaab736940" providerId="LiveId" clId="{D119C277-C79E-48E9-8C55-C0164EF530B9}" dt="2024-01-03T23:06:17.476" v="4217" actId="20577"/>
          <ac:spMkLst>
            <pc:docMk/>
            <pc:sldMk cId="2810545261" sldId="304"/>
            <ac:spMk id="13" creationId="{502A2BB6-FCA5-49F9-97E9-DFA867C27B54}"/>
          </ac:spMkLst>
        </pc:spChg>
        <pc:spChg chg="mod">
          <ac:chgData name="Stephen Banks" userId="cee1aeeaab736940" providerId="LiveId" clId="{D119C277-C79E-48E9-8C55-C0164EF530B9}" dt="2024-01-03T23:00:17.189" v="3916" actId="20577"/>
          <ac:spMkLst>
            <pc:docMk/>
            <pc:sldMk cId="2810545261" sldId="304"/>
            <ac:spMk id="14" creationId="{9E1BABDF-2D81-4200-AB3D-E2AC2AA85192}"/>
          </ac:spMkLst>
        </pc:spChg>
        <pc:spChg chg="mod">
          <ac:chgData name="Stephen Banks" userId="cee1aeeaab736940" providerId="LiveId" clId="{D119C277-C79E-48E9-8C55-C0164EF530B9}" dt="2024-01-03T23:05:45.488" v="4153" actId="20577"/>
          <ac:spMkLst>
            <pc:docMk/>
            <pc:sldMk cId="2810545261" sldId="304"/>
            <ac:spMk id="15" creationId="{E73F035B-87AE-4E99-A92D-75E5EC280DE7}"/>
          </ac:spMkLst>
        </pc:spChg>
        <pc:spChg chg="mod">
          <ac:chgData name="Stephen Banks" userId="cee1aeeaab736940" providerId="LiveId" clId="{D119C277-C79E-48E9-8C55-C0164EF530B9}" dt="2024-01-03T22:59:11.456" v="3897" actId="20577"/>
          <ac:spMkLst>
            <pc:docMk/>
            <pc:sldMk cId="2810545261" sldId="304"/>
            <ac:spMk id="16" creationId="{98A93BCF-7682-4066-8958-65ED5DD2241C}"/>
          </ac:spMkLst>
        </pc:spChg>
      </pc:sldChg>
      <pc:sldChg chg="delSp modSp add del mod ord">
        <pc:chgData name="Stephen Banks" userId="cee1aeeaab736940" providerId="LiveId" clId="{D119C277-C79E-48E9-8C55-C0164EF530B9}" dt="2024-01-05T23:09:57.788" v="14966" actId="2696"/>
        <pc:sldMkLst>
          <pc:docMk/>
          <pc:sldMk cId="801013687" sldId="305"/>
        </pc:sldMkLst>
        <pc:spChg chg="del">
          <ac:chgData name="Stephen Banks" userId="cee1aeeaab736940" providerId="LiveId" clId="{D119C277-C79E-48E9-8C55-C0164EF530B9}" dt="2024-01-03T22:06:22.131" v="2292" actId="478"/>
          <ac:spMkLst>
            <pc:docMk/>
            <pc:sldMk cId="801013687" sldId="305"/>
            <ac:spMk id="3" creationId="{76FB33DA-2432-4BA6-8EC0-7CA2F9A3D07C}"/>
          </ac:spMkLst>
        </pc:spChg>
        <pc:spChg chg="mod">
          <ac:chgData name="Stephen Banks" userId="cee1aeeaab736940" providerId="LiveId" clId="{D119C277-C79E-48E9-8C55-C0164EF530B9}" dt="2024-01-05T02:50:23.080" v="9057"/>
          <ac:spMkLst>
            <pc:docMk/>
            <pc:sldMk cId="801013687" sldId="305"/>
            <ac:spMk id="4" creationId="{93FF3B09-6D06-4125-CC22-AB8003382A46}"/>
          </ac:spMkLst>
        </pc:spChg>
      </pc:sldChg>
      <pc:sldChg chg="delSp modSp add mod modNotesTx">
        <pc:chgData name="Stephen Banks" userId="cee1aeeaab736940" providerId="LiveId" clId="{D119C277-C79E-48E9-8C55-C0164EF530B9}" dt="2024-01-05T23:35:15.278" v="15043" actId="20577"/>
        <pc:sldMkLst>
          <pc:docMk/>
          <pc:sldMk cId="1520468390" sldId="306"/>
        </pc:sldMkLst>
        <pc:spChg chg="del">
          <ac:chgData name="Stephen Banks" userId="cee1aeeaab736940" providerId="LiveId" clId="{D119C277-C79E-48E9-8C55-C0164EF530B9}" dt="2024-01-03T23:11:47.241" v="4956" actId="478"/>
          <ac:spMkLst>
            <pc:docMk/>
            <pc:sldMk cId="1520468390" sldId="306"/>
            <ac:spMk id="5" creationId="{60E1A468-4484-47F2-8588-752552EE416C}"/>
          </ac:spMkLst>
        </pc:spChg>
        <pc:spChg chg="mod">
          <ac:chgData name="Stephen Banks" userId="cee1aeeaab736940" providerId="LiveId" clId="{D119C277-C79E-48E9-8C55-C0164EF530B9}" dt="2024-01-05T00:55:46.654" v="8843" actId="20577"/>
          <ac:spMkLst>
            <pc:docMk/>
            <pc:sldMk cId="1520468390" sldId="306"/>
            <ac:spMk id="10" creationId="{8D0AE722-3A17-4292-8B0C-015DEE23F973}"/>
          </ac:spMkLst>
        </pc:spChg>
        <pc:spChg chg="mod">
          <ac:chgData name="Stephen Banks" userId="cee1aeeaab736940" providerId="LiveId" clId="{D119C277-C79E-48E9-8C55-C0164EF530B9}" dt="2024-01-03T23:12:31.831" v="5030" actId="20577"/>
          <ac:spMkLst>
            <pc:docMk/>
            <pc:sldMk cId="1520468390" sldId="306"/>
            <ac:spMk id="11" creationId="{0ED48AB2-7B87-4FA9-90BB-0B88AD92D396}"/>
          </ac:spMkLst>
        </pc:spChg>
        <pc:spChg chg="mod">
          <ac:chgData name="Stephen Banks" userId="cee1aeeaab736940" providerId="LiveId" clId="{D119C277-C79E-48E9-8C55-C0164EF530B9}" dt="2024-01-03T23:00:46.374" v="3941" actId="20577"/>
          <ac:spMkLst>
            <pc:docMk/>
            <pc:sldMk cId="1520468390" sldId="306"/>
            <ac:spMk id="12" creationId="{DA519990-3C01-4761-BF8E-8A8BC2C56B38}"/>
          </ac:spMkLst>
        </pc:spChg>
        <pc:spChg chg="mod">
          <ac:chgData name="Stephen Banks" userId="cee1aeeaab736940" providerId="LiveId" clId="{D119C277-C79E-48E9-8C55-C0164EF530B9}" dt="2024-01-05T02:46:36.070" v="8945" actId="20577"/>
          <ac:spMkLst>
            <pc:docMk/>
            <pc:sldMk cId="1520468390" sldId="306"/>
            <ac:spMk id="13" creationId="{502A2BB6-FCA5-49F9-97E9-DFA867C27B54}"/>
          </ac:spMkLst>
        </pc:spChg>
        <pc:spChg chg="mod">
          <ac:chgData name="Stephen Banks" userId="cee1aeeaab736940" providerId="LiveId" clId="{D119C277-C79E-48E9-8C55-C0164EF530B9}" dt="2024-01-05T02:46:20.359" v="8931" actId="14100"/>
          <ac:spMkLst>
            <pc:docMk/>
            <pc:sldMk cId="1520468390" sldId="306"/>
            <ac:spMk id="14" creationId="{9E1BABDF-2D81-4200-AB3D-E2AC2AA85192}"/>
          </ac:spMkLst>
        </pc:spChg>
        <pc:spChg chg="mod">
          <ac:chgData name="Stephen Banks" userId="cee1aeeaab736940" providerId="LiveId" clId="{D119C277-C79E-48E9-8C55-C0164EF530B9}" dt="2024-01-05T23:34:28.346" v="15020" actId="20577"/>
          <ac:spMkLst>
            <pc:docMk/>
            <pc:sldMk cId="1520468390" sldId="306"/>
            <ac:spMk id="15" creationId="{E73F035B-87AE-4E99-A92D-75E5EC280DE7}"/>
          </ac:spMkLst>
        </pc:spChg>
        <pc:spChg chg="mod">
          <ac:chgData name="Stephen Banks" userId="cee1aeeaab736940" providerId="LiveId" clId="{D119C277-C79E-48E9-8C55-C0164EF530B9}" dt="2024-01-03T23:02:54.111" v="3954" actId="20577"/>
          <ac:spMkLst>
            <pc:docMk/>
            <pc:sldMk cId="1520468390" sldId="306"/>
            <ac:spMk id="16" creationId="{98A93BCF-7682-4066-8958-65ED5DD2241C}"/>
          </ac:spMkLst>
        </pc:spChg>
      </pc:sldChg>
      <pc:sldChg chg="modSp add del mod ord">
        <pc:chgData name="Stephen Banks" userId="cee1aeeaab736940" providerId="LiveId" clId="{D119C277-C79E-48E9-8C55-C0164EF530B9}" dt="2024-01-03T23:25:32.182" v="5840" actId="2696"/>
        <pc:sldMkLst>
          <pc:docMk/>
          <pc:sldMk cId="2968336326" sldId="307"/>
        </pc:sldMkLst>
        <pc:spChg chg="mod">
          <ac:chgData name="Stephen Banks" userId="cee1aeeaab736940" providerId="LiveId" clId="{D119C277-C79E-48E9-8C55-C0164EF530B9}" dt="2024-01-03T23:20:44.764" v="5837" actId="20577"/>
          <ac:spMkLst>
            <pc:docMk/>
            <pc:sldMk cId="2968336326" sldId="307"/>
            <ac:spMk id="4" creationId="{C0235702-D252-448C-B19A-B3316C4F88E2}"/>
          </ac:spMkLst>
        </pc:spChg>
        <pc:spChg chg="mod">
          <ac:chgData name="Stephen Banks" userId="cee1aeeaab736940" providerId="LiveId" clId="{D119C277-C79E-48E9-8C55-C0164EF530B9}" dt="2024-01-03T23:20:54.001" v="5839" actId="6549"/>
          <ac:spMkLst>
            <pc:docMk/>
            <pc:sldMk cId="2968336326" sldId="307"/>
            <ac:spMk id="5" creationId="{8D8FE1B0-9E5F-4C60-B1BF-E3D551EDCF6C}"/>
          </ac:spMkLst>
        </pc:spChg>
        <pc:spChg chg="mod">
          <ac:chgData name="Stephen Banks" userId="cee1aeeaab736940" providerId="LiveId" clId="{D119C277-C79E-48E9-8C55-C0164EF530B9}" dt="2024-01-03T23:20:51.219" v="5838" actId="6549"/>
          <ac:spMkLst>
            <pc:docMk/>
            <pc:sldMk cId="2968336326" sldId="307"/>
            <ac:spMk id="6" creationId="{D87483D8-EA65-4964-99D7-AF7C1B80C93A}"/>
          </ac:spMkLst>
        </pc:spChg>
      </pc:sldChg>
      <pc:sldChg chg="addSp delSp modSp add del mod ord">
        <pc:chgData name="Stephen Banks" userId="cee1aeeaab736940" providerId="LiveId" clId="{D119C277-C79E-48E9-8C55-C0164EF530B9}" dt="2024-01-05T02:46:06.987" v="8911" actId="2696"/>
        <pc:sldMkLst>
          <pc:docMk/>
          <pc:sldMk cId="3152386634" sldId="307"/>
        </pc:sldMkLst>
        <pc:spChg chg="add mod">
          <ac:chgData name="Stephen Banks" userId="cee1aeeaab736940" providerId="LiveId" clId="{D119C277-C79E-48E9-8C55-C0164EF530B9}" dt="2024-01-03T23:29:24.365" v="5899" actId="478"/>
          <ac:spMkLst>
            <pc:docMk/>
            <pc:sldMk cId="3152386634" sldId="307"/>
            <ac:spMk id="7" creationId="{EDCBC261-1D38-A08F-1514-0915DDDBE7F0}"/>
          </ac:spMkLst>
        </pc:spChg>
        <pc:spChg chg="mod">
          <ac:chgData name="Stephen Banks" userId="cee1aeeaab736940" providerId="LiveId" clId="{D119C277-C79E-48E9-8C55-C0164EF530B9}" dt="2024-01-03T23:25:42.753" v="5850" actId="20577"/>
          <ac:spMkLst>
            <pc:docMk/>
            <pc:sldMk cId="3152386634" sldId="307"/>
            <ac:spMk id="10" creationId="{8D0AE722-3A17-4292-8B0C-015DEE23F973}"/>
          </ac:spMkLst>
        </pc:spChg>
        <pc:spChg chg="del mod">
          <ac:chgData name="Stephen Banks" userId="cee1aeeaab736940" providerId="LiveId" clId="{D119C277-C79E-48E9-8C55-C0164EF530B9}" dt="2024-01-03T23:27:27.195" v="5856" actId="22"/>
          <ac:spMkLst>
            <pc:docMk/>
            <pc:sldMk cId="3152386634" sldId="307"/>
            <ac:spMk id="11" creationId="{0ED48AB2-7B87-4FA9-90BB-0B88AD92D396}"/>
          </ac:spMkLst>
        </pc:spChg>
        <pc:spChg chg="mod">
          <ac:chgData name="Stephen Banks" userId="cee1aeeaab736940" providerId="LiveId" clId="{D119C277-C79E-48E9-8C55-C0164EF530B9}" dt="2024-01-03T23:27:52.829" v="5863" actId="20577"/>
          <ac:spMkLst>
            <pc:docMk/>
            <pc:sldMk cId="3152386634" sldId="307"/>
            <ac:spMk id="12" creationId="{DA519990-3C01-4761-BF8E-8A8BC2C56B38}"/>
          </ac:spMkLst>
        </pc:spChg>
        <pc:spChg chg="mod">
          <ac:chgData name="Stephen Banks" userId="cee1aeeaab736940" providerId="LiveId" clId="{D119C277-C79E-48E9-8C55-C0164EF530B9}" dt="2024-01-03T23:25:52.470" v="5853" actId="6549"/>
          <ac:spMkLst>
            <pc:docMk/>
            <pc:sldMk cId="3152386634" sldId="307"/>
            <ac:spMk id="13" creationId="{502A2BB6-FCA5-49F9-97E9-DFA867C27B54}"/>
          </ac:spMkLst>
        </pc:spChg>
        <pc:spChg chg="mod">
          <ac:chgData name="Stephen Banks" userId="cee1aeeaab736940" providerId="LiveId" clId="{D119C277-C79E-48E9-8C55-C0164EF530B9}" dt="2024-01-03T23:25:50.432" v="5852" actId="6549"/>
          <ac:spMkLst>
            <pc:docMk/>
            <pc:sldMk cId="3152386634" sldId="307"/>
            <ac:spMk id="15" creationId="{E73F035B-87AE-4E99-A92D-75E5EC280DE7}"/>
          </ac:spMkLst>
        </pc:spChg>
        <pc:spChg chg="mod">
          <ac:chgData name="Stephen Banks" userId="cee1aeeaab736940" providerId="LiveId" clId="{D119C277-C79E-48E9-8C55-C0164EF530B9}" dt="2024-01-03T23:28:03.400" v="5864"/>
          <ac:spMkLst>
            <pc:docMk/>
            <pc:sldMk cId="3152386634" sldId="307"/>
            <ac:spMk id="16" creationId="{98A93BCF-7682-4066-8958-65ED5DD2241C}"/>
          </ac:spMkLst>
        </pc:spChg>
        <pc:picChg chg="add del mod ord">
          <ac:chgData name="Stephen Banks" userId="cee1aeeaab736940" providerId="LiveId" clId="{D119C277-C79E-48E9-8C55-C0164EF530B9}" dt="2024-01-03T23:29:24.365" v="5899" actId="478"/>
          <ac:picMkLst>
            <pc:docMk/>
            <pc:sldMk cId="3152386634" sldId="307"/>
            <ac:picMk id="3" creationId="{222FE5D9-DD4C-5334-AB85-94E1BCBB38B2}"/>
          </ac:picMkLst>
        </pc:picChg>
      </pc:sldChg>
      <pc:sldChg chg="addSp delSp modSp add del mod ord modNotesTx">
        <pc:chgData name="Stephen Banks" userId="cee1aeeaab736940" providerId="LiveId" clId="{D119C277-C79E-48E9-8C55-C0164EF530B9}" dt="2024-01-04T14:47:38.764" v="5987" actId="2696"/>
        <pc:sldMkLst>
          <pc:docMk/>
          <pc:sldMk cId="1401410063" sldId="308"/>
        </pc:sldMkLst>
        <pc:spChg chg="mod">
          <ac:chgData name="Stephen Banks" userId="cee1aeeaab736940" providerId="LiveId" clId="{D119C277-C79E-48E9-8C55-C0164EF530B9}" dt="2024-01-03T23:28:27.875" v="5882" actId="20577"/>
          <ac:spMkLst>
            <pc:docMk/>
            <pc:sldMk cId="1401410063" sldId="308"/>
            <ac:spMk id="4" creationId="{C0235702-D252-448C-B19A-B3316C4F88E2}"/>
          </ac:spMkLst>
        </pc:spChg>
        <pc:spChg chg="del mod">
          <ac:chgData name="Stephen Banks" userId="cee1aeeaab736940" providerId="LiveId" clId="{D119C277-C79E-48E9-8C55-C0164EF530B9}" dt="2024-01-03T23:28:56.581" v="5894"/>
          <ac:spMkLst>
            <pc:docMk/>
            <pc:sldMk cId="1401410063" sldId="308"/>
            <ac:spMk id="5" creationId="{8D8FE1B0-9E5F-4C60-B1BF-E3D551EDCF6C}"/>
          </ac:spMkLst>
        </pc:spChg>
        <pc:spChg chg="del mod">
          <ac:chgData name="Stephen Banks" userId="cee1aeeaab736940" providerId="LiveId" clId="{D119C277-C79E-48E9-8C55-C0164EF530B9}" dt="2024-01-03T23:49:47.664" v="5900" actId="22"/>
          <ac:spMkLst>
            <pc:docMk/>
            <pc:sldMk cId="1401410063" sldId="308"/>
            <ac:spMk id="6" creationId="{D87483D8-EA65-4964-99D7-AF7C1B80C93A}"/>
          </ac:spMkLst>
        </pc:spChg>
        <pc:spChg chg="mod">
          <ac:chgData name="Stephen Banks" userId="cee1aeeaab736940" providerId="LiveId" clId="{D119C277-C79E-48E9-8C55-C0164EF530B9}" dt="2024-01-03T23:28:33.599" v="5883"/>
          <ac:spMkLst>
            <pc:docMk/>
            <pc:sldMk cId="1401410063" sldId="308"/>
            <ac:spMk id="8" creationId="{CED188D3-E97C-4E64-AEC5-BA2CE083B7F3}"/>
          </ac:spMkLst>
        </pc:spChg>
        <pc:spChg chg="del mod">
          <ac:chgData name="Stephen Banks" userId="cee1aeeaab736940" providerId="LiveId" clId="{D119C277-C79E-48E9-8C55-C0164EF530B9}" dt="2024-01-04T14:47:00.688" v="5972" actId="478"/>
          <ac:spMkLst>
            <pc:docMk/>
            <pc:sldMk cId="1401410063" sldId="308"/>
            <ac:spMk id="10" creationId="{734818E9-4459-4052-A157-BAEE61330BF3}"/>
          </ac:spMkLst>
        </pc:spChg>
        <pc:spChg chg="add mod">
          <ac:chgData name="Stephen Banks" userId="cee1aeeaab736940" providerId="LiveId" clId="{D119C277-C79E-48E9-8C55-C0164EF530B9}" dt="2024-01-04T14:46:57.510" v="5971" actId="478"/>
          <ac:spMkLst>
            <pc:docMk/>
            <pc:sldMk cId="1401410063" sldId="308"/>
            <ac:spMk id="13" creationId="{AAE59B2E-6940-5CC3-51D5-2238417E069B}"/>
          </ac:spMkLst>
        </pc:spChg>
        <pc:spChg chg="add mod">
          <ac:chgData name="Stephen Banks" userId="cee1aeeaab736940" providerId="LiveId" clId="{D119C277-C79E-48E9-8C55-C0164EF530B9}" dt="2024-01-04T14:47:00.688" v="5972" actId="478"/>
          <ac:spMkLst>
            <pc:docMk/>
            <pc:sldMk cId="1401410063" sldId="308"/>
            <ac:spMk id="15" creationId="{A227C557-8C06-0D10-AC98-14D79EC82CD2}"/>
          </ac:spMkLst>
        </pc:spChg>
        <pc:picChg chg="add mod">
          <ac:chgData name="Stephen Banks" userId="cee1aeeaab736940" providerId="LiveId" clId="{D119C277-C79E-48E9-8C55-C0164EF530B9}" dt="2024-01-03T23:29:17.682" v="5898" actId="14100"/>
          <ac:picMkLst>
            <pc:docMk/>
            <pc:sldMk cId="1401410063" sldId="308"/>
            <ac:picMk id="2" creationId="{D08AC4E0-B357-A7A7-ACEC-44FD88557728}"/>
          </ac:picMkLst>
        </pc:picChg>
        <pc:picChg chg="add del mod ord">
          <ac:chgData name="Stephen Banks" userId="cee1aeeaab736940" providerId="LiveId" clId="{D119C277-C79E-48E9-8C55-C0164EF530B9}" dt="2024-01-04T14:46:57.510" v="5971" actId="478"/>
          <ac:picMkLst>
            <pc:docMk/>
            <pc:sldMk cId="1401410063" sldId="308"/>
            <ac:picMk id="7" creationId="{4DB4E2DF-7B57-2CE4-3262-82C3B359F588}"/>
          </ac:picMkLst>
        </pc:picChg>
        <pc:picChg chg="add mod">
          <ac:chgData name="Stephen Banks" userId="cee1aeeaab736940" providerId="LiveId" clId="{D119C277-C79E-48E9-8C55-C0164EF530B9}" dt="2024-01-03T23:51:06.887" v="5907" actId="1076"/>
          <ac:picMkLst>
            <pc:docMk/>
            <pc:sldMk cId="1401410063" sldId="308"/>
            <ac:picMk id="11" creationId="{CB32E07C-3F96-5305-3140-7C6C953BDBDA}"/>
          </ac:picMkLst>
        </pc:picChg>
      </pc:sldChg>
      <pc:sldChg chg="addSp delSp modSp add mod modNotesTx">
        <pc:chgData name="Stephen Banks" userId="cee1aeeaab736940" providerId="LiveId" clId="{D119C277-C79E-48E9-8C55-C0164EF530B9}" dt="2024-01-06T00:03:36.397" v="15723" actId="6549"/>
        <pc:sldMkLst>
          <pc:docMk/>
          <pc:sldMk cId="2171678460" sldId="309"/>
        </pc:sldMkLst>
        <pc:spChg chg="mod">
          <ac:chgData name="Stephen Banks" userId="cee1aeeaab736940" providerId="LiveId" clId="{D119C277-C79E-48E9-8C55-C0164EF530B9}" dt="2024-01-05T02:40:53.719" v="8910" actId="20577"/>
          <ac:spMkLst>
            <pc:docMk/>
            <pc:sldMk cId="2171678460" sldId="309"/>
            <ac:spMk id="4" creationId="{C0235702-D252-448C-B19A-B3316C4F88E2}"/>
          </ac:spMkLst>
        </pc:spChg>
        <pc:spChg chg="add mod">
          <ac:chgData name="Stephen Banks" userId="cee1aeeaab736940" providerId="LiveId" clId="{D119C277-C79E-48E9-8C55-C0164EF530B9}" dt="2024-01-05T02:57:16.522" v="9544" actId="20577"/>
          <ac:spMkLst>
            <pc:docMk/>
            <pc:sldMk cId="2171678460" sldId="309"/>
            <ac:spMk id="5" creationId="{7DAFAC9B-5BD0-B686-9C8A-6D9D809F0A64}"/>
          </ac:spMkLst>
        </pc:spChg>
        <pc:spChg chg="mod">
          <ac:chgData name="Stephen Banks" userId="cee1aeeaab736940" providerId="LiveId" clId="{D119C277-C79E-48E9-8C55-C0164EF530B9}" dt="2024-01-04T14:54:01.568" v="6033" actId="20577"/>
          <ac:spMkLst>
            <pc:docMk/>
            <pc:sldMk cId="2171678460" sldId="309"/>
            <ac:spMk id="8" creationId="{CED188D3-E97C-4E64-AEC5-BA2CE083B7F3}"/>
          </ac:spMkLst>
        </pc:spChg>
        <pc:spChg chg="add del mod">
          <ac:chgData name="Stephen Banks" userId="cee1aeeaab736940" providerId="LiveId" clId="{D119C277-C79E-48E9-8C55-C0164EF530B9}" dt="2024-01-04T14:41:10.819" v="5951" actId="478"/>
          <ac:spMkLst>
            <pc:docMk/>
            <pc:sldMk cId="2171678460" sldId="309"/>
            <ac:spMk id="9" creationId="{A370134E-77DD-E023-A4D2-57FBB8F664FA}"/>
          </ac:spMkLst>
        </pc:spChg>
        <pc:spChg chg="del">
          <ac:chgData name="Stephen Banks" userId="cee1aeeaab736940" providerId="LiveId" clId="{D119C277-C79E-48E9-8C55-C0164EF530B9}" dt="2024-01-04T14:41:05.521" v="5950" actId="478"/>
          <ac:spMkLst>
            <pc:docMk/>
            <pc:sldMk cId="2171678460" sldId="309"/>
            <ac:spMk id="10" creationId="{734818E9-4459-4052-A157-BAEE61330BF3}"/>
          </ac:spMkLst>
        </pc:spChg>
        <pc:spChg chg="add del mod">
          <ac:chgData name="Stephen Banks" userId="cee1aeeaab736940" providerId="LiveId" clId="{D119C277-C79E-48E9-8C55-C0164EF530B9}" dt="2024-01-04T14:44:43.435" v="5964" actId="478"/>
          <ac:spMkLst>
            <pc:docMk/>
            <pc:sldMk cId="2171678460" sldId="309"/>
            <ac:spMk id="13" creationId="{EFFD2535-F4B4-CB85-42D8-7D6578AB601E}"/>
          </ac:spMkLst>
        </pc:spChg>
        <pc:picChg chg="del">
          <ac:chgData name="Stephen Banks" userId="cee1aeeaab736940" providerId="LiveId" clId="{D119C277-C79E-48E9-8C55-C0164EF530B9}" dt="2024-01-04T14:40:44.039" v="5946" actId="478"/>
          <ac:picMkLst>
            <pc:docMk/>
            <pc:sldMk cId="2171678460" sldId="309"/>
            <ac:picMk id="2" creationId="{D08AC4E0-B357-A7A7-ACEC-44FD88557728}"/>
          </ac:picMkLst>
        </pc:picChg>
        <pc:picChg chg="del mod">
          <ac:chgData name="Stephen Banks" userId="cee1aeeaab736940" providerId="LiveId" clId="{D119C277-C79E-48E9-8C55-C0164EF530B9}" dt="2024-01-04T14:44:20.328" v="5958" actId="478"/>
          <ac:picMkLst>
            <pc:docMk/>
            <pc:sldMk cId="2171678460" sldId="309"/>
            <ac:picMk id="7" creationId="{4DB4E2DF-7B57-2CE4-3262-82C3B359F588}"/>
          </ac:picMkLst>
        </pc:picChg>
        <pc:picChg chg="mod">
          <ac:chgData name="Stephen Banks" userId="cee1aeeaab736940" providerId="LiveId" clId="{D119C277-C79E-48E9-8C55-C0164EF530B9}" dt="2024-01-04T14:46:26.833" v="5970" actId="1076"/>
          <ac:picMkLst>
            <pc:docMk/>
            <pc:sldMk cId="2171678460" sldId="309"/>
            <ac:picMk id="11" creationId="{CB32E07C-3F96-5305-3140-7C6C953BDBDA}"/>
          </ac:picMkLst>
        </pc:picChg>
        <pc:picChg chg="add del mod">
          <ac:chgData name="Stephen Banks" userId="cee1aeeaab736940" providerId="LiveId" clId="{D119C277-C79E-48E9-8C55-C0164EF530B9}" dt="2024-01-04T14:46:03.449" v="5965" actId="478"/>
          <ac:picMkLst>
            <pc:docMk/>
            <pc:sldMk cId="2171678460" sldId="309"/>
            <ac:picMk id="15" creationId="{7C6FB765-252F-62C4-8A0E-1B9F9B370EC1}"/>
          </ac:picMkLst>
        </pc:picChg>
        <pc:picChg chg="add mod">
          <ac:chgData name="Stephen Banks" userId="cee1aeeaab736940" providerId="LiveId" clId="{D119C277-C79E-48E9-8C55-C0164EF530B9}" dt="2024-01-04T14:46:18.270" v="5969" actId="14100"/>
          <ac:picMkLst>
            <pc:docMk/>
            <pc:sldMk cId="2171678460" sldId="309"/>
            <ac:picMk id="18" creationId="{2B58A49A-AF56-A700-8564-C6CE618933E0}"/>
          </ac:picMkLst>
        </pc:picChg>
      </pc:sldChg>
      <pc:sldChg chg="addSp delSp modSp add mod ord">
        <pc:chgData name="Stephen Banks" userId="cee1aeeaab736940" providerId="LiveId" clId="{D119C277-C79E-48E9-8C55-C0164EF530B9}" dt="2024-01-05T23:41:00.310" v="15511" actId="20577"/>
        <pc:sldMkLst>
          <pc:docMk/>
          <pc:sldMk cId="713686175" sldId="310"/>
        </pc:sldMkLst>
        <pc:spChg chg="mod">
          <ac:chgData name="Stephen Banks" userId="cee1aeeaab736940" providerId="LiveId" clId="{D119C277-C79E-48E9-8C55-C0164EF530B9}" dt="2024-01-05T02:40:47.239" v="8902" actId="20577"/>
          <ac:spMkLst>
            <pc:docMk/>
            <pc:sldMk cId="713686175" sldId="310"/>
            <ac:spMk id="4" creationId="{C0235702-D252-448C-B19A-B3316C4F88E2}"/>
          </ac:spMkLst>
        </pc:spChg>
        <pc:spChg chg="mod">
          <ac:chgData name="Stephen Banks" userId="cee1aeeaab736940" providerId="LiveId" clId="{D119C277-C79E-48E9-8C55-C0164EF530B9}" dt="2024-01-05T23:41:00.310" v="15511" actId="20577"/>
          <ac:spMkLst>
            <pc:docMk/>
            <pc:sldMk cId="713686175" sldId="310"/>
            <ac:spMk id="5" creationId="{7DAFAC9B-5BD0-B686-9C8A-6D9D809F0A64}"/>
          </ac:spMkLst>
        </pc:spChg>
        <pc:spChg chg="mod">
          <ac:chgData name="Stephen Banks" userId="cee1aeeaab736940" providerId="LiveId" clId="{D119C277-C79E-48E9-8C55-C0164EF530B9}" dt="2024-01-04T14:53:53.501" v="6025" actId="20577"/>
          <ac:spMkLst>
            <pc:docMk/>
            <pc:sldMk cId="713686175" sldId="310"/>
            <ac:spMk id="8" creationId="{CED188D3-E97C-4E64-AEC5-BA2CE083B7F3}"/>
          </ac:spMkLst>
        </pc:spChg>
        <pc:picChg chg="add mod">
          <ac:chgData name="Stephen Banks" userId="cee1aeeaab736940" providerId="LiveId" clId="{D119C277-C79E-48E9-8C55-C0164EF530B9}" dt="2024-01-04T14:53:18.587" v="6012" actId="14100"/>
          <ac:picMkLst>
            <pc:docMk/>
            <pc:sldMk cId="713686175" sldId="310"/>
            <ac:picMk id="3" creationId="{626E8E59-CF1A-BF08-5B97-47DE677CDEA8}"/>
          </ac:picMkLst>
        </pc:picChg>
        <pc:picChg chg="mod">
          <ac:chgData name="Stephen Banks" userId="cee1aeeaab736940" providerId="LiveId" clId="{D119C277-C79E-48E9-8C55-C0164EF530B9}" dt="2024-01-04T14:53:21.184" v="6013" actId="1076"/>
          <ac:picMkLst>
            <pc:docMk/>
            <pc:sldMk cId="713686175" sldId="310"/>
            <ac:picMk id="11" creationId="{CB32E07C-3F96-5305-3140-7C6C953BDBDA}"/>
          </ac:picMkLst>
        </pc:picChg>
        <pc:picChg chg="del">
          <ac:chgData name="Stephen Banks" userId="cee1aeeaab736940" providerId="LiveId" clId="{D119C277-C79E-48E9-8C55-C0164EF530B9}" dt="2024-01-04T14:48:32.927" v="6002" actId="478"/>
          <ac:picMkLst>
            <pc:docMk/>
            <pc:sldMk cId="713686175" sldId="310"/>
            <ac:picMk id="18" creationId="{2B58A49A-AF56-A700-8564-C6CE618933E0}"/>
          </ac:picMkLst>
        </pc:picChg>
      </pc:sldChg>
      <pc:sldChg chg="add del">
        <pc:chgData name="Stephen Banks" userId="cee1aeeaab736940" providerId="LiveId" clId="{D119C277-C79E-48E9-8C55-C0164EF530B9}" dt="2024-01-04T14:53:46.887" v="6017" actId="2890"/>
        <pc:sldMkLst>
          <pc:docMk/>
          <pc:sldMk cId="399918644" sldId="311"/>
        </pc:sldMkLst>
      </pc:sldChg>
      <pc:sldChg chg="addSp delSp modSp add mod ord modNotesTx">
        <pc:chgData name="Stephen Banks" userId="cee1aeeaab736940" providerId="LiveId" clId="{D119C277-C79E-48E9-8C55-C0164EF530B9}" dt="2024-01-06T00:00:40.951" v="15719" actId="6549"/>
        <pc:sldMkLst>
          <pc:docMk/>
          <pc:sldMk cId="2568407060" sldId="311"/>
        </pc:sldMkLst>
        <pc:spChg chg="mod">
          <ac:chgData name="Stephen Banks" userId="cee1aeeaab736940" providerId="LiveId" clId="{D119C277-C79E-48E9-8C55-C0164EF530B9}" dt="2024-01-05T02:40:35.877" v="8888" actId="20577"/>
          <ac:spMkLst>
            <pc:docMk/>
            <pc:sldMk cId="2568407060" sldId="311"/>
            <ac:spMk id="4" creationId="{C0235702-D252-448C-B19A-B3316C4F88E2}"/>
          </ac:spMkLst>
        </pc:spChg>
        <pc:spChg chg="mod">
          <ac:chgData name="Stephen Banks" userId="cee1aeeaab736940" providerId="LiveId" clId="{D119C277-C79E-48E9-8C55-C0164EF530B9}" dt="2024-01-04T15:07:48.117" v="6366" actId="20577"/>
          <ac:spMkLst>
            <pc:docMk/>
            <pc:sldMk cId="2568407060" sldId="311"/>
            <ac:spMk id="5" creationId="{7DAFAC9B-5BD0-B686-9C8A-6D9D809F0A64}"/>
          </ac:spMkLst>
        </pc:spChg>
        <pc:spChg chg="mod">
          <ac:chgData name="Stephen Banks" userId="cee1aeeaab736940" providerId="LiveId" clId="{D119C277-C79E-48E9-8C55-C0164EF530B9}" dt="2024-01-04T14:55:22.604" v="6090" actId="6549"/>
          <ac:spMkLst>
            <pc:docMk/>
            <pc:sldMk cId="2568407060" sldId="311"/>
            <ac:spMk id="8" creationId="{CED188D3-E97C-4E64-AEC5-BA2CE083B7F3}"/>
          </ac:spMkLst>
        </pc:spChg>
        <pc:picChg chg="del">
          <ac:chgData name="Stephen Banks" userId="cee1aeeaab736940" providerId="LiveId" clId="{D119C277-C79E-48E9-8C55-C0164EF530B9}" dt="2024-01-04T14:55:40.353" v="6118" actId="478"/>
          <ac:picMkLst>
            <pc:docMk/>
            <pc:sldMk cId="2568407060" sldId="311"/>
            <ac:picMk id="3" creationId="{626E8E59-CF1A-BF08-5B97-47DE677CDEA8}"/>
          </ac:picMkLst>
        </pc:picChg>
        <pc:picChg chg="add mod">
          <ac:chgData name="Stephen Banks" userId="cee1aeeaab736940" providerId="LiveId" clId="{D119C277-C79E-48E9-8C55-C0164EF530B9}" dt="2024-01-04T14:58:51.245" v="6125" actId="14100"/>
          <ac:picMkLst>
            <pc:docMk/>
            <pc:sldMk cId="2568407060" sldId="311"/>
            <ac:picMk id="6" creationId="{2B2D248D-E867-B7F4-BB7C-A84928FE6790}"/>
          </ac:picMkLst>
        </pc:picChg>
        <pc:picChg chg="add mod">
          <ac:chgData name="Stephen Banks" userId="cee1aeeaab736940" providerId="LiveId" clId="{D119C277-C79E-48E9-8C55-C0164EF530B9}" dt="2024-01-05T02:20:23.068" v="8854" actId="1076"/>
          <ac:picMkLst>
            <pc:docMk/>
            <pc:sldMk cId="2568407060" sldId="311"/>
            <ac:picMk id="9" creationId="{0D708B19-97FA-FCCE-389A-0E8B635EA749}"/>
          </ac:picMkLst>
        </pc:picChg>
        <pc:picChg chg="del">
          <ac:chgData name="Stephen Banks" userId="cee1aeeaab736940" providerId="LiveId" clId="{D119C277-C79E-48E9-8C55-C0164EF530B9}" dt="2024-01-05T02:20:19.903" v="8852" actId="478"/>
          <ac:picMkLst>
            <pc:docMk/>
            <pc:sldMk cId="2568407060" sldId="311"/>
            <ac:picMk id="11" creationId="{CB32E07C-3F96-5305-3140-7C6C953BDBDA}"/>
          </ac:picMkLst>
        </pc:picChg>
      </pc:sldChg>
      <pc:sldChg chg="addSp delSp modSp add mod ord replId modNotesTx">
        <pc:chgData name="Stephen Banks" userId="cee1aeeaab736940" providerId="LiveId" clId="{D119C277-C79E-48E9-8C55-C0164EF530B9}" dt="2024-01-05T23:40:01.793" v="15505" actId="20577"/>
        <pc:sldMkLst>
          <pc:docMk/>
          <pc:sldMk cId="2913728496" sldId="312"/>
        </pc:sldMkLst>
        <pc:spChg chg="mod">
          <ac:chgData name="Stephen Banks" userId="cee1aeeaab736940" providerId="LiveId" clId="{D119C277-C79E-48E9-8C55-C0164EF530B9}" dt="2024-01-05T02:40:40.983" v="8896" actId="20577"/>
          <ac:spMkLst>
            <pc:docMk/>
            <pc:sldMk cId="2913728496" sldId="312"/>
            <ac:spMk id="4" creationId="{C0235702-D252-448C-B19A-B3316C4F88E2}"/>
          </ac:spMkLst>
        </pc:spChg>
        <pc:spChg chg="mod">
          <ac:chgData name="Stephen Banks" userId="cee1aeeaab736940" providerId="LiveId" clId="{D119C277-C79E-48E9-8C55-C0164EF530B9}" dt="2024-01-04T15:22:41.445" v="6754" actId="15"/>
          <ac:spMkLst>
            <pc:docMk/>
            <pc:sldMk cId="2913728496" sldId="312"/>
            <ac:spMk id="5" creationId="{7DAFAC9B-5BD0-B686-9C8A-6D9D809F0A64}"/>
          </ac:spMkLst>
        </pc:spChg>
        <pc:spChg chg="add mod">
          <ac:chgData name="Stephen Banks" userId="cee1aeeaab736940" providerId="LiveId" clId="{D119C277-C79E-48E9-8C55-C0164EF530B9}" dt="2024-01-04T15:37:34.636" v="7008" actId="113"/>
          <ac:spMkLst>
            <pc:docMk/>
            <pc:sldMk cId="2913728496" sldId="312"/>
            <ac:spMk id="6" creationId="{04C1D5C2-7220-3A98-A5CC-56BC3315162A}"/>
          </ac:spMkLst>
        </pc:spChg>
        <pc:spChg chg="mod">
          <ac:chgData name="Stephen Banks" userId="cee1aeeaab736940" providerId="LiveId" clId="{D119C277-C79E-48E9-8C55-C0164EF530B9}" dt="2024-01-04T14:55:34.565" v="6117" actId="20577"/>
          <ac:spMkLst>
            <pc:docMk/>
            <pc:sldMk cId="2913728496" sldId="312"/>
            <ac:spMk id="8" creationId="{CED188D3-E97C-4E64-AEC5-BA2CE083B7F3}"/>
          </ac:spMkLst>
        </pc:spChg>
        <pc:picChg chg="add mod">
          <ac:chgData name="Stephen Banks" userId="cee1aeeaab736940" providerId="LiveId" clId="{D119C277-C79E-48E9-8C55-C0164EF530B9}" dt="2024-01-04T15:03:16.182" v="6130" actId="14100"/>
          <ac:picMkLst>
            <pc:docMk/>
            <pc:sldMk cId="2913728496" sldId="312"/>
            <ac:picMk id="3" creationId="{2926847F-E339-5089-E50C-3B799131A18A}"/>
          </ac:picMkLst>
        </pc:picChg>
        <pc:picChg chg="add mod">
          <ac:chgData name="Stephen Banks" userId="cee1aeeaab736940" providerId="LiveId" clId="{D119C277-C79E-48E9-8C55-C0164EF530B9}" dt="2024-01-05T02:20:33.843" v="8857" actId="1076"/>
          <ac:picMkLst>
            <pc:docMk/>
            <pc:sldMk cId="2913728496" sldId="312"/>
            <ac:picMk id="9" creationId="{F02EB2C6-BC06-8A5C-9096-20A00ED7E399}"/>
          </ac:picMkLst>
        </pc:picChg>
        <pc:picChg chg="del mod">
          <ac:chgData name="Stephen Banks" userId="cee1aeeaab736940" providerId="LiveId" clId="{D119C277-C79E-48E9-8C55-C0164EF530B9}" dt="2024-01-05T02:20:29.575" v="8855" actId="478"/>
          <ac:picMkLst>
            <pc:docMk/>
            <pc:sldMk cId="2913728496" sldId="312"/>
            <ac:picMk id="11" creationId="{CB32E07C-3F96-5305-3140-7C6C953BDBDA}"/>
          </ac:picMkLst>
        </pc:picChg>
        <pc:picChg chg="del">
          <ac:chgData name="Stephen Banks" userId="cee1aeeaab736940" providerId="LiveId" clId="{D119C277-C79E-48E9-8C55-C0164EF530B9}" dt="2024-01-04T14:55:41.511" v="6119" actId="478"/>
          <ac:picMkLst>
            <pc:docMk/>
            <pc:sldMk cId="2913728496" sldId="312"/>
            <ac:picMk id="18" creationId="{2B58A49A-AF56-A700-8564-C6CE618933E0}"/>
          </ac:picMkLst>
        </pc:picChg>
      </pc:sldChg>
      <pc:sldChg chg="addSp delSp modSp add mod modNotesTx">
        <pc:chgData name="Stephen Banks" userId="cee1aeeaab736940" providerId="LiveId" clId="{D119C277-C79E-48E9-8C55-C0164EF530B9}" dt="2024-01-05T23:43:19.156" v="15596" actId="20577"/>
        <pc:sldMkLst>
          <pc:docMk/>
          <pc:sldMk cId="855660044" sldId="313"/>
        </pc:sldMkLst>
        <pc:spChg chg="mod">
          <ac:chgData name="Stephen Banks" userId="cee1aeeaab736940" providerId="LiveId" clId="{D119C277-C79E-48E9-8C55-C0164EF530B9}" dt="2024-01-04T16:05:14.007" v="8837" actId="20577"/>
          <ac:spMkLst>
            <pc:docMk/>
            <pc:sldMk cId="855660044" sldId="313"/>
            <ac:spMk id="4" creationId="{C0235702-D252-448C-B19A-B3316C4F88E2}"/>
          </ac:spMkLst>
        </pc:spChg>
        <pc:spChg chg="mod">
          <ac:chgData name="Stephen Banks" userId="cee1aeeaab736940" providerId="LiveId" clId="{D119C277-C79E-48E9-8C55-C0164EF530B9}" dt="2024-01-05T03:01:30.137" v="9967" actId="15"/>
          <ac:spMkLst>
            <pc:docMk/>
            <pc:sldMk cId="855660044" sldId="313"/>
            <ac:spMk id="5" creationId="{7DAFAC9B-5BD0-B686-9C8A-6D9D809F0A64}"/>
          </ac:spMkLst>
        </pc:spChg>
        <pc:spChg chg="mod">
          <ac:chgData name="Stephen Banks" userId="cee1aeeaab736940" providerId="LiveId" clId="{D119C277-C79E-48E9-8C55-C0164EF530B9}" dt="2024-01-05T02:47:04.300" v="8971" actId="20577"/>
          <ac:spMkLst>
            <pc:docMk/>
            <pc:sldMk cId="855660044" sldId="313"/>
            <ac:spMk id="8" creationId="{CED188D3-E97C-4E64-AEC5-BA2CE083B7F3}"/>
          </ac:spMkLst>
        </pc:spChg>
        <pc:picChg chg="add mod">
          <ac:chgData name="Stephen Banks" userId="cee1aeeaab736940" providerId="LiveId" clId="{D119C277-C79E-48E9-8C55-C0164EF530B9}" dt="2024-01-05T02:12:10.749" v="8849" actId="14100"/>
          <ac:picMkLst>
            <pc:docMk/>
            <pc:sldMk cId="855660044" sldId="313"/>
            <ac:picMk id="3" creationId="{11703804-0465-BD4D-3E85-599564BB84C4}"/>
          </ac:picMkLst>
        </pc:picChg>
        <pc:picChg chg="del">
          <ac:chgData name="Stephen Banks" userId="cee1aeeaab736940" providerId="LiveId" clId="{D119C277-C79E-48E9-8C55-C0164EF530B9}" dt="2024-01-05T02:12:14.793" v="8850" actId="478"/>
          <ac:picMkLst>
            <pc:docMk/>
            <pc:sldMk cId="855660044" sldId="313"/>
            <ac:picMk id="11" creationId="{CB32E07C-3F96-5305-3140-7C6C953BDBDA}"/>
          </ac:picMkLst>
        </pc:picChg>
        <pc:picChg chg="del">
          <ac:chgData name="Stephen Banks" userId="cee1aeeaab736940" providerId="LiveId" clId="{D119C277-C79E-48E9-8C55-C0164EF530B9}" dt="2024-01-04T16:05:16.025" v="8838" actId="478"/>
          <ac:picMkLst>
            <pc:docMk/>
            <pc:sldMk cId="855660044" sldId="313"/>
            <ac:picMk id="18" creationId="{2B58A49A-AF56-A700-8564-C6CE618933E0}"/>
          </ac:picMkLst>
        </pc:picChg>
      </pc:sldChg>
      <pc:sldChg chg="delSp modSp add mod modNotesTx">
        <pc:chgData name="Stephen Banks" userId="cee1aeeaab736940" providerId="LiveId" clId="{D119C277-C79E-48E9-8C55-C0164EF530B9}" dt="2024-01-06T00:07:43.461" v="15867" actId="20577"/>
        <pc:sldMkLst>
          <pc:docMk/>
          <pc:sldMk cId="1881965893" sldId="314"/>
        </pc:sldMkLst>
        <pc:spChg chg="mod">
          <ac:chgData name="Stephen Banks" userId="cee1aeeaab736940" providerId="LiveId" clId="{D119C277-C79E-48E9-8C55-C0164EF530B9}" dt="2024-01-05T02:48:12.732" v="9015" actId="20577"/>
          <ac:spMkLst>
            <pc:docMk/>
            <pc:sldMk cId="1881965893" sldId="314"/>
            <ac:spMk id="7" creationId="{5794278F-BBE1-4D62-8038-1FE9C98B6D37}"/>
          </ac:spMkLst>
        </pc:spChg>
        <pc:spChg chg="mod">
          <ac:chgData name="Stephen Banks" userId="cee1aeeaab736940" providerId="LiveId" clId="{D119C277-C79E-48E9-8C55-C0164EF530B9}" dt="2024-01-05T23:49:41.587" v="15711" actId="20577"/>
          <ac:spMkLst>
            <pc:docMk/>
            <pc:sldMk cId="1881965893" sldId="314"/>
            <ac:spMk id="9" creationId="{957A8109-BBBF-407C-81F8-08088ED99698}"/>
          </ac:spMkLst>
        </pc:spChg>
        <pc:spChg chg="del">
          <ac:chgData name="Stephen Banks" userId="cee1aeeaab736940" providerId="LiveId" clId="{D119C277-C79E-48E9-8C55-C0164EF530B9}" dt="2024-01-05T02:48:02.740" v="8999" actId="478"/>
          <ac:spMkLst>
            <pc:docMk/>
            <pc:sldMk cId="1881965893" sldId="314"/>
            <ac:spMk id="17" creationId="{A7A34B0D-1722-4024-BC6E-2A411B0AF724}"/>
          </ac:spMkLst>
        </pc:spChg>
      </pc:sldChg>
      <pc:sldChg chg="new del">
        <pc:chgData name="Stephen Banks" userId="cee1aeeaab736940" providerId="LiveId" clId="{D119C277-C79E-48E9-8C55-C0164EF530B9}" dt="2024-01-05T02:12:39.804" v="8851" actId="2696"/>
        <pc:sldMkLst>
          <pc:docMk/>
          <pc:sldMk cId="3963475823" sldId="314"/>
        </pc:sldMkLst>
      </pc:sldChg>
      <pc:sldChg chg="addSp delSp modSp add mod modNotesTx">
        <pc:chgData name="Stephen Banks" userId="cee1aeeaab736940" providerId="LiveId" clId="{D119C277-C79E-48E9-8C55-C0164EF530B9}" dt="2024-01-05T23:44:37.199" v="15623" actId="20577"/>
        <pc:sldMkLst>
          <pc:docMk/>
          <pc:sldMk cId="31100038" sldId="315"/>
        </pc:sldMkLst>
        <pc:spChg chg="mod">
          <ac:chgData name="Stephen Banks" userId="cee1aeeaab736940" providerId="LiveId" clId="{D119C277-C79E-48E9-8C55-C0164EF530B9}" dt="2024-01-05T03:06:07.053" v="10641" actId="20577"/>
          <ac:spMkLst>
            <pc:docMk/>
            <pc:sldMk cId="31100038" sldId="315"/>
            <ac:spMk id="4" creationId="{C0235702-D252-448C-B19A-B3316C4F88E2}"/>
          </ac:spMkLst>
        </pc:spChg>
        <pc:spChg chg="mod">
          <ac:chgData name="Stephen Banks" userId="cee1aeeaab736940" providerId="LiveId" clId="{D119C277-C79E-48E9-8C55-C0164EF530B9}" dt="2024-01-05T03:12:52.996" v="10870" actId="20577"/>
          <ac:spMkLst>
            <pc:docMk/>
            <pc:sldMk cId="31100038" sldId="315"/>
            <ac:spMk id="5" creationId="{7DAFAC9B-5BD0-B686-9C8A-6D9D809F0A64}"/>
          </ac:spMkLst>
        </pc:spChg>
        <pc:spChg chg="mod">
          <ac:chgData name="Stephen Banks" userId="cee1aeeaab736940" providerId="LiveId" clId="{D119C277-C79E-48E9-8C55-C0164EF530B9}" dt="2024-01-05T03:07:30.319" v="10678" actId="20577"/>
          <ac:spMkLst>
            <pc:docMk/>
            <pc:sldMk cId="31100038" sldId="315"/>
            <ac:spMk id="8" creationId="{CED188D3-E97C-4E64-AEC5-BA2CE083B7F3}"/>
          </ac:spMkLst>
        </pc:spChg>
        <pc:picChg chg="add mod">
          <ac:chgData name="Stephen Banks" userId="cee1aeeaab736940" providerId="LiveId" clId="{D119C277-C79E-48E9-8C55-C0164EF530B9}" dt="2024-01-05T03:11:19.345" v="10692" actId="1076"/>
          <ac:picMkLst>
            <pc:docMk/>
            <pc:sldMk cId="31100038" sldId="315"/>
            <ac:picMk id="3" creationId="{9EC9FB8C-04ED-3933-89E6-2FA73A08D8D3}"/>
          </ac:picMkLst>
        </pc:picChg>
        <pc:picChg chg="del">
          <ac:chgData name="Stephen Banks" userId="cee1aeeaab736940" providerId="LiveId" clId="{D119C277-C79E-48E9-8C55-C0164EF530B9}" dt="2024-01-05T03:11:20.579" v="10693" actId="478"/>
          <ac:picMkLst>
            <pc:docMk/>
            <pc:sldMk cId="31100038" sldId="315"/>
            <ac:picMk id="11" creationId="{CB32E07C-3F96-5305-3140-7C6C953BDBDA}"/>
          </ac:picMkLst>
        </pc:picChg>
        <pc:picChg chg="del">
          <ac:chgData name="Stephen Banks" userId="cee1aeeaab736940" providerId="LiveId" clId="{D119C277-C79E-48E9-8C55-C0164EF530B9}" dt="2024-01-05T03:07:17.724" v="10655" actId="478"/>
          <ac:picMkLst>
            <pc:docMk/>
            <pc:sldMk cId="31100038" sldId="315"/>
            <ac:picMk id="18" creationId="{2B58A49A-AF56-A700-8564-C6CE618933E0}"/>
          </ac:picMkLst>
        </pc:picChg>
      </pc:sldChg>
      <pc:sldChg chg="addSp delSp modSp add mod replId modNotesTx">
        <pc:chgData name="Stephen Banks" userId="cee1aeeaab736940" providerId="LiveId" clId="{D119C277-C79E-48E9-8C55-C0164EF530B9}" dt="2024-01-05T23:46:38.946" v="15635" actId="14100"/>
        <pc:sldMkLst>
          <pc:docMk/>
          <pc:sldMk cId="3050354112" sldId="316"/>
        </pc:sldMkLst>
        <pc:spChg chg="mod">
          <ac:chgData name="Stephen Banks" userId="cee1aeeaab736940" providerId="LiveId" clId="{D119C277-C79E-48E9-8C55-C0164EF530B9}" dt="2024-01-05T03:06:16.513" v="10654" actId="20577"/>
          <ac:spMkLst>
            <pc:docMk/>
            <pc:sldMk cId="3050354112" sldId="316"/>
            <ac:spMk id="4" creationId="{C0235702-D252-448C-B19A-B3316C4F88E2}"/>
          </ac:spMkLst>
        </pc:spChg>
        <pc:spChg chg="mod">
          <ac:chgData name="Stephen Banks" userId="cee1aeeaab736940" providerId="LiveId" clId="{D119C277-C79E-48E9-8C55-C0164EF530B9}" dt="2024-01-05T04:12:57.371" v="11725" actId="20577"/>
          <ac:spMkLst>
            <pc:docMk/>
            <pc:sldMk cId="3050354112" sldId="316"/>
            <ac:spMk id="5" creationId="{7DAFAC9B-5BD0-B686-9C8A-6D9D809F0A64}"/>
          </ac:spMkLst>
        </pc:spChg>
        <pc:spChg chg="mod">
          <ac:chgData name="Stephen Banks" userId="cee1aeeaab736940" providerId="LiveId" clId="{D119C277-C79E-48E9-8C55-C0164EF530B9}" dt="2024-01-05T03:07:38.798" v="10685" actId="20577"/>
          <ac:spMkLst>
            <pc:docMk/>
            <pc:sldMk cId="3050354112" sldId="316"/>
            <ac:spMk id="8" creationId="{CED188D3-E97C-4E64-AEC5-BA2CE083B7F3}"/>
          </ac:spMkLst>
        </pc:spChg>
        <pc:picChg chg="del">
          <ac:chgData name="Stephen Banks" userId="cee1aeeaab736940" providerId="LiveId" clId="{D119C277-C79E-48E9-8C55-C0164EF530B9}" dt="2024-01-05T03:07:19.012" v="10656" actId="478"/>
          <ac:picMkLst>
            <pc:docMk/>
            <pc:sldMk cId="3050354112" sldId="316"/>
            <ac:picMk id="3" creationId="{11703804-0465-BD4D-3E85-599564BB84C4}"/>
          </ac:picMkLst>
        </pc:picChg>
        <pc:picChg chg="add del mod">
          <ac:chgData name="Stephen Banks" userId="cee1aeeaab736940" providerId="LiveId" clId="{D119C277-C79E-48E9-8C55-C0164EF530B9}" dt="2024-01-05T23:45:49.870" v="15632" actId="478"/>
          <ac:picMkLst>
            <pc:docMk/>
            <pc:sldMk cId="3050354112" sldId="316"/>
            <ac:picMk id="6" creationId="{D69D83A7-FC18-EA3C-D892-D6FDBCF4F61B}"/>
          </ac:picMkLst>
        </pc:picChg>
        <pc:picChg chg="add mod">
          <ac:chgData name="Stephen Banks" userId="cee1aeeaab736940" providerId="LiveId" clId="{D119C277-C79E-48E9-8C55-C0164EF530B9}" dt="2024-01-05T23:46:38.946" v="15635" actId="14100"/>
          <ac:picMkLst>
            <pc:docMk/>
            <pc:sldMk cId="3050354112" sldId="316"/>
            <ac:picMk id="9" creationId="{88C19E84-C242-E769-D371-F825E3C9494D}"/>
          </ac:picMkLst>
        </pc:picChg>
      </pc:sldChg>
      <pc:sldChg chg="modSp add del mod">
        <pc:chgData name="Stephen Banks" userId="cee1aeeaab736940" providerId="LiveId" clId="{D119C277-C79E-48E9-8C55-C0164EF530B9}" dt="2024-01-05T04:29:42.491" v="12416" actId="47"/>
        <pc:sldMkLst>
          <pc:docMk/>
          <pc:sldMk cId="2622799243" sldId="317"/>
        </pc:sldMkLst>
        <pc:spChg chg="mod">
          <ac:chgData name="Stephen Banks" userId="cee1aeeaab736940" providerId="LiveId" clId="{D119C277-C79E-48E9-8C55-C0164EF530B9}" dt="2024-01-05T04:29:35.741" v="12414" actId="20577"/>
          <ac:spMkLst>
            <pc:docMk/>
            <pc:sldMk cId="2622799243" sldId="317"/>
            <ac:spMk id="10" creationId="{8D0AE722-3A17-4292-8B0C-015DEE23F973}"/>
          </ac:spMkLst>
        </pc:spChg>
      </pc:sldChg>
      <pc:sldChg chg="addSp delSp modSp add mod modNotesTx">
        <pc:chgData name="Stephen Banks" userId="cee1aeeaab736940" providerId="LiveId" clId="{D119C277-C79E-48E9-8C55-C0164EF530B9}" dt="2024-01-05T23:37:27.609" v="15374" actId="20577"/>
        <pc:sldMkLst>
          <pc:docMk/>
          <pc:sldMk cId="3988362357" sldId="318"/>
        </pc:sldMkLst>
        <pc:spChg chg="mod">
          <ac:chgData name="Stephen Banks" userId="cee1aeeaab736940" providerId="LiveId" clId="{D119C277-C79E-48E9-8C55-C0164EF530B9}" dt="2024-01-05T04:29:49.821" v="12433" actId="20577"/>
          <ac:spMkLst>
            <pc:docMk/>
            <pc:sldMk cId="3988362357" sldId="318"/>
            <ac:spMk id="4" creationId="{C0235702-D252-448C-B19A-B3316C4F88E2}"/>
          </ac:spMkLst>
        </pc:spChg>
        <pc:spChg chg="mod">
          <ac:chgData name="Stephen Banks" userId="cee1aeeaab736940" providerId="LiveId" clId="{D119C277-C79E-48E9-8C55-C0164EF530B9}" dt="2024-01-05T04:36:28.882" v="12761" actId="20577"/>
          <ac:spMkLst>
            <pc:docMk/>
            <pc:sldMk cId="3988362357" sldId="318"/>
            <ac:spMk id="5" creationId="{7DAFAC9B-5BD0-B686-9C8A-6D9D809F0A64}"/>
          </ac:spMkLst>
        </pc:spChg>
        <pc:spChg chg="mod">
          <ac:chgData name="Stephen Banks" userId="cee1aeeaab736940" providerId="LiveId" clId="{D119C277-C79E-48E9-8C55-C0164EF530B9}" dt="2024-01-05T04:30:46.921" v="12508" actId="20577"/>
          <ac:spMkLst>
            <pc:docMk/>
            <pc:sldMk cId="3988362357" sldId="318"/>
            <ac:spMk id="8" creationId="{CED188D3-E97C-4E64-AEC5-BA2CE083B7F3}"/>
          </ac:spMkLst>
        </pc:spChg>
        <pc:grpChg chg="add mod">
          <ac:chgData name="Stephen Banks" userId="cee1aeeaab736940" providerId="LiveId" clId="{D119C277-C79E-48E9-8C55-C0164EF530B9}" dt="2024-01-05T04:30:44.011" v="12506"/>
          <ac:grpSpMkLst>
            <pc:docMk/>
            <pc:sldMk cId="3988362357" sldId="318"/>
            <ac:grpSpMk id="2" creationId="{83542598-95B6-6859-B331-CD68F01E904F}"/>
          </ac:grpSpMkLst>
        </pc:grpChg>
        <pc:grpChg chg="add del mod">
          <ac:chgData name="Stephen Banks" userId="cee1aeeaab736940" providerId="LiveId" clId="{D119C277-C79E-48E9-8C55-C0164EF530B9}" dt="2024-01-05T04:32:51.296" v="12528" actId="478"/>
          <ac:grpSpMkLst>
            <pc:docMk/>
            <pc:sldMk cId="3988362357" sldId="318"/>
            <ac:grpSpMk id="10" creationId="{83542598-95B6-6859-B331-CD68F01E904F}"/>
          </ac:grpSpMkLst>
        </pc:grpChg>
        <pc:graphicFrameChg chg="add mod">
          <ac:chgData name="Stephen Banks" userId="cee1aeeaab736940" providerId="LiveId" clId="{D119C277-C79E-48E9-8C55-C0164EF530B9}" dt="2024-01-05T04:30:44.011" v="12506"/>
          <ac:graphicFrameMkLst>
            <pc:docMk/>
            <pc:sldMk cId="3988362357" sldId="318"/>
            <ac:graphicFrameMk id="3" creationId="{2376E0BF-0E47-EA41-7DF4-6B90891B32EA}"/>
          </ac:graphicFrameMkLst>
        </pc:graphicFrameChg>
        <pc:graphicFrameChg chg="add mod">
          <ac:chgData name="Stephen Banks" userId="cee1aeeaab736940" providerId="LiveId" clId="{D119C277-C79E-48E9-8C55-C0164EF530B9}" dt="2024-01-05T04:30:44.011" v="12506"/>
          <ac:graphicFrameMkLst>
            <pc:docMk/>
            <pc:sldMk cId="3988362357" sldId="318"/>
            <ac:graphicFrameMk id="7" creationId="{9D04B91F-1B73-265B-E7AA-F3292FE60582}"/>
          </ac:graphicFrameMkLst>
        </pc:graphicFrameChg>
        <pc:graphicFrameChg chg="add mod">
          <ac:chgData name="Stephen Banks" userId="cee1aeeaab736940" providerId="LiveId" clId="{D119C277-C79E-48E9-8C55-C0164EF530B9}" dt="2024-01-05T04:32:18.810" v="12524"/>
          <ac:graphicFrameMkLst>
            <pc:docMk/>
            <pc:sldMk cId="3988362357" sldId="318"/>
            <ac:graphicFrameMk id="11" creationId="{2376E0BF-0E47-EA41-7DF4-6B90891B32EA}"/>
          </ac:graphicFrameMkLst>
        </pc:graphicFrameChg>
        <pc:graphicFrameChg chg="add mod">
          <ac:chgData name="Stephen Banks" userId="cee1aeeaab736940" providerId="LiveId" clId="{D119C277-C79E-48E9-8C55-C0164EF530B9}" dt="2024-01-05T04:32:31.822" v="12527" actId="1076"/>
          <ac:graphicFrameMkLst>
            <pc:docMk/>
            <pc:sldMk cId="3988362357" sldId="318"/>
            <ac:graphicFrameMk id="12" creationId="{9D04B91F-1B73-265B-E7AA-F3292FE60582}"/>
          </ac:graphicFrameMkLst>
        </pc:graphicFrameChg>
        <pc:graphicFrameChg chg="add mod">
          <ac:chgData name="Stephen Banks" userId="cee1aeeaab736940" providerId="LiveId" clId="{D119C277-C79E-48E9-8C55-C0164EF530B9}" dt="2024-01-05T04:33:52.945" v="12540"/>
          <ac:graphicFrameMkLst>
            <pc:docMk/>
            <pc:sldMk cId="3988362357" sldId="318"/>
            <ac:graphicFrameMk id="13" creationId="{2376E0BF-0E47-EA41-7DF4-6B90891B32EA}"/>
          </ac:graphicFrameMkLst>
        </pc:graphicFrameChg>
        <pc:graphicFrameChg chg="add mod">
          <ac:chgData name="Stephen Banks" userId="cee1aeeaab736940" providerId="LiveId" clId="{D119C277-C79E-48E9-8C55-C0164EF530B9}" dt="2024-01-05T04:33:03.518" v="12532"/>
          <ac:graphicFrameMkLst>
            <pc:docMk/>
            <pc:sldMk cId="3988362357" sldId="318"/>
            <ac:graphicFrameMk id="14" creationId="{9D04B91F-1B73-265B-E7AA-F3292FE60582}"/>
          </ac:graphicFrameMkLst>
        </pc:graphicFrameChg>
        <pc:graphicFrameChg chg="add mod">
          <ac:chgData name="Stephen Banks" userId="cee1aeeaab736940" providerId="LiveId" clId="{D119C277-C79E-48E9-8C55-C0164EF530B9}" dt="2024-01-05T04:34:55.856" v="12549"/>
          <ac:graphicFrameMkLst>
            <pc:docMk/>
            <pc:sldMk cId="3988362357" sldId="318"/>
            <ac:graphicFrameMk id="15" creationId="{B55729CD-3AB5-AF4D-D8EE-7C08C2ACD801}"/>
          </ac:graphicFrameMkLst>
        </pc:graphicFrameChg>
        <pc:picChg chg="del">
          <ac:chgData name="Stephen Banks" userId="cee1aeeaab736940" providerId="LiveId" clId="{D119C277-C79E-48E9-8C55-C0164EF530B9}" dt="2024-01-05T04:29:52.001" v="12434" actId="478"/>
          <ac:picMkLst>
            <pc:docMk/>
            <pc:sldMk cId="3988362357" sldId="318"/>
            <ac:picMk id="6" creationId="{2B2D248D-E867-B7F4-BB7C-A84928FE6790}"/>
          </ac:picMkLst>
        </pc:picChg>
        <pc:picChg chg="del">
          <ac:chgData name="Stephen Banks" userId="cee1aeeaab736940" providerId="LiveId" clId="{D119C277-C79E-48E9-8C55-C0164EF530B9}" dt="2024-01-05T04:29:53.529" v="12435" actId="478"/>
          <ac:picMkLst>
            <pc:docMk/>
            <pc:sldMk cId="3988362357" sldId="318"/>
            <ac:picMk id="9" creationId="{0D708B19-97FA-FCCE-389A-0E8B635EA74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ee1aeeaab736940/Documents/data_analyst_professional_certificate/SQL%20-%20Big%20Query/SQL_BikeShare_Summar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ee1aeeaab736940/Documents/data_analyst_professional_certificate/SQL%20-%20Big%20Query/SQL_BikeShare_Summari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'[SQL_BikeShare_Summaries.xlsx]Bike Usage'!$D$1</c:f>
              <c:strCache>
                <c:ptCount val="1"/>
                <c:pt idx="0">
                  <c:v>Member</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1170-48F7-A65A-F7B11B4D7DB5}"/>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1170-48F7-A65A-F7B11B4D7DB5}"/>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1170-48F7-A65A-F7B11B4D7DB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'[SQL_BikeShare_Summaries.xlsx]Bike Usage'!$A$2:$A$4</c:f>
              <c:strCache>
                <c:ptCount val="3"/>
                <c:pt idx="0">
                  <c:v>classic_bike</c:v>
                </c:pt>
                <c:pt idx="1">
                  <c:v>electric_bike</c:v>
                </c:pt>
                <c:pt idx="2">
                  <c:v>docked_bike</c:v>
                </c:pt>
              </c:strCache>
            </c:strRef>
          </c:cat>
          <c:val>
            <c:numRef>
              <c:f>'[SQL_BikeShare_Summaries.xlsx]Bike Usage'!$D$2:$D$4</c:f>
              <c:numCache>
                <c:formatCode>0.0%</c:formatCode>
                <c:ptCount val="3"/>
                <c:pt idx="0">
                  <c:v>0.77972221664455943</c:v>
                </c:pt>
                <c:pt idx="1">
                  <c:v>0.22027778335544057</c:v>
                </c:pt>
              </c:numCache>
            </c:numRef>
          </c:val>
          <c:extLst>
            <c:ext xmlns:c16="http://schemas.microsoft.com/office/drawing/2014/chart" uri="{C3380CC4-5D6E-409C-BE32-E72D297353CC}">
              <c16:uniqueId val="{00000006-1170-48F7-A65A-F7B11B4D7DB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'[SQL_BikeShare_Summaries.xlsx]Bike Usage'!$E$1</c:f>
              <c:strCache>
                <c:ptCount val="1"/>
                <c:pt idx="0">
                  <c:v>Casual</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E777-4AED-835E-8860780AE214}"/>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E777-4AED-835E-8860780AE214}"/>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E777-4AED-835E-8860780AE21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'[SQL_BikeShare_Summaries.xlsx]Bike Usage'!$A$2:$A$4</c:f>
              <c:strCache>
                <c:ptCount val="3"/>
                <c:pt idx="0">
                  <c:v>classic_bike</c:v>
                </c:pt>
                <c:pt idx="1">
                  <c:v>electric_bike</c:v>
                </c:pt>
                <c:pt idx="2">
                  <c:v>docked_bike</c:v>
                </c:pt>
              </c:strCache>
            </c:strRef>
          </c:cat>
          <c:val>
            <c:numRef>
              <c:f>'[SQL_BikeShare_Summaries.xlsx]Bike Usage'!$E$2:$E$4</c:f>
              <c:numCache>
                <c:formatCode>0.0%</c:formatCode>
                <c:ptCount val="3"/>
                <c:pt idx="0">
                  <c:v>0.61588287588540469</c:v>
                </c:pt>
                <c:pt idx="1">
                  <c:v>0.23177893306684333</c:v>
                </c:pt>
                <c:pt idx="2">
                  <c:v>0.15233819104775193</c:v>
                </c:pt>
              </c:numCache>
            </c:numRef>
          </c:val>
          <c:extLst>
            <c:ext xmlns:c16="http://schemas.microsoft.com/office/drawing/2014/chart" uri="{C3380CC4-5D6E-409C-BE32-E72D297353CC}">
              <c16:uniqueId val="{00000006-E777-4AED-835E-8860780AE21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dgm:spPr/>
      <dgm:t>
        <a:bodyPr/>
        <a:lstStyle/>
        <a:p>
          <a:pPr>
            <a:lnSpc>
              <a:spcPct val="100000"/>
            </a:lnSpc>
            <a:spcAft>
              <a:spcPts val="0"/>
            </a:spcAft>
          </a:pPr>
          <a:r>
            <a:rPr lang="en-US" spc="100" baseline="0" dirty="0">
              <a:solidFill>
                <a:schemeClr val="tx1"/>
              </a:solidFill>
            </a:rPr>
            <a:t>Data Table Compilation</a:t>
          </a:r>
        </a:p>
      </dgm:t>
    </dgm:pt>
    <dgm:pt modelId="{8F2C679D-77AF-46F9-9ACE-1E1D440B1883}" type="parTrans" cxnId="{B681E0E7-0B3A-4DB8-BF19-F9AE0E1C787B}">
      <dgm:prSet/>
      <dgm:spPr/>
      <dgm:t>
        <a:bodyPr/>
        <a:lstStyle/>
        <a:p>
          <a:endParaRPr lang="en-US">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Compile all 12 months of CSV data into one data table while excluding rows with null values.</a:t>
          </a:r>
          <a:endParaRPr lang="en-US" sz="1100" spc="100" baseline="0" dirty="0">
            <a:solidFill>
              <a:schemeClr val="tx1"/>
            </a:solidFill>
          </a:endParaRP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dgm:spPr/>
      <dgm:t>
        <a:bodyPr/>
        <a:lstStyle/>
        <a:p>
          <a:pPr>
            <a:lnSpc>
              <a:spcPct val="100000"/>
            </a:lnSpc>
            <a:spcAft>
              <a:spcPts val="0"/>
            </a:spcAft>
          </a:pPr>
          <a:r>
            <a:rPr lang="en-US" spc="100" baseline="0" dirty="0">
              <a:solidFill>
                <a:schemeClr val="tx1"/>
              </a:solidFill>
            </a:rPr>
            <a:t>Data Removal</a:t>
          </a: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Drop columns of data I won’t need.</a:t>
          </a:r>
          <a:endParaRPr lang="en-US" sz="1100" spc="100" baseline="0" dirty="0">
            <a:solidFill>
              <a:schemeClr val="tx1"/>
            </a:solidFill>
          </a:endParaRP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dgm:spPr/>
      <dgm:t>
        <a:bodyPr/>
        <a:lstStyle/>
        <a:p>
          <a:pPr>
            <a:lnSpc>
              <a:spcPct val="100000"/>
            </a:lnSpc>
            <a:spcAft>
              <a:spcPts val="0"/>
            </a:spcAft>
          </a:pPr>
          <a:r>
            <a:rPr lang="en-US" spc="100" baseline="0" dirty="0">
              <a:solidFill>
                <a:schemeClr val="tx1"/>
              </a:solidFill>
            </a:rPr>
            <a:t>Test Field Calculations</a:t>
          </a: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100" spc="100" baseline="0" dirty="0">
              <a:solidFill>
                <a:schemeClr val="tx1"/>
              </a:solidFill>
            </a:rPr>
            <a:t>Test and add field calculations to row values. </a:t>
          </a:r>
          <a:endParaRPr lang="en-US" sz="1100" spc="150" baseline="0" dirty="0">
            <a:solidFill>
              <a:schemeClr val="tx1"/>
            </a:solidFill>
          </a:endParaRP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New Calculated Fields </a:t>
          </a: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Analysis Querying</a:t>
          </a: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buFont typeface="Arial" panose="020B0604020202020204" pitchFamily="34" charset="0"/>
            <a:buNone/>
          </a:pPr>
          <a:r>
            <a:rPr lang="en-US" sz="1100" b="0" i="0" spc="150" baseline="0" dirty="0">
              <a:solidFill>
                <a:schemeClr val="tx1"/>
              </a:solidFill>
            </a:rPr>
            <a:t>Create new columns with calculated values.</a:t>
          </a:r>
          <a:endParaRPr lang="en-US" sz="1100" spc="100" baseline="0" dirty="0">
            <a:solidFill>
              <a:schemeClr val="tx1"/>
            </a:solidFill>
          </a:endParaRP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buFont typeface="Arial" panose="020B0604020202020204" pitchFamily="34" charset="0"/>
            <a:buChar char="•"/>
          </a:pPr>
          <a:r>
            <a:rPr lang="en-US" sz="1100" b="0" i="0" spc="100" baseline="0" dirty="0">
              <a:solidFill>
                <a:schemeClr val="tx1"/>
              </a:solidFill>
            </a:rPr>
            <a:t>Run analysis queries on finalized data table.</a:t>
          </a:r>
          <a:endParaRPr lang="en-US" sz="1100" spc="100" baseline="0" dirty="0">
            <a:solidFill>
              <a:schemeClr val="tx1"/>
            </a:solidFill>
          </a:endParaRP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ScaleY="142393"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67243" y="1117654"/>
          <a:ext cx="0" cy="112105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0" y="248752"/>
          <a:ext cx="2876530" cy="121693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1254" rIns="144931" bIns="51254"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Compile all 12 months of CSV data into one data table while excluding rows with null values.</a:t>
          </a:r>
          <a:endParaRPr lang="en-US" sz="1100" kern="1200" spc="100" baseline="0" dirty="0">
            <a:solidFill>
              <a:schemeClr val="tx1"/>
            </a:solidFill>
          </a:endParaRPr>
        </a:p>
      </dsp:txBody>
      <dsp:txXfrm>
        <a:off x="0" y="248752"/>
        <a:ext cx="2876530" cy="1216931"/>
      </dsp:txXfrm>
    </dsp:sp>
    <dsp:sp modelId="{5C96A5F5-16B2-4AEA-9591-B66C220F4A65}">
      <dsp:nvSpPr>
        <dsp:cNvPr id="0" name=""/>
        <dsp:cNvSpPr/>
      </dsp:nvSpPr>
      <dsp:spPr>
        <a:xfrm>
          <a:off x="12293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100000"/>
            </a:lnSpc>
            <a:spcBef>
              <a:spcPct val="0"/>
            </a:spcBef>
            <a:spcAft>
              <a:spcPts val="0"/>
            </a:spcAft>
            <a:buNone/>
          </a:pPr>
          <a:r>
            <a:rPr lang="en-US" sz="1600" kern="1200" spc="100" baseline="0" dirty="0">
              <a:solidFill>
                <a:schemeClr val="tx1"/>
              </a:solidFill>
            </a:rPr>
            <a:t>Data Table Compilation</a:t>
          </a:r>
        </a:p>
      </dsp:txBody>
      <dsp:txXfrm>
        <a:off x="122935" y="2225143"/>
        <a:ext cx="2667714" cy="468233"/>
      </dsp:txXfrm>
    </dsp:sp>
    <dsp:sp modelId="{B3AC6DBE-85B6-4AF3-BADF-7E1E82B735CC}">
      <dsp:nvSpPr>
        <dsp:cNvPr id="0" name=""/>
        <dsp:cNvSpPr/>
      </dsp:nvSpPr>
      <dsp:spPr>
        <a:xfrm>
          <a:off x="1415447" y="1998074"/>
          <a:ext cx="101545" cy="14750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49187"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527649" y="2859122"/>
          <a:ext cx="2843076"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Drop columns of data I won’t need.</a:t>
          </a:r>
          <a:endParaRPr lang="en-US" sz="1100" kern="1200" spc="100" baseline="0" dirty="0">
            <a:solidFill>
              <a:schemeClr val="tx1"/>
            </a:solidFill>
          </a:endParaRPr>
        </a:p>
      </dsp:txBody>
      <dsp:txXfrm>
        <a:off x="1527649" y="2859122"/>
        <a:ext cx="2843076" cy="621548"/>
      </dsp:txXfrm>
    </dsp:sp>
    <dsp:sp modelId="{730471FC-8FAF-49B2-8F42-63D391F759BE}">
      <dsp:nvSpPr>
        <dsp:cNvPr id="0" name=""/>
        <dsp:cNvSpPr/>
      </dsp:nvSpPr>
      <dsp:spPr>
        <a:xfrm>
          <a:off x="1615362"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100000"/>
            </a:lnSpc>
            <a:spcBef>
              <a:spcPct val="0"/>
            </a:spcBef>
            <a:spcAft>
              <a:spcPts val="0"/>
            </a:spcAft>
            <a:buNone/>
          </a:pPr>
          <a:r>
            <a:rPr lang="en-US" sz="1600" kern="1200" spc="100" baseline="0" dirty="0">
              <a:solidFill>
                <a:schemeClr val="tx1"/>
              </a:solidFill>
            </a:rPr>
            <a:t>Data Removal</a:t>
          </a:r>
        </a:p>
      </dsp:txBody>
      <dsp:txXfrm>
        <a:off x="1615362" y="1450279"/>
        <a:ext cx="2667714" cy="468233"/>
      </dsp:txXfrm>
    </dsp:sp>
    <dsp:sp modelId="{F34C40A7-6131-4EF1-9887-E7EEA86D1562}">
      <dsp:nvSpPr>
        <dsp:cNvPr id="0" name=""/>
        <dsp:cNvSpPr/>
      </dsp:nvSpPr>
      <dsp:spPr>
        <a:xfrm>
          <a:off x="2899005" y="2020032"/>
          <a:ext cx="100364"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480"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4702" y="662984"/>
          <a:ext cx="3045556"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kern="1200" spc="100" baseline="0" dirty="0">
              <a:solidFill>
                <a:schemeClr val="tx1"/>
              </a:solidFill>
            </a:rPr>
            <a:t>Test and add field calculations to row values. </a:t>
          </a:r>
          <a:endParaRPr lang="en-US" sz="1100" kern="1200" spc="150" baseline="0" dirty="0">
            <a:solidFill>
              <a:schemeClr val="tx1"/>
            </a:solidFill>
          </a:endParaRPr>
        </a:p>
      </dsp:txBody>
      <dsp:txXfrm>
        <a:off x="3454702" y="662984"/>
        <a:ext cx="3045556" cy="621548"/>
      </dsp:txXfrm>
    </dsp:sp>
    <dsp:sp modelId="{7605329C-2B32-4CD7-9B69-1B3DAB88562E}">
      <dsp:nvSpPr>
        <dsp:cNvPr id="0" name=""/>
        <dsp:cNvSpPr/>
      </dsp:nvSpPr>
      <dsp:spPr>
        <a:xfrm>
          <a:off x="335372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100000"/>
            </a:lnSpc>
            <a:spcBef>
              <a:spcPct val="0"/>
            </a:spcBef>
            <a:spcAft>
              <a:spcPts val="0"/>
            </a:spcAft>
            <a:buNone/>
          </a:pPr>
          <a:r>
            <a:rPr lang="en-US" sz="1600" kern="1200" spc="100" baseline="0" dirty="0">
              <a:solidFill>
                <a:schemeClr val="tx1"/>
              </a:solidFill>
            </a:rPr>
            <a:t>Test Field Calculations</a:t>
          </a:r>
        </a:p>
      </dsp:txBody>
      <dsp:txXfrm>
        <a:off x="3353725" y="2225143"/>
        <a:ext cx="2667714" cy="468233"/>
      </dsp:txXfrm>
    </dsp:sp>
    <dsp:sp modelId="{79B0CEDC-0005-4ACE-AB25-DB9533DC85C2}">
      <dsp:nvSpPr>
        <dsp:cNvPr id="0" name=""/>
        <dsp:cNvSpPr/>
      </dsp:nvSpPr>
      <dsp:spPr>
        <a:xfrm>
          <a:off x="4923724"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00241"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959" y="2859122"/>
          <a:ext cx="2990564"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50" baseline="0" dirty="0">
              <a:solidFill>
                <a:schemeClr val="tx1"/>
              </a:solidFill>
            </a:rPr>
            <a:t>Create new columns with calculated values.</a:t>
          </a:r>
          <a:endParaRPr lang="en-US" sz="1100" kern="1200" spc="100" baseline="0" dirty="0">
            <a:solidFill>
              <a:schemeClr val="tx1"/>
            </a:solidFill>
          </a:endParaRPr>
        </a:p>
      </dsp:txBody>
      <dsp:txXfrm>
        <a:off x="5304959" y="2859122"/>
        <a:ext cx="2990564" cy="621548"/>
      </dsp:txXfrm>
    </dsp:sp>
    <dsp:sp modelId="{5646D4EB-C7F1-4D0E-8051-C7D6C1D31ADE}">
      <dsp:nvSpPr>
        <dsp:cNvPr id="0" name=""/>
        <dsp:cNvSpPr/>
      </dsp:nvSpPr>
      <dsp:spPr>
        <a:xfrm>
          <a:off x="5464554"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ts val="0"/>
            </a:spcAft>
            <a:buFont typeface="Arial" panose="020B0604020202020204" pitchFamily="34" charset="0"/>
            <a:buNone/>
          </a:pPr>
          <a:r>
            <a:rPr lang="en-US" sz="1600" kern="1200" spc="100" baseline="0" dirty="0">
              <a:solidFill>
                <a:schemeClr val="tx1"/>
              </a:solidFill>
            </a:rPr>
            <a:t>New Calculated Fields </a:t>
          </a:r>
        </a:p>
      </dsp:txBody>
      <dsp:txXfrm>
        <a:off x="5464554" y="1450279"/>
        <a:ext cx="2667714" cy="468233"/>
      </dsp:txXfrm>
    </dsp:sp>
    <dsp:sp modelId="{A72D3A03-5E34-4B13-9747-5EFFE003B8C1}">
      <dsp:nvSpPr>
        <dsp:cNvPr id="0" name=""/>
        <dsp:cNvSpPr/>
      </dsp:nvSpPr>
      <dsp:spPr>
        <a:xfrm>
          <a:off x="6747456"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56977" y="1284517"/>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132827" y="662972"/>
          <a:ext cx="2848300" cy="62157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Run analysis queries on finalized data table.</a:t>
          </a:r>
          <a:endParaRPr lang="en-US" sz="1100" kern="1200" spc="100" baseline="0" dirty="0">
            <a:solidFill>
              <a:schemeClr val="tx1"/>
            </a:solidFill>
          </a:endParaRPr>
        </a:p>
      </dsp:txBody>
      <dsp:txXfrm>
        <a:off x="7132827" y="662972"/>
        <a:ext cx="2848300" cy="621573"/>
      </dsp:txXfrm>
    </dsp:sp>
    <dsp:sp modelId="{03CEA676-E009-456C-B86F-9C9A7D3DA364}">
      <dsp:nvSpPr>
        <dsp:cNvPr id="0" name=""/>
        <dsp:cNvSpPr/>
      </dsp:nvSpPr>
      <dsp:spPr>
        <a:xfrm>
          <a:off x="7205931"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ts val="0"/>
            </a:spcAft>
            <a:buFont typeface="Arial" panose="020B0604020202020204" pitchFamily="34" charset="0"/>
            <a:buNone/>
          </a:pPr>
          <a:r>
            <a:rPr lang="en-US" sz="1600" kern="1200" spc="100" baseline="0" dirty="0">
              <a:solidFill>
                <a:schemeClr val="tx1"/>
              </a:solidFill>
            </a:rPr>
            <a:t>Analysis Querying</a:t>
          </a:r>
        </a:p>
      </dsp:txBody>
      <dsp:txXfrm>
        <a:off x="7205931" y="2225143"/>
        <a:ext cx="2667714" cy="468233"/>
      </dsp:txXfrm>
    </dsp:sp>
    <dsp:sp modelId="{864F9172-41AB-4727-BD60-71E6F62154FB}">
      <dsp:nvSpPr>
        <dsp:cNvPr id="0" name=""/>
        <dsp:cNvSpPr/>
      </dsp:nvSpPr>
      <dsp:spPr>
        <a:xfrm>
          <a:off x="8506702" y="2020030"/>
          <a:ext cx="100548"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12/31/2023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types of riders peak during the summer months. Members maintained high rides longer into the year.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graph shows that there is seasonality for both groups. Both groups rode significantly less in Q1 and Q4 most likely due to the temperature and weather conditions. In Q1, the average temperatures was 31.2 degrees Fahrenheit, and Q4 had an average temperature of 46 degrees Fahrenheit with October being the warmest month in Q4 at almost 60 degrees, which is most likely why members still had a high number of rides.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February was the coldest month of the year at 20.2 degrees Fahrenheit and had 13” of snowfall during the month which makes it difficult to ride a bike.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Members accounted for 55.4% of overall rides for the year and casuals accounted for 44.6%.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Chicago average monthly temperatures: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Jan</a:t>
            </a:r>
            <a:r>
              <a:rPr lang="en-US" dirty="0"/>
              <a:t>: 29.2, </a:t>
            </a:r>
            <a:r>
              <a:rPr lang="en-US" b="1" dirty="0"/>
              <a:t>Feb</a:t>
            </a:r>
            <a:r>
              <a:rPr lang="en-US" dirty="0"/>
              <a:t>: 20.2 13” of snowfall, </a:t>
            </a:r>
            <a:r>
              <a:rPr lang="en-US" b="1" dirty="0"/>
              <a:t>Mar</a:t>
            </a:r>
            <a:r>
              <a:rPr lang="en-US" dirty="0"/>
              <a:t>: 44.2, </a:t>
            </a:r>
            <a:r>
              <a:rPr lang="en-US" b="1" dirty="0"/>
              <a:t>Apr</a:t>
            </a:r>
            <a:r>
              <a:rPr lang="en-US" dirty="0"/>
              <a:t>: 51.9, </a:t>
            </a:r>
            <a:r>
              <a:rPr lang="en-US" b="1" dirty="0"/>
              <a:t>May</a:t>
            </a:r>
            <a:r>
              <a:rPr lang="en-US" dirty="0"/>
              <a:t>: 60.2, </a:t>
            </a:r>
            <a:r>
              <a:rPr lang="en-US" b="1" dirty="0"/>
              <a:t>Jun</a:t>
            </a:r>
            <a:r>
              <a:rPr lang="en-US" dirty="0"/>
              <a:t>: 74.3, </a:t>
            </a:r>
            <a:r>
              <a:rPr lang="en-US" b="1" dirty="0"/>
              <a:t>Jul</a:t>
            </a:r>
            <a:r>
              <a:rPr lang="en-US" dirty="0"/>
              <a:t>: 74.4, </a:t>
            </a:r>
            <a:r>
              <a:rPr lang="en-US" b="1" dirty="0"/>
              <a:t>Aug</a:t>
            </a:r>
            <a:r>
              <a:rPr lang="en-US" dirty="0"/>
              <a:t>: 77.1, </a:t>
            </a:r>
            <a:r>
              <a:rPr lang="en-US" b="1" dirty="0"/>
              <a:t>Sep</a:t>
            </a:r>
            <a:r>
              <a:rPr lang="en-US" dirty="0"/>
              <a:t>: 70.3, </a:t>
            </a:r>
            <a:r>
              <a:rPr lang="en-US" b="1" dirty="0"/>
              <a:t>Oct</a:t>
            </a:r>
            <a:r>
              <a:rPr lang="en-US" dirty="0"/>
              <a:t>: 59.7, </a:t>
            </a:r>
            <a:r>
              <a:rPr lang="en-US" b="1" dirty="0"/>
              <a:t>Nov</a:t>
            </a:r>
            <a:r>
              <a:rPr lang="en-US" dirty="0"/>
              <a:t>: 40.3, </a:t>
            </a:r>
            <a:r>
              <a:rPr lang="en-US" b="1" dirty="0"/>
              <a:t>Dec</a:t>
            </a:r>
            <a:r>
              <a:rPr lang="en-US" dirty="0"/>
              <a:t>: 38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Jan-Mar</a:t>
            </a:r>
            <a:r>
              <a:rPr lang="en-US" dirty="0"/>
              <a:t>: 31.2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Apr-May</a:t>
            </a:r>
            <a:r>
              <a:rPr lang="en-US" dirty="0"/>
              <a:t>: 56.1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Jun-Sep</a:t>
            </a:r>
            <a:r>
              <a:rPr lang="en-US" dirty="0"/>
              <a:t>: 74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Oct</a:t>
            </a:r>
            <a:r>
              <a:rPr lang="en-US" dirty="0"/>
              <a:t>: 59.7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Nov-Dec</a:t>
            </a:r>
            <a:r>
              <a:rPr lang="en-US" dirty="0"/>
              <a:t>: 39.2</a:t>
            </a:r>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636503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2085007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Casuals</a:t>
            </a:r>
            <a:r>
              <a:rPr lang="en-US" dirty="0"/>
              <a:t>: Ride durations shorten as the months get colder during the beginning and end of the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Members</a:t>
            </a:r>
            <a:r>
              <a:rPr lang="en-US" dirty="0"/>
              <a:t>: Same thing for members. Rides durations fluctuated less because of consistent traveling.</a:t>
            </a:r>
          </a:p>
        </p:txBody>
      </p:sp>
      <p:sp>
        <p:nvSpPr>
          <p:cNvPr id="4" name="Slide Number Placeholder 3"/>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4080011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Casuals</a:t>
            </a:r>
            <a:r>
              <a:rPr lang="en-US" dirty="0"/>
              <a:t>: Ride more as the day progresses with no significant peak riding in the first half of the day. Rides peak around 6 pm which would indicate that casual riders are utilizing the bikes after they get off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Members</a:t>
            </a:r>
            <a:r>
              <a:rPr lang="en-US" dirty="0"/>
              <a:t>: Initial peak riding around 8-9 am which would indicate that the bikes are being used to travel to work or school. Rides then fall for a bit and then progress through the rest of the day. Rides then peak again around 6 pm which would indicate that most members are traveling back home at that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groups ride frequency tapers off after 6 pm.</a:t>
            </a:r>
          </a:p>
        </p:txBody>
      </p:sp>
      <p:sp>
        <p:nvSpPr>
          <p:cNvPr id="4" name="Slide Number Placeholder 3"/>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1789625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out of 10 of the top ten routes casuals take have the same end station as the start station, which tells me that they are most likely traveling in loops. We know that casual riders most likely use the bikes for entertainment or fun rather than specifically for travel. With that in mind, I looked up the stations on Google Maps and confirmed that at least the top 5 routes are near parks, piers, or bodies of water, which are all good places for fun rides in a loop starting in one place and ending at the starting point.</a:t>
            </a:r>
          </a:p>
        </p:txBody>
      </p:sp>
      <p:sp>
        <p:nvSpPr>
          <p:cNvPr id="4" name="Slide Number Placeholder 3"/>
          <p:cNvSpPr>
            <a:spLocks noGrp="1"/>
          </p:cNvSpPr>
          <p:nvPr>
            <p:ph type="sldNum" sz="quarter" idx="5"/>
          </p:nvPr>
        </p:nvSpPr>
        <p:spPr/>
        <p:txBody>
          <a:bodyPr/>
          <a:lstStyle/>
          <a:p>
            <a:fld id="{F07F282E-55F5-4803-B60F-09BA4600E538}" type="slidenum">
              <a:rPr lang="en-US" smtClean="0"/>
              <a:t>17</a:t>
            </a:fld>
            <a:endParaRPr lang="en-US" dirty="0"/>
          </a:p>
        </p:txBody>
      </p:sp>
    </p:spTree>
    <p:extLst>
      <p:ext uri="{BB962C8B-B14F-4D97-AF65-F5344CB8AC3E}">
        <p14:creationId xmlns:p14="http://schemas.microsoft.com/office/powerpoint/2010/main" val="842811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route table here shows that members primarily use the bikes as a means of travel going to one place and then returning from that place to the start point. </a:t>
            </a:r>
          </a:p>
        </p:txBody>
      </p:sp>
      <p:sp>
        <p:nvSpPr>
          <p:cNvPr id="4" name="Slide Number Placeholder 3"/>
          <p:cNvSpPr>
            <a:spLocks noGrp="1"/>
          </p:cNvSpPr>
          <p:nvPr>
            <p:ph type="sldNum" sz="quarter" idx="5"/>
          </p:nvPr>
        </p:nvSpPr>
        <p:spPr/>
        <p:txBody>
          <a:bodyPr/>
          <a:lstStyle/>
          <a:p>
            <a:fld id="{F07F282E-55F5-4803-B60F-09BA4600E538}" type="slidenum">
              <a:rPr lang="en-US" smtClean="0"/>
              <a:t>18</a:t>
            </a:fld>
            <a:endParaRPr lang="en-US" dirty="0"/>
          </a:p>
        </p:txBody>
      </p:sp>
    </p:spTree>
    <p:extLst>
      <p:ext uri="{BB962C8B-B14F-4D97-AF65-F5344CB8AC3E}">
        <p14:creationId xmlns:p14="http://schemas.microsoft.com/office/powerpoint/2010/main" val="256469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19</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believe the marketing team should focus on communicating that casual riders will be able to ride more often, longer, and wouldn’t have to think about how much it would cost them per ride if they were to switch to a membership program.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would get unlimited 45-minute rides using the classic bikes, discounted rates for using the e-bikes at .17/min instead of .42/min and will be able to accrue points toward e-bike credits using the Bike Angels program. We know that casual riders ride longer than members, so being able to ride more often and longer as a member is a </a:t>
            </a:r>
            <a:r>
              <a:rPr lang="en-US"/>
              <a:t>huge benefit.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there are popular events or areas that they like to ride for fun and entertainment, they can use the reserve-ahead feature to ensure they are able to use a bike at their park, pier, lake, </a:t>
            </a:r>
            <a:r>
              <a:rPr lang="en-US" dirty="0" err="1"/>
              <a:t>etc</a:t>
            </a:r>
            <a:r>
              <a:rPr lang="en-US" dirty="0"/>
              <a:t> station loop. </a:t>
            </a:r>
          </a:p>
        </p:txBody>
      </p:sp>
      <p:sp>
        <p:nvSpPr>
          <p:cNvPr id="4" name="Slide Number Placeholder 3"/>
          <p:cNvSpPr>
            <a:spLocks noGrp="1"/>
          </p:cNvSpPr>
          <p:nvPr>
            <p:ph type="sldNum" sz="quarter" idx="5"/>
          </p:nvPr>
        </p:nvSpPr>
        <p:spPr/>
        <p:txBody>
          <a:bodyPr/>
          <a:lstStyle/>
          <a:p>
            <a:fld id="{F07F282E-55F5-4803-B60F-09BA4600E538}" type="slidenum">
              <a:rPr lang="en-US" smtClean="0"/>
              <a:t>20</a:t>
            </a:fld>
            <a:endParaRPr lang="en-US" dirty="0"/>
          </a:p>
        </p:txBody>
      </p:sp>
    </p:spTree>
    <p:extLst>
      <p:ext uri="{BB962C8B-B14F-4D97-AF65-F5344CB8AC3E}">
        <p14:creationId xmlns:p14="http://schemas.microsoft.com/office/powerpoint/2010/main" val="2789022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21</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pricing flexibility will still be in place to attract new customers, converting casual riders to members is the key to future growth. Our finance analysts here at Cyclistic have concluded that annual members are much more profitable than casual riders. </a:t>
            </a:r>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first steps we need to take to build a solid marketing campaign is to look at how annual members and casual riders utilize the bikes.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initial hypothesis is that annual riders use the bikes more for travel and therefore have a lower travel duration. Since they are most likely using the bikes for traveling, they will also begin their return route from the end station of their initial route. I also expect that they utilize the bikes more heavily during the weekdays.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casual riders, I would expect that they would have a more even distribution of bike use because they are riding casually and do not need to be at a certain place by a certain time and may want to try out the different types of bikes. I would also expect that casual riders have a longer trip duration than members.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 us begin looking at the data.</a:t>
            </a:r>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setting up my data table for querying, I noticed that there are some ride lengths that have negative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outliers are significantly impacting the ride length averages, I will switch to using the median ride lengths as that will provide more accurate numbers for analysis. I will need confirmation that these outliers need to be removed from the dataset since they impact the rider type, bike type, ride duration, and are confirmed by extremely high ride costs.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reviewing the cleaned-up data, I noticed that there are significant outliers primarily showing under the docked bike rideable type that only shows for casual riders. Some of the docked bike ride data seems legitimate, so I won’t remove the outliers from the dataset without confirmation, but I will use the median instead of the average since those outliers are significantly impacting the average.</a:t>
            </a:r>
          </a:p>
          <a:p>
            <a:endParaRPr lang="en-US" dirty="0"/>
          </a:p>
          <a:p>
            <a:r>
              <a:rPr lang="en-US" dirty="0"/>
              <a:t>Casual and member riders ride differently, so we’ll compare how they are riding during the week and each month.</a:t>
            </a:r>
          </a:p>
          <a:p>
            <a:endParaRPr lang="en-US" dirty="0"/>
          </a:p>
          <a:p>
            <a:r>
              <a:rPr lang="en-US" dirty="0"/>
              <a:t>This data is based in Chicago, Illinois where it can get cold and windy, so do the different seasons play a part in how the two rider types ride throughout the year?</a:t>
            </a:r>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114470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different types of bikes available; classic bike, docked bike, and electric bike. How are casual and member riders using them, and are there any similarities or differences?</a:t>
            </a:r>
          </a:p>
          <a:p>
            <a:endParaRPr lang="en-US" dirty="0"/>
          </a:p>
          <a:p>
            <a:r>
              <a:rPr lang="en-US" dirty="0"/>
              <a:t>Are there specific routes that our member types use? I’ll use the route data to see if members are traveling more than casual riders and to show how casual riders may be using the bikes differently than member riders.</a:t>
            </a:r>
          </a:p>
          <a:p>
            <a:endParaRPr lang="en-US" dirty="0"/>
          </a:p>
          <a:p>
            <a:r>
              <a:rPr lang="en-US" dirty="0"/>
              <a:t>I believe that casual and member riders use the bikes at different times of the day, so segmenting out the ride starts should be able to show this.</a:t>
            </a:r>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790394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members don’t seem to use docked bikes, so this is something we should investigate further.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Electric bike usage is about the same for members and casual riders. This is a potential area where we can show that a membership is more cost effective for the user if they like using the electric bikes.</a:t>
            </a:r>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4229574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this graph we can see that members and casuals had inverted ride patterns where casual riders peaked on the weekends and members peaked during the middle of the week.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Casual</a:t>
            </a:r>
            <a:r>
              <a:rPr lang="en-US" dirty="0"/>
              <a:t> riders are primarily weekend biking warriors with 42.6% of their total rides falling on Sat/Sun. This shows that casual riders are most likely using the bikes for fun and entertainment instead of travel. While the number of rides are much lower than members during the week, there are still a consistent number of rides during the week, so there could be opportunity to convert some weekday riders to members.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Members</a:t>
            </a:r>
            <a:r>
              <a:rPr lang="en-US" dirty="0"/>
              <a:t> are much more consistent with their number of rides across the week with their peak riding days being Tue/Wed. They may use the bikes for some fun and entertainment on the weekends or after work, but it is more likely that they use the bikes for travel like commuting to work or school.</a:t>
            </a:r>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13916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12/31/2023</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12/31/2023</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12/31/2023</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12/31/2023</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12/31/2023</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12/31/2023</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12/31/2023</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12/31/2023</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12/31/2023</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12/31/2023</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12/31/2023</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12/31/2023</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12/31/2023</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6.xml"/><Relationship Id="rId4" Type="http://schemas.openxmlformats.org/officeDocument/2006/relationships/hyperlink" Target="https://www.weather.gov/wrh/climat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168" y="1057522"/>
            <a:ext cx="5120975" cy="2173433"/>
          </a:xfrm>
        </p:spPr>
        <p:txBody>
          <a:bodyPr vert="horz" lIns="109728" tIns="109728" rIns="109728" bIns="91440" rtlCol="0" anchor="ctr">
            <a:normAutofit/>
          </a:bodyPr>
          <a:lstStyle/>
          <a:p>
            <a:r>
              <a:rPr lang="en-US" dirty="0"/>
              <a:t>Cyclistic Bike share</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fontScale="92500" lnSpcReduction="10000"/>
          </a:bodyPr>
          <a:lstStyle/>
          <a:p>
            <a:r>
              <a:rPr lang="en-US" dirty="0"/>
              <a:t>Stephen Banks</a:t>
            </a:r>
          </a:p>
          <a:p>
            <a:endParaRPr lang="en-US" sz="1100" dirty="0"/>
          </a:p>
          <a:p>
            <a:endParaRPr lang="en-US" sz="1100" dirty="0"/>
          </a:p>
          <a:p>
            <a:r>
              <a:rPr lang="en-US" sz="1100" dirty="0"/>
              <a:t>Updated: 1/5/2023</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a:noAutofit/>
          </a:bodyPr>
          <a:lstStyle/>
          <a:p>
            <a:r>
              <a:rPr lang="en-US" dirty="0"/>
              <a:t>Analysis cont...</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dirty="0"/>
              <a:t>Bike Type Usage</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5" y="2419555"/>
            <a:ext cx="3519028" cy="3197260"/>
          </a:xfrm>
        </p:spPr>
        <p:txBody>
          <a:bodyPr>
            <a:normAutofit/>
          </a:bodyPr>
          <a:lstStyle/>
          <a:p>
            <a:r>
              <a:rPr lang="en-US" dirty="0"/>
              <a:t>What bikes are being used?</a:t>
            </a:r>
          </a:p>
          <a:p>
            <a:r>
              <a:rPr lang="en-US" dirty="0"/>
              <a:t>What is the frequency of use by member type?</a:t>
            </a:r>
          </a:p>
        </p:txBody>
      </p:sp>
      <p:sp>
        <p:nvSpPr>
          <p:cNvPr id="16" name="Content Placeholder 15">
            <a:extLst>
              <a:ext uri="{FF2B5EF4-FFF2-40B4-BE49-F238E27FC236}">
                <a16:creationId xmlns:a16="http://schemas.microsoft.com/office/drawing/2014/main" id="{98A93BCF-7682-4066-8958-65ED5DD2241C}"/>
              </a:ext>
            </a:extLst>
          </p:cNvPr>
          <p:cNvSpPr>
            <a:spLocks noGrp="1"/>
          </p:cNvSpPr>
          <p:nvPr>
            <p:ph idx="18"/>
          </p:nvPr>
        </p:nvSpPr>
        <p:spPr>
          <a:xfrm>
            <a:off x="4336486" y="1828356"/>
            <a:ext cx="3519028" cy="465155"/>
          </a:xfrm>
        </p:spPr>
        <p:txBody>
          <a:bodyPr/>
          <a:lstStyle/>
          <a:p>
            <a:r>
              <a:rPr lang="en-US" dirty="0"/>
              <a:t>Route Usage</a:t>
            </a:r>
          </a:p>
        </p:txBody>
      </p:sp>
      <p:sp>
        <p:nvSpPr>
          <p:cNvPr id="15" name="Content Placeholder 14">
            <a:extLst>
              <a:ext uri="{FF2B5EF4-FFF2-40B4-BE49-F238E27FC236}">
                <a16:creationId xmlns:a16="http://schemas.microsoft.com/office/drawing/2014/main" id="{E73F035B-87AE-4E99-A92D-75E5EC280DE7}"/>
              </a:ext>
            </a:extLst>
          </p:cNvPr>
          <p:cNvSpPr>
            <a:spLocks noGrp="1"/>
          </p:cNvSpPr>
          <p:nvPr>
            <p:ph idx="17"/>
          </p:nvPr>
        </p:nvSpPr>
        <p:spPr>
          <a:xfrm>
            <a:off x="4336486" y="2419555"/>
            <a:ext cx="3519028" cy="3197260"/>
          </a:xfrm>
        </p:spPr>
        <p:txBody>
          <a:bodyPr>
            <a:normAutofit/>
          </a:bodyPr>
          <a:lstStyle/>
          <a:p>
            <a:r>
              <a:rPr lang="en-US" dirty="0"/>
              <a:t>Do casual and member riders start at, end at, or have similar routes?</a:t>
            </a:r>
          </a:p>
        </p:txBody>
      </p:sp>
      <p:sp>
        <p:nvSpPr>
          <p:cNvPr id="14" name="Content Placeholder 13">
            <a:extLst>
              <a:ext uri="{FF2B5EF4-FFF2-40B4-BE49-F238E27FC236}">
                <a16:creationId xmlns:a16="http://schemas.microsoft.com/office/drawing/2014/main" id="{9E1BABDF-2D81-4200-AB3D-E2AC2AA85192}"/>
              </a:ext>
            </a:extLst>
          </p:cNvPr>
          <p:cNvSpPr>
            <a:spLocks noGrp="1"/>
          </p:cNvSpPr>
          <p:nvPr>
            <p:ph idx="16"/>
          </p:nvPr>
        </p:nvSpPr>
        <p:spPr>
          <a:xfrm>
            <a:off x="8024036" y="1727009"/>
            <a:ext cx="4086684" cy="572151"/>
          </a:xfrm>
        </p:spPr>
        <p:txBody>
          <a:bodyPr/>
          <a:lstStyle/>
          <a:p>
            <a:r>
              <a:rPr lang="en-US" dirty="0"/>
              <a:t>Rides by Hour of the Day</a:t>
            </a:r>
          </a:p>
        </p:txBody>
      </p:sp>
      <p:sp>
        <p:nvSpPr>
          <p:cNvPr id="13" name="Content Placeholder 12">
            <a:extLst>
              <a:ext uri="{FF2B5EF4-FFF2-40B4-BE49-F238E27FC236}">
                <a16:creationId xmlns:a16="http://schemas.microsoft.com/office/drawing/2014/main" id="{502A2BB6-FCA5-49F9-97E9-DFA867C27B54}"/>
              </a:ext>
            </a:extLst>
          </p:cNvPr>
          <p:cNvSpPr>
            <a:spLocks noGrp="1"/>
          </p:cNvSpPr>
          <p:nvPr>
            <p:ph idx="15"/>
          </p:nvPr>
        </p:nvSpPr>
        <p:spPr>
          <a:xfrm>
            <a:off x="8024037" y="2419555"/>
            <a:ext cx="3519028" cy="3197260"/>
          </a:xfrm>
        </p:spPr>
        <p:txBody>
          <a:bodyPr>
            <a:normAutofit/>
          </a:bodyPr>
          <a:lstStyle/>
          <a:p>
            <a:r>
              <a:rPr lang="en-US" dirty="0"/>
              <a:t>Do casual and member riders ride differently at certain times of the day?</a:t>
            </a: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spTree>
    <p:extLst>
      <p:ext uri="{BB962C8B-B14F-4D97-AF65-F5344CB8AC3E}">
        <p14:creationId xmlns:p14="http://schemas.microsoft.com/office/powerpoint/2010/main" val="152046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Bike Type Usage</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5" y="1437765"/>
            <a:ext cx="5100321" cy="465155"/>
          </a:xfrm>
        </p:spPr>
        <p:txBody>
          <a:bodyPr>
            <a:noAutofit/>
          </a:bodyPr>
          <a:lstStyle/>
          <a:p>
            <a:r>
              <a:rPr lang="en-US" dirty="0"/>
              <a:t>How do members and casual riders use the bikes?</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sp>
        <p:nvSpPr>
          <p:cNvPr id="5" name="Content Placeholder 4">
            <a:extLst>
              <a:ext uri="{FF2B5EF4-FFF2-40B4-BE49-F238E27FC236}">
                <a16:creationId xmlns:a16="http://schemas.microsoft.com/office/drawing/2014/main" id="{7DAFAC9B-5BD0-B686-9C8A-6D9D809F0A64}"/>
              </a:ext>
            </a:extLst>
          </p:cNvPr>
          <p:cNvSpPr>
            <a:spLocks noGrp="1"/>
          </p:cNvSpPr>
          <p:nvPr>
            <p:ph idx="1"/>
          </p:nvPr>
        </p:nvSpPr>
        <p:spPr>
          <a:xfrm>
            <a:off x="6470098" y="2579206"/>
            <a:ext cx="5203742" cy="3380588"/>
          </a:xfrm>
        </p:spPr>
        <p:txBody>
          <a:bodyPr/>
          <a:lstStyle/>
          <a:p>
            <a:r>
              <a:rPr lang="en-US" b="1" dirty="0"/>
              <a:t>Casual Riders</a:t>
            </a:r>
          </a:p>
          <a:p>
            <a:pPr lvl="2"/>
            <a:r>
              <a:rPr lang="en-US" dirty="0"/>
              <a:t>Use docked bikes</a:t>
            </a:r>
          </a:p>
          <a:p>
            <a:pPr lvl="2"/>
            <a:r>
              <a:rPr lang="en-US" dirty="0"/>
              <a:t>Electric bike use is about the same as members</a:t>
            </a:r>
          </a:p>
          <a:p>
            <a:r>
              <a:rPr lang="en-US" b="1" dirty="0"/>
              <a:t>Member Riders</a:t>
            </a:r>
          </a:p>
          <a:p>
            <a:pPr lvl="2"/>
            <a:r>
              <a:rPr lang="en-US" dirty="0"/>
              <a:t>No docked bike use</a:t>
            </a:r>
          </a:p>
          <a:p>
            <a:pPr lvl="2"/>
            <a:r>
              <a:rPr lang="en-US" dirty="0"/>
              <a:t>Electric bike use is about the same as casual riders</a:t>
            </a:r>
          </a:p>
          <a:p>
            <a:pPr lvl="2"/>
            <a:endParaRPr lang="en-US" dirty="0"/>
          </a:p>
        </p:txBody>
      </p:sp>
      <p:graphicFrame>
        <p:nvGraphicFramePr>
          <p:cNvPr id="13" name="Chart 12">
            <a:extLst>
              <a:ext uri="{FF2B5EF4-FFF2-40B4-BE49-F238E27FC236}">
                <a16:creationId xmlns:a16="http://schemas.microsoft.com/office/drawing/2014/main" id="{2376E0BF-0E47-EA41-7DF4-6B90891B32EA}"/>
              </a:ext>
            </a:extLst>
          </p:cNvPr>
          <p:cNvGraphicFramePr>
            <a:graphicFrameLocks/>
          </p:cNvGraphicFramePr>
          <p:nvPr>
            <p:extLst>
              <p:ext uri="{D42A27DB-BD31-4B8C-83A1-F6EECF244321}">
                <p14:modId xmlns:p14="http://schemas.microsoft.com/office/powerpoint/2010/main" val="394238152"/>
              </p:ext>
            </p:extLst>
          </p:nvPr>
        </p:nvGraphicFramePr>
        <p:xfrm>
          <a:off x="-1372905" y="257920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B55729CD-3AB5-AF4D-D8EE-7C08C2ACD801}"/>
              </a:ext>
            </a:extLst>
          </p:cNvPr>
          <p:cNvGraphicFramePr>
            <a:graphicFrameLocks/>
          </p:cNvGraphicFramePr>
          <p:nvPr>
            <p:extLst>
              <p:ext uri="{D42A27DB-BD31-4B8C-83A1-F6EECF244321}">
                <p14:modId xmlns:p14="http://schemas.microsoft.com/office/powerpoint/2010/main" val="2885794283"/>
              </p:ext>
            </p:extLst>
          </p:nvPr>
        </p:nvGraphicFramePr>
        <p:xfrm>
          <a:off x="1177256" y="2579206"/>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8836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 1: Ride Frequency (Day)</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5" y="1437765"/>
            <a:ext cx="5100321" cy="465155"/>
          </a:xfrm>
        </p:spPr>
        <p:txBody>
          <a:bodyPr>
            <a:noAutofit/>
          </a:bodyPr>
          <a:lstStyle/>
          <a:p>
            <a:r>
              <a:rPr lang="en-US" dirty="0"/>
              <a:t>Ride Frequency by Day</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sp>
        <p:nvSpPr>
          <p:cNvPr id="5" name="Content Placeholder 4">
            <a:extLst>
              <a:ext uri="{FF2B5EF4-FFF2-40B4-BE49-F238E27FC236}">
                <a16:creationId xmlns:a16="http://schemas.microsoft.com/office/drawing/2014/main" id="{7DAFAC9B-5BD0-B686-9C8A-6D9D809F0A64}"/>
              </a:ext>
            </a:extLst>
          </p:cNvPr>
          <p:cNvSpPr>
            <a:spLocks noGrp="1"/>
          </p:cNvSpPr>
          <p:nvPr>
            <p:ph idx="1"/>
          </p:nvPr>
        </p:nvSpPr>
        <p:spPr>
          <a:xfrm>
            <a:off x="6470098" y="2579206"/>
            <a:ext cx="5203742" cy="3380588"/>
          </a:xfrm>
        </p:spPr>
        <p:txBody>
          <a:bodyPr/>
          <a:lstStyle/>
          <a:p>
            <a:r>
              <a:rPr lang="en-US" b="1" dirty="0"/>
              <a:t>Casual Riders</a:t>
            </a:r>
          </a:p>
          <a:p>
            <a:pPr lvl="2"/>
            <a:r>
              <a:rPr lang="en-US" dirty="0"/>
              <a:t>Peak on Saturday/Sunday</a:t>
            </a:r>
          </a:p>
          <a:p>
            <a:pPr lvl="2"/>
            <a:r>
              <a:rPr lang="en-US" dirty="0"/>
              <a:t>Weekend Riders</a:t>
            </a:r>
          </a:p>
          <a:p>
            <a:pPr lvl="2"/>
            <a:r>
              <a:rPr lang="en-US" dirty="0"/>
              <a:t>Ride significantly more than members on weekends</a:t>
            </a:r>
          </a:p>
          <a:p>
            <a:r>
              <a:rPr lang="en-US" b="1" dirty="0"/>
              <a:t>Member Riders</a:t>
            </a:r>
          </a:p>
          <a:p>
            <a:pPr lvl="2"/>
            <a:r>
              <a:rPr lang="en-US" dirty="0"/>
              <a:t>Peak on Tuesday/Wednesday</a:t>
            </a:r>
          </a:p>
          <a:p>
            <a:pPr lvl="2"/>
            <a:r>
              <a:rPr lang="en-US" dirty="0"/>
              <a:t>Consistent riding with low on Sunday</a:t>
            </a:r>
          </a:p>
        </p:txBody>
      </p:sp>
      <p:pic>
        <p:nvPicPr>
          <p:cNvPr id="6" name="Picture 5">
            <a:extLst>
              <a:ext uri="{FF2B5EF4-FFF2-40B4-BE49-F238E27FC236}">
                <a16:creationId xmlns:a16="http://schemas.microsoft.com/office/drawing/2014/main" id="{2B2D248D-E867-B7F4-BB7C-A84928FE6790}"/>
              </a:ext>
            </a:extLst>
          </p:cNvPr>
          <p:cNvPicPr>
            <a:picLocks noChangeAspect="1"/>
          </p:cNvPicPr>
          <p:nvPr/>
        </p:nvPicPr>
        <p:blipFill>
          <a:blip r:embed="rId3"/>
          <a:stretch>
            <a:fillRect/>
          </a:stretch>
        </p:blipFill>
        <p:spPr>
          <a:xfrm>
            <a:off x="648934" y="1902920"/>
            <a:ext cx="5821163" cy="4056874"/>
          </a:xfrm>
          <a:prstGeom prst="rect">
            <a:avLst/>
          </a:prstGeom>
        </p:spPr>
      </p:pic>
      <p:pic>
        <p:nvPicPr>
          <p:cNvPr id="9" name="Picture 8">
            <a:extLst>
              <a:ext uri="{FF2B5EF4-FFF2-40B4-BE49-F238E27FC236}">
                <a16:creationId xmlns:a16="http://schemas.microsoft.com/office/drawing/2014/main" id="{0D708B19-97FA-FCCE-389A-0E8B635EA749}"/>
              </a:ext>
            </a:extLst>
          </p:cNvPr>
          <p:cNvPicPr>
            <a:picLocks noChangeAspect="1"/>
          </p:cNvPicPr>
          <p:nvPr/>
        </p:nvPicPr>
        <p:blipFill>
          <a:blip r:embed="rId4"/>
          <a:stretch>
            <a:fillRect/>
          </a:stretch>
        </p:blipFill>
        <p:spPr>
          <a:xfrm>
            <a:off x="6442746" y="1902920"/>
            <a:ext cx="1486107" cy="695422"/>
          </a:xfrm>
          <a:prstGeom prst="rect">
            <a:avLst/>
          </a:prstGeom>
        </p:spPr>
      </p:pic>
    </p:spTree>
    <p:extLst>
      <p:ext uri="{BB962C8B-B14F-4D97-AF65-F5344CB8AC3E}">
        <p14:creationId xmlns:p14="http://schemas.microsoft.com/office/powerpoint/2010/main" val="256840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 1: Ride Frequency (Month)</a:t>
            </a:r>
            <a:br>
              <a:rPr lang="en-US" dirty="0"/>
            </a:br>
            <a:endParaRPr lang="en-US" dirty="0"/>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5" y="1437765"/>
            <a:ext cx="5100321" cy="465155"/>
          </a:xfrm>
        </p:spPr>
        <p:txBody>
          <a:bodyPr>
            <a:noAutofit/>
          </a:bodyPr>
          <a:lstStyle/>
          <a:p>
            <a:r>
              <a:rPr lang="en-US" dirty="0"/>
              <a:t>Ride Frequency by Month</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sp>
        <p:nvSpPr>
          <p:cNvPr id="5" name="Content Placeholder 4">
            <a:extLst>
              <a:ext uri="{FF2B5EF4-FFF2-40B4-BE49-F238E27FC236}">
                <a16:creationId xmlns:a16="http://schemas.microsoft.com/office/drawing/2014/main" id="{7DAFAC9B-5BD0-B686-9C8A-6D9D809F0A64}"/>
              </a:ext>
            </a:extLst>
          </p:cNvPr>
          <p:cNvSpPr>
            <a:spLocks noGrp="1"/>
          </p:cNvSpPr>
          <p:nvPr>
            <p:ph idx="1"/>
          </p:nvPr>
        </p:nvSpPr>
        <p:spPr>
          <a:xfrm>
            <a:off x="6470098" y="2579206"/>
            <a:ext cx="5203742" cy="3380588"/>
          </a:xfrm>
        </p:spPr>
        <p:txBody>
          <a:bodyPr/>
          <a:lstStyle/>
          <a:p>
            <a:r>
              <a:rPr lang="en-US" b="1" dirty="0"/>
              <a:t>Casual Riders</a:t>
            </a:r>
          </a:p>
          <a:p>
            <a:pPr lvl="2"/>
            <a:r>
              <a:rPr lang="en-US" dirty="0"/>
              <a:t>Peak in July/August</a:t>
            </a:r>
          </a:p>
          <a:p>
            <a:pPr lvl="2"/>
            <a:r>
              <a:rPr lang="en-US" dirty="0"/>
              <a:t>Prime riding months June – September</a:t>
            </a:r>
          </a:p>
          <a:p>
            <a:pPr lvl="2"/>
            <a:r>
              <a:rPr lang="en-US" dirty="0"/>
              <a:t>Weather attributed to lower rides in Q1 &amp; Q4</a:t>
            </a:r>
          </a:p>
          <a:p>
            <a:r>
              <a:rPr lang="en-US" b="1" dirty="0"/>
              <a:t>Member Riders</a:t>
            </a:r>
          </a:p>
          <a:p>
            <a:pPr lvl="2"/>
            <a:r>
              <a:rPr lang="en-US" dirty="0"/>
              <a:t>Peak in August/September</a:t>
            </a:r>
          </a:p>
          <a:p>
            <a:pPr lvl="2"/>
            <a:r>
              <a:rPr lang="en-US" dirty="0"/>
              <a:t>Prime riding months June – October</a:t>
            </a:r>
          </a:p>
          <a:p>
            <a:pPr lvl="2"/>
            <a:r>
              <a:rPr lang="en-US" dirty="0"/>
              <a:t>Weather attributed to lower rides in Q1 &amp; Q4</a:t>
            </a:r>
          </a:p>
          <a:p>
            <a:endParaRPr lang="en-US" dirty="0"/>
          </a:p>
        </p:txBody>
      </p:sp>
      <p:pic>
        <p:nvPicPr>
          <p:cNvPr id="3" name="Picture 2">
            <a:extLst>
              <a:ext uri="{FF2B5EF4-FFF2-40B4-BE49-F238E27FC236}">
                <a16:creationId xmlns:a16="http://schemas.microsoft.com/office/drawing/2014/main" id="{2926847F-E339-5089-E50C-3B799131A18A}"/>
              </a:ext>
            </a:extLst>
          </p:cNvPr>
          <p:cNvPicPr>
            <a:picLocks noChangeAspect="1"/>
          </p:cNvPicPr>
          <p:nvPr/>
        </p:nvPicPr>
        <p:blipFill>
          <a:blip r:embed="rId3"/>
          <a:stretch>
            <a:fillRect/>
          </a:stretch>
        </p:blipFill>
        <p:spPr>
          <a:xfrm>
            <a:off x="642920" y="1896218"/>
            <a:ext cx="5827178" cy="4063576"/>
          </a:xfrm>
          <a:prstGeom prst="rect">
            <a:avLst/>
          </a:prstGeom>
        </p:spPr>
      </p:pic>
      <p:sp>
        <p:nvSpPr>
          <p:cNvPr id="6" name="Footer Placeholder 4">
            <a:extLst>
              <a:ext uri="{FF2B5EF4-FFF2-40B4-BE49-F238E27FC236}">
                <a16:creationId xmlns:a16="http://schemas.microsoft.com/office/drawing/2014/main" id="{04C1D5C2-7220-3A98-A5CC-56BC3315162A}"/>
              </a:ext>
            </a:extLst>
          </p:cNvPr>
          <p:cNvSpPr>
            <a:spLocks noGrp="1"/>
          </p:cNvSpPr>
          <p:nvPr>
            <p:ph type="ftr" sz="quarter" idx="11"/>
          </p:nvPr>
        </p:nvSpPr>
        <p:spPr>
          <a:xfrm>
            <a:off x="193040" y="6309360"/>
            <a:ext cx="3873865" cy="457200"/>
          </a:xfrm>
        </p:spPr>
        <p:txBody>
          <a:bodyPr/>
          <a:lstStyle/>
          <a:p>
            <a:r>
              <a:rPr lang="en-US" sz="1050" b="1" dirty="0"/>
              <a:t>Data Source</a:t>
            </a:r>
            <a:r>
              <a:rPr lang="en-US" dirty="0"/>
              <a:t>: </a:t>
            </a:r>
            <a:r>
              <a:rPr lang="en-US" sz="1000" dirty="0"/>
              <a:t>National Weather Service</a:t>
            </a:r>
          </a:p>
        </p:txBody>
      </p:sp>
      <p:pic>
        <p:nvPicPr>
          <p:cNvPr id="9" name="Picture 8">
            <a:extLst>
              <a:ext uri="{FF2B5EF4-FFF2-40B4-BE49-F238E27FC236}">
                <a16:creationId xmlns:a16="http://schemas.microsoft.com/office/drawing/2014/main" id="{F02EB2C6-BC06-8A5C-9096-20A00ED7E399}"/>
              </a:ext>
            </a:extLst>
          </p:cNvPr>
          <p:cNvPicPr>
            <a:picLocks noChangeAspect="1"/>
          </p:cNvPicPr>
          <p:nvPr/>
        </p:nvPicPr>
        <p:blipFill>
          <a:blip r:embed="rId4"/>
          <a:stretch>
            <a:fillRect/>
          </a:stretch>
        </p:blipFill>
        <p:spPr>
          <a:xfrm>
            <a:off x="6470098" y="1902920"/>
            <a:ext cx="1486107" cy="695422"/>
          </a:xfrm>
          <a:prstGeom prst="rect">
            <a:avLst/>
          </a:prstGeom>
        </p:spPr>
      </p:pic>
    </p:spTree>
    <p:extLst>
      <p:ext uri="{BB962C8B-B14F-4D97-AF65-F5344CB8AC3E}">
        <p14:creationId xmlns:p14="http://schemas.microsoft.com/office/powerpoint/2010/main" val="291372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 2: Ride Duration (Day)</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5" y="1437765"/>
            <a:ext cx="5100321" cy="465155"/>
          </a:xfrm>
        </p:spPr>
        <p:txBody>
          <a:bodyPr>
            <a:noAutofit/>
          </a:bodyPr>
          <a:lstStyle/>
          <a:p>
            <a:r>
              <a:rPr lang="en-US" dirty="0"/>
              <a:t>Ride Duration Median by Day</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pic>
        <p:nvPicPr>
          <p:cNvPr id="11" name="Picture 10">
            <a:extLst>
              <a:ext uri="{FF2B5EF4-FFF2-40B4-BE49-F238E27FC236}">
                <a16:creationId xmlns:a16="http://schemas.microsoft.com/office/drawing/2014/main" id="{CB32E07C-3F96-5305-3140-7C6C953BDBDA}"/>
              </a:ext>
            </a:extLst>
          </p:cNvPr>
          <p:cNvPicPr>
            <a:picLocks noChangeAspect="1"/>
          </p:cNvPicPr>
          <p:nvPr/>
        </p:nvPicPr>
        <p:blipFill>
          <a:blip r:embed="rId3"/>
          <a:stretch>
            <a:fillRect/>
          </a:stretch>
        </p:blipFill>
        <p:spPr>
          <a:xfrm>
            <a:off x="6470098" y="1908531"/>
            <a:ext cx="1457528" cy="666843"/>
          </a:xfrm>
          <a:prstGeom prst="rect">
            <a:avLst/>
          </a:prstGeom>
        </p:spPr>
      </p:pic>
      <p:sp>
        <p:nvSpPr>
          <p:cNvPr id="5" name="Content Placeholder 4">
            <a:extLst>
              <a:ext uri="{FF2B5EF4-FFF2-40B4-BE49-F238E27FC236}">
                <a16:creationId xmlns:a16="http://schemas.microsoft.com/office/drawing/2014/main" id="{7DAFAC9B-5BD0-B686-9C8A-6D9D809F0A64}"/>
              </a:ext>
            </a:extLst>
          </p:cNvPr>
          <p:cNvSpPr>
            <a:spLocks noGrp="1"/>
          </p:cNvSpPr>
          <p:nvPr>
            <p:ph idx="1"/>
          </p:nvPr>
        </p:nvSpPr>
        <p:spPr>
          <a:xfrm>
            <a:off x="6470098" y="2579206"/>
            <a:ext cx="5203742" cy="3380588"/>
          </a:xfrm>
        </p:spPr>
        <p:txBody>
          <a:bodyPr/>
          <a:lstStyle/>
          <a:p>
            <a:r>
              <a:rPr lang="en-US" sz="1400" b="1" dirty="0"/>
              <a:t>Casual Riders</a:t>
            </a:r>
          </a:p>
          <a:p>
            <a:pPr lvl="2"/>
            <a:r>
              <a:rPr lang="en-US" sz="1200" dirty="0"/>
              <a:t>Rode longest on Saturday/Sunday</a:t>
            </a:r>
          </a:p>
          <a:p>
            <a:pPr lvl="2"/>
            <a:r>
              <a:rPr lang="en-US" sz="1200" dirty="0"/>
              <a:t>Rode for 14 minutes or longer</a:t>
            </a:r>
          </a:p>
          <a:p>
            <a:pPr lvl="2"/>
            <a:r>
              <a:rPr lang="en-US" sz="1200" dirty="0"/>
              <a:t>Have longer ride durations that vary by day</a:t>
            </a:r>
          </a:p>
          <a:p>
            <a:r>
              <a:rPr lang="en-US" sz="1400" b="1" dirty="0"/>
              <a:t>Member Riders</a:t>
            </a:r>
          </a:p>
          <a:p>
            <a:pPr lvl="2"/>
            <a:r>
              <a:rPr lang="en-US" sz="1200" dirty="0"/>
              <a:t>Rode longest on Saturday/Sunday</a:t>
            </a:r>
          </a:p>
          <a:p>
            <a:pPr lvl="2"/>
            <a:r>
              <a:rPr lang="en-US" sz="1200" dirty="0"/>
              <a:t>Consistent ride durations between 8-10 minutes</a:t>
            </a:r>
          </a:p>
          <a:p>
            <a:pPr marL="285750" lvl="2" indent="-285750"/>
            <a:r>
              <a:rPr lang="en-US" sz="1200" dirty="0"/>
              <a:t>Quick and consistent rides</a:t>
            </a:r>
          </a:p>
          <a:p>
            <a:endParaRPr lang="en-US" dirty="0"/>
          </a:p>
        </p:txBody>
      </p:sp>
      <p:pic>
        <p:nvPicPr>
          <p:cNvPr id="3" name="Picture 2">
            <a:extLst>
              <a:ext uri="{FF2B5EF4-FFF2-40B4-BE49-F238E27FC236}">
                <a16:creationId xmlns:a16="http://schemas.microsoft.com/office/drawing/2014/main" id="{626E8E59-CF1A-BF08-5B97-47DE677CDEA8}"/>
              </a:ext>
            </a:extLst>
          </p:cNvPr>
          <p:cNvPicPr>
            <a:picLocks noChangeAspect="1"/>
          </p:cNvPicPr>
          <p:nvPr/>
        </p:nvPicPr>
        <p:blipFill>
          <a:blip r:embed="rId4"/>
          <a:stretch>
            <a:fillRect/>
          </a:stretch>
        </p:blipFill>
        <p:spPr>
          <a:xfrm>
            <a:off x="648935" y="1896218"/>
            <a:ext cx="5821163" cy="4067408"/>
          </a:xfrm>
          <a:prstGeom prst="rect">
            <a:avLst/>
          </a:prstGeom>
        </p:spPr>
      </p:pic>
    </p:spTree>
    <p:extLst>
      <p:ext uri="{BB962C8B-B14F-4D97-AF65-F5344CB8AC3E}">
        <p14:creationId xmlns:p14="http://schemas.microsoft.com/office/powerpoint/2010/main" val="71368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 2: Ride Duration (Month)</a:t>
            </a:r>
            <a:br>
              <a:rPr lang="en-US" dirty="0"/>
            </a:br>
            <a:endParaRPr lang="en-US" dirty="0"/>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5" y="1437765"/>
            <a:ext cx="5100321" cy="465155"/>
          </a:xfrm>
        </p:spPr>
        <p:txBody>
          <a:bodyPr>
            <a:noAutofit/>
          </a:bodyPr>
          <a:lstStyle/>
          <a:p>
            <a:r>
              <a:rPr lang="en-US" dirty="0"/>
              <a:t>Ride Duration Median by Month</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pic>
        <p:nvPicPr>
          <p:cNvPr id="11" name="Picture 10">
            <a:extLst>
              <a:ext uri="{FF2B5EF4-FFF2-40B4-BE49-F238E27FC236}">
                <a16:creationId xmlns:a16="http://schemas.microsoft.com/office/drawing/2014/main" id="{CB32E07C-3F96-5305-3140-7C6C953BDBDA}"/>
              </a:ext>
            </a:extLst>
          </p:cNvPr>
          <p:cNvPicPr>
            <a:picLocks noChangeAspect="1"/>
          </p:cNvPicPr>
          <p:nvPr/>
        </p:nvPicPr>
        <p:blipFill>
          <a:blip r:embed="rId3"/>
          <a:stretch>
            <a:fillRect/>
          </a:stretch>
        </p:blipFill>
        <p:spPr>
          <a:xfrm>
            <a:off x="6546126" y="1896218"/>
            <a:ext cx="1457528" cy="666843"/>
          </a:xfrm>
          <a:prstGeom prst="rect">
            <a:avLst/>
          </a:prstGeom>
        </p:spPr>
      </p:pic>
      <p:sp>
        <p:nvSpPr>
          <p:cNvPr id="5" name="Content Placeholder 4">
            <a:extLst>
              <a:ext uri="{FF2B5EF4-FFF2-40B4-BE49-F238E27FC236}">
                <a16:creationId xmlns:a16="http://schemas.microsoft.com/office/drawing/2014/main" id="{7DAFAC9B-5BD0-B686-9C8A-6D9D809F0A64}"/>
              </a:ext>
            </a:extLst>
          </p:cNvPr>
          <p:cNvSpPr>
            <a:spLocks noGrp="1"/>
          </p:cNvSpPr>
          <p:nvPr>
            <p:ph idx="1"/>
          </p:nvPr>
        </p:nvSpPr>
        <p:spPr>
          <a:xfrm>
            <a:off x="6470098" y="2579206"/>
            <a:ext cx="5203742" cy="3380588"/>
          </a:xfrm>
        </p:spPr>
        <p:txBody>
          <a:bodyPr/>
          <a:lstStyle/>
          <a:p>
            <a:r>
              <a:rPr lang="en-US" sz="1400" b="1" dirty="0"/>
              <a:t>Casual Riders</a:t>
            </a:r>
          </a:p>
          <a:p>
            <a:pPr lvl="2"/>
            <a:r>
              <a:rPr lang="en-US" sz="1200" dirty="0"/>
              <a:t>Ride longest between Mar-Jun</a:t>
            </a:r>
          </a:p>
          <a:p>
            <a:pPr lvl="2"/>
            <a:r>
              <a:rPr lang="en-US" sz="1200" dirty="0"/>
              <a:t>Ride lengths are longer the first half of the year and shorten towards the end of the year</a:t>
            </a:r>
          </a:p>
          <a:p>
            <a:pPr lvl="2"/>
            <a:r>
              <a:rPr lang="en-US" sz="1200" dirty="0"/>
              <a:t>Ride durations are 1.5-2x longer than members</a:t>
            </a:r>
          </a:p>
          <a:p>
            <a:r>
              <a:rPr lang="en-US" sz="1400" b="1" dirty="0"/>
              <a:t>Member Riders</a:t>
            </a:r>
          </a:p>
          <a:p>
            <a:pPr lvl="2"/>
            <a:r>
              <a:rPr lang="en-US" sz="1200" dirty="0"/>
              <a:t>Consistent ride duration from Feb-Aug</a:t>
            </a:r>
          </a:p>
          <a:p>
            <a:pPr lvl="2"/>
            <a:r>
              <a:rPr lang="en-US" sz="1200" dirty="0"/>
              <a:t>Jan &amp; Q4 of the year have the lowest ride durations</a:t>
            </a:r>
          </a:p>
          <a:p>
            <a:endParaRPr lang="en-US" dirty="0"/>
          </a:p>
        </p:txBody>
      </p:sp>
      <p:pic>
        <p:nvPicPr>
          <p:cNvPr id="18" name="Picture 17">
            <a:extLst>
              <a:ext uri="{FF2B5EF4-FFF2-40B4-BE49-F238E27FC236}">
                <a16:creationId xmlns:a16="http://schemas.microsoft.com/office/drawing/2014/main" id="{2B58A49A-AF56-A700-8564-C6CE618933E0}"/>
              </a:ext>
            </a:extLst>
          </p:cNvPr>
          <p:cNvPicPr>
            <a:picLocks noChangeAspect="1"/>
          </p:cNvPicPr>
          <p:nvPr/>
        </p:nvPicPr>
        <p:blipFill>
          <a:blip r:embed="rId4"/>
          <a:stretch>
            <a:fillRect/>
          </a:stretch>
        </p:blipFill>
        <p:spPr>
          <a:xfrm>
            <a:off x="642920" y="1902920"/>
            <a:ext cx="5903206" cy="4056874"/>
          </a:xfrm>
          <a:prstGeom prst="rect">
            <a:avLst/>
          </a:prstGeom>
        </p:spPr>
      </p:pic>
    </p:spTree>
    <p:extLst>
      <p:ext uri="{BB962C8B-B14F-4D97-AF65-F5344CB8AC3E}">
        <p14:creationId xmlns:p14="http://schemas.microsoft.com/office/powerpoint/2010/main" val="217167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 3: Ride Timing</a:t>
            </a:r>
            <a:br>
              <a:rPr lang="en-US" dirty="0"/>
            </a:br>
            <a:endParaRPr lang="en-US" dirty="0"/>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5" y="1437765"/>
            <a:ext cx="5100321" cy="465155"/>
          </a:xfrm>
        </p:spPr>
        <p:txBody>
          <a:bodyPr>
            <a:noAutofit/>
          </a:bodyPr>
          <a:lstStyle/>
          <a:p>
            <a:r>
              <a:rPr lang="en-US" dirty="0"/>
              <a:t>Rides by Hour of the Day</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
        <p:nvSpPr>
          <p:cNvPr id="5" name="Content Placeholder 4">
            <a:extLst>
              <a:ext uri="{FF2B5EF4-FFF2-40B4-BE49-F238E27FC236}">
                <a16:creationId xmlns:a16="http://schemas.microsoft.com/office/drawing/2014/main" id="{7DAFAC9B-5BD0-B686-9C8A-6D9D809F0A64}"/>
              </a:ext>
            </a:extLst>
          </p:cNvPr>
          <p:cNvSpPr>
            <a:spLocks noGrp="1"/>
          </p:cNvSpPr>
          <p:nvPr>
            <p:ph idx="1"/>
          </p:nvPr>
        </p:nvSpPr>
        <p:spPr>
          <a:xfrm>
            <a:off x="6470098" y="2579206"/>
            <a:ext cx="5203742" cy="3380588"/>
          </a:xfrm>
        </p:spPr>
        <p:txBody>
          <a:bodyPr/>
          <a:lstStyle/>
          <a:p>
            <a:r>
              <a:rPr lang="en-US" b="1" dirty="0"/>
              <a:t>Casuals Riders</a:t>
            </a:r>
          </a:p>
          <a:p>
            <a:pPr lvl="2"/>
            <a:r>
              <a:rPr lang="en-US" dirty="0"/>
              <a:t>Ride more as the day progresses</a:t>
            </a:r>
          </a:p>
          <a:p>
            <a:pPr lvl="2"/>
            <a:r>
              <a:rPr lang="en-US" dirty="0"/>
              <a:t>Peaks around 6 pm</a:t>
            </a:r>
          </a:p>
          <a:p>
            <a:r>
              <a:rPr lang="en-US" sz="1400" b="1" dirty="0"/>
              <a:t>Member Riders</a:t>
            </a:r>
          </a:p>
          <a:p>
            <a:pPr lvl="2"/>
            <a:r>
              <a:rPr lang="en-US" dirty="0"/>
              <a:t>Peak rides around 8-9 am</a:t>
            </a:r>
          </a:p>
          <a:p>
            <a:pPr lvl="2"/>
            <a:r>
              <a:rPr lang="en-US" dirty="0"/>
              <a:t>Rides continue as the day progresses</a:t>
            </a:r>
          </a:p>
          <a:p>
            <a:pPr lvl="2"/>
            <a:r>
              <a:rPr lang="en-US" dirty="0"/>
              <a:t>Peaks again around 6 pm</a:t>
            </a:r>
          </a:p>
        </p:txBody>
      </p:sp>
      <p:pic>
        <p:nvPicPr>
          <p:cNvPr id="3" name="Picture 2">
            <a:extLst>
              <a:ext uri="{FF2B5EF4-FFF2-40B4-BE49-F238E27FC236}">
                <a16:creationId xmlns:a16="http://schemas.microsoft.com/office/drawing/2014/main" id="{11703804-0465-BD4D-3E85-599564BB84C4}"/>
              </a:ext>
            </a:extLst>
          </p:cNvPr>
          <p:cNvPicPr>
            <a:picLocks noChangeAspect="1"/>
          </p:cNvPicPr>
          <p:nvPr/>
        </p:nvPicPr>
        <p:blipFill>
          <a:blip r:embed="rId3"/>
          <a:stretch>
            <a:fillRect/>
          </a:stretch>
        </p:blipFill>
        <p:spPr>
          <a:xfrm>
            <a:off x="642919" y="1989167"/>
            <a:ext cx="5773083" cy="3970627"/>
          </a:xfrm>
          <a:prstGeom prst="rect">
            <a:avLst/>
          </a:prstGeom>
        </p:spPr>
      </p:pic>
    </p:spTree>
    <p:extLst>
      <p:ext uri="{BB962C8B-B14F-4D97-AF65-F5344CB8AC3E}">
        <p14:creationId xmlns:p14="http://schemas.microsoft.com/office/powerpoint/2010/main" val="85566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 4: Route Usage</a:t>
            </a:r>
            <a:br>
              <a:rPr lang="en-US" dirty="0"/>
            </a:br>
            <a:endParaRPr lang="en-US" dirty="0"/>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5" y="1437765"/>
            <a:ext cx="5100321" cy="465155"/>
          </a:xfrm>
        </p:spPr>
        <p:txBody>
          <a:bodyPr>
            <a:noAutofit/>
          </a:bodyPr>
          <a:lstStyle/>
          <a:p>
            <a:r>
              <a:rPr lang="en-US" dirty="0"/>
              <a:t>Casual Top 10 Routes</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17</a:t>
            </a:fld>
            <a:endParaRPr lang="en-US" dirty="0"/>
          </a:p>
        </p:txBody>
      </p:sp>
      <p:sp>
        <p:nvSpPr>
          <p:cNvPr id="5" name="Content Placeholder 4">
            <a:extLst>
              <a:ext uri="{FF2B5EF4-FFF2-40B4-BE49-F238E27FC236}">
                <a16:creationId xmlns:a16="http://schemas.microsoft.com/office/drawing/2014/main" id="{7DAFAC9B-5BD0-B686-9C8A-6D9D809F0A64}"/>
              </a:ext>
            </a:extLst>
          </p:cNvPr>
          <p:cNvSpPr>
            <a:spLocks noGrp="1"/>
          </p:cNvSpPr>
          <p:nvPr>
            <p:ph idx="1"/>
          </p:nvPr>
        </p:nvSpPr>
        <p:spPr>
          <a:xfrm>
            <a:off x="6345339" y="2058306"/>
            <a:ext cx="5203742" cy="3380588"/>
          </a:xfrm>
        </p:spPr>
        <p:txBody>
          <a:bodyPr/>
          <a:lstStyle/>
          <a:p>
            <a:r>
              <a:rPr lang="en-US" dirty="0"/>
              <a:t>The top 5 routes have the same end station as the start station</a:t>
            </a:r>
          </a:p>
          <a:p>
            <a:r>
              <a:rPr lang="en-US" dirty="0"/>
              <a:t>9/10 of the top ten routes have the same end station as the start station</a:t>
            </a:r>
          </a:p>
        </p:txBody>
      </p:sp>
      <p:pic>
        <p:nvPicPr>
          <p:cNvPr id="3" name="Picture 2">
            <a:extLst>
              <a:ext uri="{FF2B5EF4-FFF2-40B4-BE49-F238E27FC236}">
                <a16:creationId xmlns:a16="http://schemas.microsoft.com/office/drawing/2014/main" id="{9EC9FB8C-04ED-3933-89E6-2FA73A08D8D3}"/>
              </a:ext>
            </a:extLst>
          </p:cNvPr>
          <p:cNvPicPr>
            <a:picLocks noChangeAspect="1"/>
          </p:cNvPicPr>
          <p:nvPr/>
        </p:nvPicPr>
        <p:blipFill>
          <a:blip r:embed="rId3"/>
          <a:stretch>
            <a:fillRect/>
          </a:stretch>
        </p:blipFill>
        <p:spPr>
          <a:xfrm>
            <a:off x="306817" y="2058306"/>
            <a:ext cx="5789183" cy="2896775"/>
          </a:xfrm>
          <a:prstGeom prst="rect">
            <a:avLst/>
          </a:prstGeom>
        </p:spPr>
      </p:pic>
    </p:spTree>
    <p:extLst>
      <p:ext uri="{BB962C8B-B14F-4D97-AF65-F5344CB8AC3E}">
        <p14:creationId xmlns:p14="http://schemas.microsoft.com/office/powerpoint/2010/main" val="31100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 4: Route Usage</a:t>
            </a:r>
            <a:br>
              <a:rPr lang="en-US" dirty="0"/>
            </a:br>
            <a:endParaRPr lang="en-US" dirty="0"/>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5" y="1437765"/>
            <a:ext cx="5100321" cy="465155"/>
          </a:xfrm>
        </p:spPr>
        <p:txBody>
          <a:bodyPr>
            <a:noAutofit/>
          </a:bodyPr>
          <a:lstStyle/>
          <a:p>
            <a:r>
              <a:rPr lang="en-US" dirty="0"/>
              <a:t>Member Top 10 Routes</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18</a:t>
            </a:fld>
            <a:endParaRPr lang="en-US" dirty="0"/>
          </a:p>
        </p:txBody>
      </p:sp>
      <p:sp>
        <p:nvSpPr>
          <p:cNvPr id="5" name="Content Placeholder 4">
            <a:extLst>
              <a:ext uri="{FF2B5EF4-FFF2-40B4-BE49-F238E27FC236}">
                <a16:creationId xmlns:a16="http://schemas.microsoft.com/office/drawing/2014/main" id="{7DAFAC9B-5BD0-B686-9C8A-6D9D809F0A64}"/>
              </a:ext>
            </a:extLst>
          </p:cNvPr>
          <p:cNvSpPr>
            <a:spLocks noGrp="1"/>
          </p:cNvSpPr>
          <p:nvPr>
            <p:ph idx="1"/>
          </p:nvPr>
        </p:nvSpPr>
        <p:spPr>
          <a:xfrm>
            <a:off x="6459938" y="1964128"/>
            <a:ext cx="5203742" cy="3380588"/>
          </a:xfrm>
        </p:spPr>
        <p:txBody>
          <a:bodyPr/>
          <a:lstStyle/>
          <a:p>
            <a:r>
              <a:rPr lang="en-US" dirty="0"/>
              <a:t>Every even route is the return route from the previous odd starting route</a:t>
            </a:r>
          </a:p>
          <a:p>
            <a:r>
              <a:rPr lang="en-US" dirty="0"/>
              <a:t>This shows that members ride to a place and then from that place back to the starting place</a:t>
            </a:r>
          </a:p>
          <a:p>
            <a:endParaRPr lang="en-US" dirty="0"/>
          </a:p>
        </p:txBody>
      </p:sp>
      <p:pic>
        <p:nvPicPr>
          <p:cNvPr id="9" name="Picture 8">
            <a:extLst>
              <a:ext uri="{FF2B5EF4-FFF2-40B4-BE49-F238E27FC236}">
                <a16:creationId xmlns:a16="http://schemas.microsoft.com/office/drawing/2014/main" id="{88C19E84-C242-E769-D371-F825E3C9494D}"/>
              </a:ext>
            </a:extLst>
          </p:cNvPr>
          <p:cNvPicPr>
            <a:picLocks noChangeAspect="1"/>
          </p:cNvPicPr>
          <p:nvPr/>
        </p:nvPicPr>
        <p:blipFill>
          <a:blip r:embed="rId3"/>
          <a:stretch>
            <a:fillRect/>
          </a:stretch>
        </p:blipFill>
        <p:spPr>
          <a:xfrm>
            <a:off x="648934" y="1964128"/>
            <a:ext cx="5811003" cy="2547578"/>
          </a:xfrm>
          <a:prstGeom prst="rect">
            <a:avLst/>
          </a:prstGeom>
        </p:spPr>
      </p:pic>
    </p:spTree>
    <p:extLst>
      <p:ext uri="{BB962C8B-B14F-4D97-AF65-F5344CB8AC3E}">
        <p14:creationId xmlns:p14="http://schemas.microsoft.com/office/powerpoint/2010/main" val="3050354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a:lstStyle/>
          <a:p>
            <a:r>
              <a:rPr lang="en-US" dirty="0"/>
              <a:t>Summary</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a:normAutofit/>
          </a:bodyPr>
          <a:lstStyle/>
          <a:p>
            <a:r>
              <a:rPr lang="en-US" dirty="0"/>
              <a:t>Members and casual riders do ride differently in the following ways:</a:t>
            </a:r>
          </a:p>
          <a:p>
            <a:pPr marL="285750" indent="-285750">
              <a:buFont typeface="Arial" panose="020B0604020202020204" pitchFamily="34" charset="0"/>
              <a:buChar char="•"/>
            </a:pPr>
            <a:r>
              <a:rPr lang="en-US" dirty="0"/>
              <a:t>By the days they ride</a:t>
            </a:r>
          </a:p>
          <a:p>
            <a:pPr marL="285750" indent="-285750">
              <a:buFont typeface="Arial" panose="020B0604020202020204" pitchFamily="34" charset="0"/>
              <a:buChar char="•"/>
            </a:pPr>
            <a:r>
              <a:rPr lang="en-US" dirty="0"/>
              <a:t>The seasonality of months they ride throughout the year</a:t>
            </a:r>
          </a:p>
          <a:p>
            <a:pPr marL="285750" indent="-285750">
              <a:buFont typeface="Arial" panose="020B0604020202020204" pitchFamily="34" charset="0"/>
              <a:buChar char="•"/>
            </a:pPr>
            <a:r>
              <a:rPr lang="en-US" dirty="0"/>
              <a:t>The duration they ride by day and month</a:t>
            </a:r>
          </a:p>
          <a:p>
            <a:pPr marL="285750" indent="-285750">
              <a:buFont typeface="Arial" panose="020B0604020202020204" pitchFamily="34" charset="0"/>
              <a:buChar char="•"/>
            </a:pPr>
            <a:r>
              <a:rPr lang="en-US" dirty="0"/>
              <a:t>How they ride at different times of the day</a:t>
            </a:r>
          </a:p>
          <a:p>
            <a:pPr marL="285750" indent="-285750">
              <a:buFont typeface="Arial" panose="020B0604020202020204" pitchFamily="34" charset="0"/>
              <a:buChar char="•"/>
            </a:pPr>
            <a:r>
              <a:rPr lang="en-US" dirty="0"/>
              <a:t>Their route use</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19</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fontScale="92500" lnSpcReduction="10000"/>
          </a:bodyPr>
          <a:lstStyle/>
          <a:p>
            <a:pPr marL="342900" indent="-342900">
              <a:buFont typeface="Arial" panose="020B0604020202020204" pitchFamily="34" charset="0"/>
              <a:buChar char="•"/>
            </a:pPr>
            <a:r>
              <a:rPr lang="en-US" dirty="0"/>
              <a:t>Converting Casual Riders to Members</a:t>
            </a:r>
          </a:p>
          <a:p>
            <a:pPr marL="342900" indent="-342900">
              <a:buFont typeface="Arial" panose="020B0604020202020204" pitchFamily="34" charset="0"/>
              <a:buChar char="•"/>
            </a:pPr>
            <a:r>
              <a:rPr lang="en-US" dirty="0"/>
              <a:t>Data Used for Analysis</a:t>
            </a:r>
          </a:p>
          <a:p>
            <a:pPr marL="342900" indent="-342900">
              <a:buFont typeface="Arial" panose="020B0604020202020204" pitchFamily="34" charset="0"/>
              <a:buChar char="•"/>
            </a:pPr>
            <a:r>
              <a:rPr lang="en-US" dirty="0"/>
              <a:t>Data Cleaning &amp; Manipulation</a:t>
            </a:r>
          </a:p>
          <a:p>
            <a:pPr marL="342900" indent="-342900">
              <a:buFont typeface="Arial" panose="020B0604020202020204" pitchFamily="34" charset="0"/>
              <a:buChar char="•"/>
            </a:pPr>
            <a:r>
              <a:rPr lang="en-US" dirty="0"/>
              <a:t>Analysis Summary</a:t>
            </a:r>
          </a:p>
          <a:p>
            <a:pPr marL="342900" indent="-342900">
              <a:buFont typeface="Arial" panose="020B0604020202020204" pitchFamily="34" charset="0"/>
              <a:buChar char="•"/>
            </a:pPr>
            <a:r>
              <a:rPr lang="en-US" dirty="0"/>
              <a:t>Key Findings</a:t>
            </a:r>
          </a:p>
          <a:p>
            <a:pPr marL="342900" indent="-342900">
              <a:buFont typeface="Arial" panose="020B0604020202020204" pitchFamily="34" charset="0"/>
              <a:buChar char="•"/>
            </a:pPr>
            <a:r>
              <a:rPr lang="en-US" dirty="0"/>
              <a:t>Recommendations</a:t>
            </a:r>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a:lstStyle/>
          <a:p>
            <a:r>
              <a:rPr lang="en-US" dirty="0"/>
              <a:t>Recommendations</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4584874"/>
          </a:xfrm>
        </p:spPr>
        <p:txBody>
          <a:bodyPr>
            <a:normAutofit fontScale="77500" lnSpcReduction="20000"/>
          </a:bodyPr>
          <a:lstStyle/>
          <a:p>
            <a:r>
              <a:rPr lang="en-US" dirty="0"/>
              <a:t>1. </a:t>
            </a:r>
            <a:r>
              <a:rPr lang="en-US" b="1" u="sng" dirty="0"/>
              <a:t>Ride Frequency</a:t>
            </a:r>
            <a:r>
              <a:rPr lang="en-US" dirty="0"/>
              <a:t>: While casual riders primarily ride on weekends, they still have consistent rides throughout the weekdays. They also use e-bikes as frequently as members, which has a discounted rate for members.</a:t>
            </a:r>
          </a:p>
          <a:p>
            <a:r>
              <a:rPr lang="en-US" dirty="0"/>
              <a:t>2. </a:t>
            </a:r>
            <a:r>
              <a:rPr lang="en-US" b="1" u="sng" dirty="0"/>
              <a:t>Ride Duration</a:t>
            </a:r>
            <a:r>
              <a:rPr lang="en-US" dirty="0"/>
              <a:t>: Casual riders ride 1.5-2x longer than members throughout the week and months. Casual riders median e-bike time is 12 min which comes out to about $6, whereas the median ride would cost about $2.</a:t>
            </a:r>
          </a:p>
          <a:p>
            <a:r>
              <a:rPr lang="en-US" dirty="0"/>
              <a:t>3. </a:t>
            </a:r>
            <a:r>
              <a:rPr lang="en-US" b="1" u="sng" dirty="0"/>
              <a:t>Travelers</a:t>
            </a:r>
            <a:r>
              <a:rPr lang="en-US" dirty="0"/>
              <a:t>: Based on ride frequency, duration, and timing of rides, there seems to be casual riders who are using the bikes for travel in addition to fun and entertainment. If they are traveling frequently to work or school, then the membership would be a great fit. If those casuals are using the bikes for travel and traveling further distances using the e-bikes, then the membership will be a good incentive with the discounted rates and angel program to acquire e-bike credits.</a:t>
            </a:r>
          </a:p>
          <a:p>
            <a:pPr marL="285750" indent="-285750">
              <a:buFont typeface="Arial" panose="020B0604020202020204" pitchFamily="34" charset="0"/>
              <a:buChar char="•"/>
            </a:pPr>
            <a:endParaRPr lang="en-US" dirty="0"/>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20</a:t>
            </a:fld>
            <a:endParaRPr lang="en-US" dirty="0"/>
          </a:p>
        </p:txBody>
      </p:sp>
    </p:spTree>
    <p:extLst>
      <p:ext uri="{BB962C8B-B14F-4D97-AF65-F5344CB8AC3E}">
        <p14:creationId xmlns:p14="http://schemas.microsoft.com/office/powerpoint/2010/main" val="188196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a:bodyPr>
          <a:lstStyle/>
          <a:p>
            <a:r>
              <a:rPr lang="en-US" dirty="0"/>
              <a:t>Stephen Banks</a:t>
            </a:r>
          </a:p>
          <a:p>
            <a:endParaRPr lang="en-US" dirty="0"/>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21</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lstStyle/>
          <a:p>
            <a:r>
              <a:rPr lang="en-US" b="1" dirty="0"/>
              <a:t>Current Cyclistic Strategy: </a:t>
            </a:r>
            <a:r>
              <a:rPr lang="en-US" dirty="0"/>
              <a:t>Building general awareness and appealing to broad consumer segments using flexible pricing plans: single-ride passes, full-day passes, and annual memberships.</a:t>
            </a:r>
          </a:p>
          <a:p>
            <a:endParaRPr lang="en-US" dirty="0"/>
          </a:p>
          <a:p>
            <a:r>
              <a:rPr lang="en-US" b="1" dirty="0"/>
              <a:t>Future Growth Strategy: </a:t>
            </a:r>
            <a:r>
              <a:rPr lang="en-US" dirty="0"/>
              <a:t>Maximize the number of annual memberships by converting casual riders to members.</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a:normAutofit/>
          </a:bodyPr>
          <a:lstStyle/>
          <a:p>
            <a:r>
              <a:rPr lang="en-US" dirty="0"/>
              <a:t>Annual Members vs. Casual Riders</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3806919" cy="1741404"/>
          </a:xfrm>
        </p:spPr>
        <p:txBody>
          <a:bodyPr/>
          <a:lstStyle/>
          <a:p>
            <a:r>
              <a:rPr lang="en-US" dirty="0"/>
              <a:t>How do annual members and casual riders use Cyclistic bikes differently?</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a:lstStyle/>
          <a:p>
            <a:r>
              <a:rPr lang="en-US" dirty="0"/>
              <a:t>Data Sources Used</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sp>
        <p:nvSpPr>
          <p:cNvPr id="4" name="TextBox 3">
            <a:extLst>
              <a:ext uri="{FF2B5EF4-FFF2-40B4-BE49-F238E27FC236}">
                <a16:creationId xmlns:a16="http://schemas.microsoft.com/office/drawing/2014/main" id="{93FF3B09-6D06-4125-CC22-AB8003382A46}"/>
              </a:ext>
            </a:extLst>
          </p:cNvPr>
          <p:cNvSpPr txBox="1"/>
          <p:nvPr/>
        </p:nvSpPr>
        <p:spPr>
          <a:xfrm>
            <a:off x="1259840" y="2377440"/>
            <a:ext cx="6238240"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Divvy Trip Data</a:t>
            </a:r>
          </a:p>
          <a:p>
            <a:pPr marL="742950" lvl="1" indent="-285750">
              <a:buFont typeface="Arial" panose="020B0604020202020204" pitchFamily="34" charset="0"/>
              <a:buChar char="•"/>
            </a:pPr>
            <a:r>
              <a:rPr lang="en-US" dirty="0">
                <a:hlinkClick r:id="rId2"/>
              </a:rPr>
              <a:t>https://divvy-tripdata.s3.amazonaws.com/index.html</a:t>
            </a:r>
            <a:endParaRPr lang="en-US" dirty="0"/>
          </a:p>
          <a:p>
            <a:pPr marL="742950" lvl="1" indent="-285750">
              <a:buFont typeface="Arial" panose="020B0604020202020204" pitchFamily="34" charset="0"/>
              <a:buChar char="•"/>
            </a:pPr>
            <a:r>
              <a:rPr lang="en-US" dirty="0"/>
              <a:t>Used the 2021 monthly data</a:t>
            </a:r>
          </a:p>
          <a:p>
            <a:pPr marL="742950" lvl="1" indent="-285750">
              <a:buFont typeface="Arial" panose="020B0604020202020204" pitchFamily="34" charset="0"/>
              <a:buChar char="•"/>
            </a:pPr>
            <a:r>
              <a:rPr lang="en-US" dirty="0"/>
              <a:t>License: </a:t>
            </a:r>
            <a:r>
              <a:rPr lang="en-US" dirty="0">
                <a:hlinkClick r:id="rId3"/>
              </a:rPr>
              <a:t>https://divvybikes.com/data-license-agreement</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Google Maps</a:t>
            </a:r>
          </a:p>
          <a:p>
            <a:pPr marL="742950" lvl="1" indent="-285750">
              <a:buFont typeface="Arial" panose="020B0604020202020204" pitchFamily="34" charset="0"/>
              <a:buChar char="•"/>
            </a:pPr>
            <a:r>
              <a:rPr lang="en-US" dirty="0"/>
              <a:t>Used to review routes taken by members/casuals</a:t>
            </a:r>
          </a:p>
          <a:p>
            <a:pPr lvl="1"/>
            <a:endParaRPr lang="en-US" dirty="0"/>
          </a:p>
          <a:p>
            <a:pPr marL="285750" indent="-285750">
              <a:buFont typeface="Arial" panose="020B0604020202020204" pitchFamily="34" charset="0"/>
              <a:buChar char="•"/>
            </a:pPr>
            <a:r>
              <a:rPr lang="en-US" dirty="0"/>
              <a:t>National Weather Service</a:t>
            </a:r>
          </a:p>
          <a:p>
            <a:pPr marL="742950" lvl="1" indent="-285750">
              <a:buFont typeface="Arial" panose="020B0604020202020204" pitchFamily="34" charset="0"/>
              <a:buChar char="•"/>
            </a:pPr>
            <a:r>
              <a:rPr lang="en-US" dirty="0">
                <a:hlinkClick r:id="rId4"/>
              </a:rPr>
              <a:t>https://www.weather.gov/wrh/climate</a:t>
            </a:r>
            <a:endParaRPr lang="en-US" dirty="0"/>
          </a:p>
        </p:txBody>
      </p:sp>
    </p:spTree>
    <p:extLst>
      <p:ext uri="{BB962C8B-B14F-4D97-AF65-F5344CB8AC3E}">
        <p14:creationId xmlns:p14="http://schemas.microsoft.com/office/powerpoint/2010/main" val="334502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Placeholder 55" descr="Building Skyline">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anchor="b">
            <a:noAutofit/>
          </a:bodyPr>
          <a:lstStyle/>
          <a:p>
            <a:r>
              <a:rPr lang="en-US" dirty="0"/>
              <a:t>Data Cleaning,  Manipulation, &amp; Analysis</a:t>
            </a:r>
          </a:p>
        </p:txBody>
      </p:sp>
      <p:sp>
        <p:nvSpPr>
          <p:cNvPr id="42" name="Text Placeholder 41">
            <a:extLst>
              <a:ext uri="{FF2B5EF4-FFF2-40B4-BE49-F238E27FC236}">
                <a16:creationId xmlns:a16="http://schemas.microsoft.com/office/drawing/2014/main" id="{1D83C2FF-8BF9-4D9A-90A2-5676AC906E6E}"/>
              </a:ext>
            </a:extLst>
          </p:cNvPr>
          <p:cNvSpPr>
            <a:spLocks noGrp="1"/>
          </p:cNvSpPr>
          <p:nvPr>
            <p:ph type="body" sz="quarter" idx="14"/>
          </p:nvPr>
        </p:nvSpPr>
        <p:spPr>
          <a:xfrm>
            <a:off x="-1726" y="5032439"/>
            <a:ext cx="4606535" cy="1079962"/>
          </a:xfrm>
        </p:spPr>
        <p:txBody>
          <a:bodyPr>
            <a:normAutofit/>
          </a:bodyPr>
          <a:lstStyle/>
          <a:p>
            <a:r>
              <a:rPr lang="en-US" dirty="0"/>
              <a:t>Using SQL, Excel, &amp; Tableau</a:t>
            </a:r>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spTree>
    <p:extLst>
      <p:ext uri="{BB962C8B-B14F-4D97-AF65-F5344CB8AC3E}">
        <p14:creationId xmlns:p14="http://schemas.microsoft.com/office/powerpoint/2010/main" val="318511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a:normAutofit fontScale="90000"/>
          </a:bodyPr>
          <a:lstStyle/>
          <a:p>
            <a:r>
              <a:rPr lang="en-US" dirty="0"/>
              <a:t>Cleaning, Manipulation, &amp; Analysis Process</a:t>
            </a:r>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7</a:t>
            </a:fld>
            <a:endParaRPr lang="en-US" dirty="0"/>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2506556953"/>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Cleaning &amp; Manipulation Review</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a:noAutofit/>
          </a:bodyPr>
          <a:lstStyle/>
          <a:p>
            <a:r>
              <a:rPr lang="en-US" dirty="0"/>
              <a:t>Negative Ride Lengths</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Removal of negative ride length entries.</a:t>
            </a:r>
          </a:p>
          <a:p>
            <a:r>
              <a:rPr lang="en-US" dirty="0"/>
              <a:t>It shouldn’t be possible to have a negative ride duration.</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6095999" y="1834004"/>
            <a:ext cx="4727735" cy="465155"/>
          </a:xfrm>
        </p:spPr>
        <p:txBody>
          <a:bodyPr>
            <a:noAutofit/>
          </a:bodyPr>
          <a:lstStyle/>
          <a:p>
            <a:r>
              <a:rPr lang="en-US" dirty="0"/>
              <a:t>Outliers</a:t>
            </a:r>
          </a:p>
        </p:txBody>
      </p:sp>
      <p:sp>
        <p:nvSpPr>
          <p:cNvPr id="6" name="Content Placeholder 5">
            <a:extLst>
              <a:ext uri="{FF2B5EF4-FFF2-40B4-BE49-F238E27FC236}">
                <a16:creationId xmlns:a16="http://schemas.microsoft.com/office/drawing/2014/main" id="{D87483D8-EA65-4964-99D7-AF7C1B80C93A}"/>
              </a:ext>
            </a:extLst>
          </p:cNvPr>
          <p:cNvSpPr>
            <a:spLocks noGrp="1"/>
          </p:cNvSpPr>
          <p:nvPr>
            <p:ph idx="13"/>
          </p:nvPr>
        </p:nvSpPr>
        <p:spPr>
          <a:xfrm>
            <a:off x="6095999" y="2422380"/>
            <a:ext cx="4727735" cy="3029446"/>
          </a:xfrm>
        </p:spPr>
        <p:txBody>
          <a:bodyPr>
            <a:noAutofit/>
          </a:bodyPr>
          <a:lstStyle/>
          <a:p>
            <a:r>
              <a:rPr lang="en-US" dirty="0"/>
              <a:t>Outliers are significantly impacting the ride length averages.</a:t>
            </a:r>
          </a:p>
          <a:p>
            <a:r>
              <a:rPr lang="en-US" dirty="0"/>
              <a:t>Some rides last as long as 38 days, which would cost approximately $9,500. This seems like an error since most people wouldn’t spend 38 days riding a bike or $9,500 on the bike ride.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spTree>
    <p:extLst>
      <p:ext uri="{BB962C8B-B14F-4D97-AF65-F5344CB8AC3E}">
        <p14:creationId xmlns:p14="http://schemas.microsoft.com/office/powerpoint/2010/main" val="296097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a:noAutofit/>
          </a:bodyPr>
          <a:lstStyle/>
          <a:p>
            <a:r>
              <a:rPr lang="en-US" dirty="0"/>
              <a:t>Analysis</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dirty="0"/>
              <a:t>Ride Median Duration</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5" y="2419555"/>
            <a:ext cx="3519028" cy="3197260"/>
          </a:xfrm>
        </p:spPr>
        <p:txBody>
          <a:bodyPr>
            <a:normAutofit/>
          </a:bodyPr>
          <a:lstStyle/>
          <a:p>
            <a:r>
              <a:rPr lang="en-US" dirty="0"/>
              <a:t>Median is used because there are significant outliers that impact the average ride duration.</a:t>
            </a:r>
          </a:p>
        </p:txBody>
      </p:sp>
      <p:sp>
        <p:nvSpPr>
          <p:cNvPr id="16" name="Content Placeholder 15">
            <a:extLst>
              <a:ext uri="{FF2B5EF4-FFF2-40B4-BE49-F238E27FC236}">
                <a16:creationId xmlns:a16="http://schemas.microsoft.com/office/drawing/2014/main" id="{98A93BCF-7682-4066-8958-65ED5DD2241C}"/>
              </a:ext>
            </a:extLst>
          </p:cNvPr>
          <p:cNvSpPr>
            <a:spLocks noGrp="1"/>
          </p:cNvSpPr>
          <p:nvPr>
            <p:ph idx="18"/>
          </p:nvPr>
        </p:nvSpPr>
        <p:spPr>
          <a:xfrm>
            <a:off x="4336486" y="1828356"/>
            <a:ext cx="3519028" cy="465155"/>
          </a:xfrm>
        </p:spPr>
        <p:txBody>
          <a:bodyPr/>
          <a:lstStyle/>
          <a:p>
            <a:r>
              <a:rPr lang="en-US" dirty="0"/>
              <a:t>Ride Totals</a:t>
            </a:r>
          </a:p>
        </p:txBody>
      </p:sp>
      <p:sp>
        <p:nvSpPr>
          <p:cNvPr id="15" name="Content Placeholder 14">
            <a:extLst>
              <a:ext uri="{FF2B5EF4-FFF2-40B4-BE49-F238E27FC236}">
                <a16:creationId xmlns:a16="http://schemas.microsoft.com/office/drawing/2014/main" id="{E73F035B-87AE-4E99-A92D-75E5EC280DE7}"/>
              </a:ext>
            </a:extLst>
          </p:cNvPr>
          <p:cNvSpPr>
            <a:spLocks noGrp="1"/>
          </p:cNvSpPr>
          <p:nvPr>
            <p:ph idx="17"/>
          </p:nvPr>
        </p:nvSpPr>
        <p:spPr>
          <a:xfrm>
            <a:off x="4336486" y="2419555"/>
            <a:ext cx="3519028" cy="3197260"/>
          </a:xfrm>
        </p:spPr>
        <p:txBody>
          <a:bodyPr>
            <a:normAutofit/>
          </a:bodyPr>
          <a:lstStyle/>
          <a:p>
            <a:r>
              <a:rPr lang="en-US" dirty="0"/>
              <a:t>How are casual and members riding differently by month and day?</a:t>
            </a:r>
          </a:p>
        </p:txBody>
      </p:sp>
      <p:sp>
        <p:nvSpPr>
          <p:cNvPr id="14" name="Content Placeholder 13">
            <a:extLst>
              <a:ext uri="{FF2B5EF4-FFF2-40B4-BE49-F238E27FC236}">
                <a16:creationId xmlns:a16="http://schemas.microsoft.com/office/drawing/2014/main" id="{9E1BABDF-2D81-4200-AB3D-E2AC2AA85192}"/>
              </a:ext>
            </a:extLst>
          </p:cNvPr>
          <p:cNvSpPr>
            <a:spLocks noGrp="1"/>
          </p:cNvSpPr>
          <p:nvPr>
            <p:ph idx="16"/>
          </p:nvPr>
        </p:nvSpPr>
        <p:spPr>
          <a:xfrm>
            <a:off x="8024037" y="1834005"/>
            <a:ext cx="3519028" cy="465155"/>
          </a:xfrm>
        </p:spPr>
        <p:txBody>
          <a:bodyPr/>
          <a:lstStyle/>
          <a:p>
            <a:r>
              <a:rPr lang="en-US" dirty="0"/>
              <a:t>Seasonality</a:t>
            </a:r>
          </a:p>
        </p:txBody>
      </p:sp>
      <p:sp>
        <p:nvSpPr>
          <p:cNvPr id="13" name="Content Placeholder 12">
            <a:extLst>
              <a:ext uri="{FF2B5EF4-FFF2-40B4-BE49-F238E27FC236}">
                <a16:creationId xmlns:a16="http://schemas.microsoft.com/office/drawing/2014/main" id="{502A2BB6-FCA5-49F9-97E9-DFA867C27B54}"/>
              </a:ext>
            </a:extLst>
          </p:cNvPr>
          <p:cNvSpPr>
            <a:spLocks noGrp="1"/>
          </p:cNvSpPr>
          <p:nvPr>
            <p:ph idx="15"/>
          </p:nvPr>
        </p:nvSpPr>
        <p:spPr>
          <a:xfrm>
            <a:off x="8024037" y="2419555"/>
            <a:ext cx="3519028" cy="3197260"/>
          </a:xfrm>
        </p:spPr>
        <p:txBody>
          <a:bodyPr>
            <a:normAutofit/>
          </a:bodyPr>
          <a:lstStyle/>
          <a:p>
            <a:r>
              <a:rPr lang="en-US" dirty="0"/>
              <a:t>Is there some seasonality of riding based on member type?</a:t>
            </a: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2810545261"/>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93A0A0-A69C-47FE-9FE5-21F06181BF4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{F39990C1-3C6D-4913-AB14-47E234DBB65C}tf56000440_win32</Template>
  <TotalTime>7341</TotalTime>
  <Words>2482</Words>
  <Application>Microsoft Office PowerPoint</Application>
  <PresentationFormat>Widescreen</PresentationFormat>
  <Paragraphs>240</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Meiryo</vt:lpstr>
      <vt:lpstr>Arial</vt:lpstr>
      <vt:lpstr>Calibri</vt:lpstr>
      <vt:lpstr>Corbel</vt:lpstr>
      <vt:lpstr>ShojiVTI</vt:lpstr>
      <vt:lpstr>Cyclistic Bike share</vt:lpstr>
      <vt:lpstr>Agenda</vt:lpstr>
      <vt:lpstr>Introduction</vt:lpstr>
      <vt:lpstr>Annual Members vs. Casual Riders</vt:lpstr>
      <vt:lpstr>Data Sources Used</vt:lpstr>
      <vt:lpstr>Data Cleaning,  Manipulation, &amp; Analysis</vt:lpstr>
      <vt:lpstr>Cleaning, Manipulation, &amp; Analysis Process</vt:lpstr>
      <vt:lpstr>Cleaning &amp; Manipulation Review</vt:lpstr>
      <vt:lpstr>Analysis</vt:lpstr>
      <vt:lpstr>Analysis cont...</vt:lpstr>
      <vt:lpstr>Bike Type Usage</vt:lpstr>
      <vt:lpstr>Insight 1: Ride Frequency (Day)</vt:lpstr>
      <vt:lpstr>Insight 1: Ride Frequency (Month) </vt:lpstr>
      <vt:lpstr>Insight 2: Ride Duration (Day)</vt:lpstr>
      <vt:lpstr>Insight 2: Ride Duration (Month) </vt:lpstr>
      <vt:lpstr>Insight 3: Ride Timing </vt:lpstr>
      <vt:lpstr>Insight 4: Route Usage </vt:lpstr>
      <vt:lpstr>Insight 4: Route Usage </vt:lpstr>
      <vt:lpstr>Summary</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dc:title>
  <dc:creator>Stephen Banks</dc:creator>
  <cp:lastModifiedBy>Stephen Banks</cp:lastModifiedBy>
  <cp:revision>1</cp:revision>
  <dcterms:created xsi:type="dcterms:W3CDTF">2023-12-31T21:50:03Z</dcterms:created>
  <dcterms:modified xsi:type="dcterms:W3CDTF">2024-01-06T00:11:09Z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