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3" r:id="rId5"/>
    <p:sldMasterId id="2147483664" r:id="rId6"/>
    <p:sldMasterId id="214748366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y="6858000" cx="9144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A0CD90B-66E0-43F9-ACEB-0B58F95C78B0}">
  <a:tblStyle styleId="{8A0CD90B-66E0-43F9-ACEB-0B58F95C78B0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AF1"/>
          </a:solidFill>
        </a:fill>
      </a:tcStyle>
    </a:wholeTbl>
    <a:band1H>
      <a:tcTxStyle/>
      <a:tcStyle>
        <a:fill>
          <a:solidFill>
            <a:srgbClr val="CED2E2"/>
          </a:solidFill>
        </a:fill>
      </a:tcStyle>
    </a:band1H>
    <a:band2H>
      <a:tcTxStyle/>
    </a:band2H>
    <a:band1V>
      <a:tcTxStyle/>
      <a:tcStyle>
        <a:fill>
          <a:solidFill>
            <a:srgbClr val="CED2E2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3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2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font" Target="fonts/CenturyGothic-regular.fntdata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showMasterSp="0">
  <p:cSld name="Diapositiva tito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4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-1" y="2980462"/>
            <a:ext cx="9144001" cy="6675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Noto Sans Symbols"/>
              <a:buNone/>
              <a:defRPr b="0" i="0" sz="3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54"/>
              </a:spcBef>
              <a:spcAft>
                <a:spcPts val="0"/>
              </a:spcAft>
              <a:buSzPts val="1363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54"/>
              </a:spcBef>
              <a:spcAft>
                <a:spcPts val="0"/>
              </a:spcAft>
              <a:buSzPts val="1265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54"/>
              </a:spcBef>
              <a:spcAft>
                <a:spcPts val="0"/>
              </a:spcAft>
              <a:buSzPts val="1265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54"/>
              </a:spcBef>
              <a:spcAft>
                <a:spcPts val="0"/>
              </a:spcAft>
              <a:buSzPts val="1265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3"/>
              </a:spcBef>
              <a:spcAft>
                <a:spcPts val="0"/>
              </a:spcAft>
              <a:buClr>
                <a:srgbClr val="888888"/>
              </a:buClr>
              <a:buSzPts val="181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3"/>
              </a:spcBef>
              <a:spcAft>
                <a:spcPts val="0"/>
              </a:spcAft>
              <a:buClr>
                <a:srgbClr val="888888"/>
              </a:buClr>
              <a:buSzPts val="181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3"/>
              </a:spcBef>
              <a:spcAft>
                <a:spcPts val="0"/>
              </a:spcAft>
              <a:buClr>
                <a:srgbClr val="888888"/>
              </a:buClr>
              <a:buSzPts val="181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3"/>
              </a:spcBef>
              <a:spcAft>
                <a:spcPts val="0"/>
              </a:spcAft>
              <a:buClr>
                <a:srgbClr val="888888"/>
              </a:buClr>
              <a:buSzPts val="1817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/>
        </p:nvSpPr>
        <p:spPr>
          <a:xfrm>
            <a:off x="0" y="6544344"/>
            <a:ext cx="58834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417B84"/>
                </a:solidFill>
                <a:latin typeface="Arial"/>
                <a:ea typeface="Arial"/>
                <a:cs typeface="Arial"/>
                <a:sym typeface="Arial"/>
              </a:rPr>
              <a:t>Laboratorio IoT@UniMiB</a:t>
            </a:r>
            <a:endParaRPr b="0" i="0" sz="1600" u="none" cap="none" strike="noStrike">
              <a:solidFill>
                <a:srgbClr val="417B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showMasterSp="0">
  <p:cSld name="Immagine con didascalia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497540" y="416861"/>
            <a:ext cx="3840480" cy="1994647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87"/>
              <a:buFont typeface="Arial"/>
              <a:buNone/>
              <a:defRPr b="0" sz="408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497540" y="2438400"/>
            <a:ext cx="3840480" cy="3316942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indent="-228600" lvl="0" marL="457200" algn="ctr">
              <a:spcBef>
                <a:spcPts val="1846"/>
              </a:spcBef>
              <a:spcAft>
                <a:spcPts val="0"/>
              </a:spcAft>
              <a:buSzPts val="1168"/>
              <a:buNone/>
              <a:defRPr sz="1557"/>
            </a:lvl1pPr>
            <a:lvl2pPr indent="-228600" lvl="1" marL="914400" algn="l">
              <a:spcBef>
                <a:spcPts val="554"/>
              </a:spcBef>
              <a:spcAft>
                <a:spcPts val="0"/>
              </a:spcAft>
              <a:buSzPts val="827"/>
              <a:buNone/>
              <a:defRPr sz="1103"/>
            </a:lvl2pPr>
            <a:lvl3pPr indent="-228600" lvl="2" marL="1371600" algn="l">
              <a:spcBef>
                <a:spcPts val="554"/>
              </a:spcBef>
              <a:spcAft>
                <a:spcPts val="0"/>
              </a:spcAft>
              <a:buSzPts val="681"/>
              <a:buNone/>
              <a:defRPr sz="908"/>
            </a:lvl3pPr>
            <a:lvl4pPr indent="-228600" lvl="3" marL="1828800" algn="l">
              <a:spcBef>
                <a:spcPts val="554"/>
              </a:spcBef>
              <a:spcAft>
                <a:spcPts val="0"/>
              </a:spcAft>
              <a:buSzPts val="633"/>
              <a:buNone/>
              <a:defRPr sz="843"/>
            </a:lvl4pPr>
            <a:lvl5pPr indent="-228600" lvl="4" marL="2286000" algn="l">
              <a:spcBef>
                <a:spcPts val="554"/>
              </a:spcBef>
              <a:spcAft>
                <a:spcPts val="0"/>
              </a:spcAft>
              <a:buSzPts val="633"/>
              <a:buNone/>
              <a:defRPr sz="843"/>
            </a:lvl5pPr>
            <a:lvl6pPr indent="-228600" lvl="5" marL="2743200" algn="l">
              <a:spcBef>
                <a:spcPts val="169"/>
              </a:spcBef>
              <a:spcAft>
                <a:spcPts val="0"/>
              </a:spcAft>
              <a:buClr>
                <a:schemeClr val="dk1"/>
              </a:buClr>
              <a:buSzPts val="844"/>
              <a:buNone/>
              <a:defRPr sz="843"/>
            </a:lvl6pPr>
            <a:lvl7pPr indent="-228600" lvl="6" marL="3200400" algn="l">
              <a:spcBef>
                <a:spcPts val="169"/>
              </a:spcBef>
              <a:spcAft>
                <a:spcPts val="0"/>
              </a:spcAft>
              <a:buClr>
                <a:schemeClr val="dk1"/>
              </a:buClr>
              <a:buSzPts val="844"/>
              <a:buNone/>
              <a:defRPr sz="843"/>
            </a:lvl7pPr>
            <a:lvl8pPr indent="-228600" lvl="7" marL="3657600" algn="l">
              <a:spcBef>
                <a:spcPts val="169"/>
              </a:spcBef>
              <a:spcAft>
                <a:spcPts val="0"/>
              </a:spcAft>
              <a:buClr>
                <a:schemeClr val="dk1"/>
              </a:buClr>
              <a:buSzPts val="844"/>
              <a:buNone/>
              <a:defRPr sz="843"/>
            </a:lvl8pPr>
            <a:lvl9pPr indent="-228600" lvl="8" marL="4114800" algn="l">
              <a:spcBef>
                <a:spcPts val="169"/>
              </a:spcBef>
              <a:spcAft>
                <a:spcPts val="0"/>
              </a:spcAft>
              <a:buClr>
                <a:schemeClr val="dk1"/>
              </a:buClr>
              <a:buSzPts val="844"/>
              <a:buNone/>
              <a:defRPr sz="843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0" y="6126164"/>
            <a:ext cx="662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15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1"/>
          <p:cNvSpPr/>
          <p:nvPr>
            <p:ph idx="2" type="pic"/>
          </p:nvPr>
        </p:nvSpPr>
        <p:spPr>
          <a:xfrm>
            <a:off x="4805046" y="430307"/>
            <a:ext cx="3840480" cy="5432612"/>
          </a:xfrm>
          <a:prstGeom prst="rect">
            <a:avLst/>
          </a:prstGeom>
          <a:solidFill>
            <a:srgbClr val="D8D8D8"/>
          </a:solidFill>
          <a:ln cap="sq" cmpd="sng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76200" sx="100500" rotWithShape="0" dir="5400000" dist="12700" sy="100500">
              <a:srgbClr val="000000">
                <a:alpha val="29803"/>
              </a:srgbClr>
            </a:outerShdw>
          </a:effectLst>
        </p:spPr>
        <p:txBody>
          <a:bodyPr anchorCtr="0" anchor="t" bIns="65025" lIns="130050" spcFirstLastPara="1" rIns="130050" wrap="square" tIns="65025"/>
          <a:lstStyle>
            <a:lvl1pPr lvl="0" marR="0" rtl="0" algn="l">
              <a:spcBef>
                <a:spcPts val="1846"/>
              </a:spcBef>
              <a:spcAft>
                <a:spcPts val="0"/>
              </a:spcAft>
              <a:buClr>
                <a:srgbClr val="AFCDE7"/>
              </a:buClr>
              <a:buSzPts val="1508"/>
              <a:buFont typeface="Noto Sans Symbols"/>
              <a:buNone/>
              <a:defRPr b="0" i="0" sz="2011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54"/>
              </a:spcBef>
              <a:spcAft>
                <a:spcPts val="0"/>
              </a:spcAft>
              <a:buClr>
                <a:srgbClr val="7F7F7F"/>
              </a:buClr>
              <a:buSzPts val="1947"/>
              <a:buFont typeface="Noto Sans Symbols"/>
              <a:buNone/>
              <a:defRPr b="0" i="0" sz="2596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54"/>
              </a:spcBef>
              <a:spcAft>
                <a:spcPts val="0"/>
              </a:spcAft>
              <a:buClr>
                <a:srgbClr val="3F3F3F"/>
              </a:buClr>
              <a:buSzPts val="1655"/>
              <a:buFont typeface="Noto Sans Symbols"/>
              <a:buNone/>
              <a:defRPr b="0" i="0" sz="2206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54"/>
              </a:spcBef>
              <a:spcAft>
                <a:spcPts val="0"/>
              </a:spcAft>
              <a:buClr>
                <a:srgbClr val="7F7F7F"/>
              </a:buClr>
              <a:buSzPts val="1363"/>
              <a:buFont typeface="Noto Sans Symbols"/>
              <a:buNone/>
              <a:defRPr b="0" i="0" sz="181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54"/>
              </a:spcBef>
              <a:spcAft>
                <a:spcPts val="0"/>
              </a:spcAft>
              <a:buClr>
                <a:srgbClr val="3F3F3F"/>
              </a:buClr>
              <a:buSzPts val="1363"/>
              <a:buFont typeface="Noto Sans Symbols"/>
              <a:buNone/>
              <a:defRPr b="0" i="0" sz="181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Font typeface="Arial"/>
              <a:buNone/>
              <a:defRPr b="0" i="0" sz="181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Font typeface="Arial"/>
              <a:buNone/>
              <a:defRPr b="0" i="0" sz="181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Font typeface="Arial"/>
              <a:buNone/>
              <a:defRPr b="0" i="0" sz="181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Font typeface="Arial"/>
              <a:buNone/>
              <a:defRPr b="0" i="0" sz="181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showMasterSp="0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231643" y="215358"/>
            <a:ext cx="8147051" cy="521764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1996227" y="-523135"/>
            <a:ext cx="5151547" cy="8147051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indent="-314325" lvl="0" marL="457200" algn="l">
              <a:spcBef>
                <a:spcPts val="1846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2pPr>
            <a:lvl3pPr indent="-314325" lvl="2" marL="13716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3pPr>
            <a:lvl4pPr indent="-314325" lvl="3" marL="18288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0" y="6126164"/>
            <a:ext cx="662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15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verticale e testo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 rot="5400000">
            <a:off x="5207186" y="2471738"/>
            <a:ext cx="57086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 rot="5400000">
            <a:off x="906463" y="22225"/>
            <a:ext cx="5708650" cy="649922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indent="-314325" lvl="0" marL="457200" algn="l">
              <a:spcBef>
                <a:spcPts val="1846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2pPr>
            <a:lvl3pPr indent="-314325" lvl="2" marL="13716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3pPr>
            <a:lvl4pPr indent="-314325" lvl="3" marL="18288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0" type="dt"/>
          </p:nvPr>
        </p:nvSpPr>
        <p:spPr>
          <a:xfrm>
            <a:off x="0" y="6126164"/>
            <a:ext cx="662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15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1" type="ftr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rmula di chiusura" showMasterSp="0">
  <p:cSld name="Formula di chiusura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idx="10" type="dt"/>
          </p:nvPr>
        </p:nvSpPr>
        <p:spPr>
          <a:xfrm>
            <a:off x="0" y="6126164"/>
            <a:ext cx="662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38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38"/>
              <a:buFont typeface="Century Gothic"/>
              <a:buNone/>
              <a:defRPr sz="1038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showMasterSp="0" type="title">
  <p:cSld name="TITL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ctrTitle"/>
          </p:nvPr>
        </p:nvSpPr>
        <p:spPr>
          <a:xfrm>
            <a:off x="498348" y="1371600"/>
            <a:ext cx="8147304" cy="1344168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/>
          <a:lstStyle>
            <a:lvl1pPr lvl="0" algn="ctr">
              <a:lnSpc>
                <a:spcPct val="1070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16"/>
              <a:buFont typeface="Century Gothic"/>
              <a:buNone/>
              <a:defRPr sz="5516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498348" y="2715768"/>
            <a:ext cx="8147304" cy="667512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8"/>
              <a:buFont typeface="Noto Sans Symbols"/>
              <a:buNone/>
              <a:defRPr b="0" sz="201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554"/>
              </a:spcBef>
              <a:spcAft>
                <a:spcPts val="0"/>
              </a:spcAft>
              <a:buSzPts val="1363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554"/>
              </a:spcBef>
              <a:spcAft>
                <a:spcPts val="0"/>
              </a:spcAft>
              <a:buSzPts val="1265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554"/>
              </a:spcBef>
              <a:spcAft>
                <a:spcPts val="0"/>
              </a:spcAft>
              <a:buSzPts val="1265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554"/>
              </a:spcBef>
              <a:spcAft>
                <a:spcPts val="0"/>
              </a:spcAft>
              <a:buSzPts val="1265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363"/>
              </a:spcBef>
              <a:spcAft>
                <a:spcPts val="0"/>
              </a:spcAft>
              <a:buClr>
                <a:schemeClr val="lt1"/>
              </a:buClr>
              <a:buSzPts val="1817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3"/>
              </a:spcBef>
              <a:spcAft>
                <a:spcPts val="0"/>
              </a:spcAft>
              <a:buClr>
                <a:schemeClr val="lt1"/>
              </a:buClr>
              <a:buSzPts val="1817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3"/>
              </a:spcBef>
              <a:spcAft>
                <a:spcPts val="0"/>
              </a:spcAft>
              <a:buClr>
                <a:schemeClr val="lt1"/>
              </a:buClr>
              <a:buSzPts val="1817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3"/>
              </a:spcBef>
              <a:spcAft>
                <a:spcPts val="0"/>
              </a:spcAft>
              <a:buClr>
                <a:schemeClr val="lt1"/>
              </a:buClr>
              <a:buSzPts val="1817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10" type="dt"/>
          </p:nvPr>
        </p:nvSpPr>
        <p:spPr>
          <a:xfrm>
            <a:off x="188259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681766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showMasterSp="0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498475" y="246110"/>
            <a:ext cx="8147051" cy="521764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498475" y="1171509"/>
            <a:ext cx="8147051" cy="4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indent="-314325" lvl="0" marL="457200" algn="l">
              <a:spcBef>
                <a:spcPts val="1846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2pPr>
            <a:lvl3pPr indent="-314325" lvl="2" marL="13716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3pPr>
            <a:lvl4pPr indent="-314325" lvl="3" marL="18288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0" y="6126164"/>
            <a:ext cx="662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15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498475" y="6356352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3F3F3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3F3F3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3F3F3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3F3F3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3F3F3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3F3F3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3F3F3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3F3F3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3F3F3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showMasterSp="0">
  <p:cSld name="Titolo e contenut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1" y="1"/>
            <a:ext cx="9142883" cy="91150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4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6569242"/>
            <a:ext cx="9144001" cy="28875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4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0" y="448"/>
            <a:ext cx="9142883" cy="66719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9"/>
              <a:buFont typeface="Arial"/>
              <a:buNone/>
              <a:defRPr b="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0" y="1040052"/>
            <a:ext cx="9143999" cy="5428241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indent="-324373" lvl="0" marL="457200" algn="l">
              <a:spcBef>
                <a:spcPts val="1846"/>
              </a:spcBef>
              <a:spcAft>
                <a:spcPts val="0"/>
              </a:spcAft>
              <a:buSzPts val="1508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5134" lvl="1" marL="914400" algn="l">
              <a:spcBef>
                <a:spcPts val="554"/>
              </a:spcBef>
              <a:spcAft>
                <a:spcPts val="0"/>
              </a:spcAft>
              <a:buSzPts val="1363"/>
              <a:buChar char="●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08943" lvl="2" marL="13716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08943" lvl="3" marL="18288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08943" lvl="4" marL="22860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262832" y="6627478"/>
            <a:ext cx="641664" cy="224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>
                <a:solidFill>
                  <a:srgbClr val="417B8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00">
                <a:solidFill>
                  <a:srgbClr val="417B8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00">
                <a:solidFill>
                  <a:srgbClr val="417B8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00">
                <a:solidFill>
                  <a:srgbClr val="417B8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00">
                <a:solidFill>
                  <a:srgbClr val="417B8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00">
                <a:solidFill>
                  <a:srgbClr val="417B8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00">
                <a:solidFill>
                  <a:srgbClr val="417B8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00">
                <a:solidFill>
                  <a:srgbClr val="417B8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00">
                <a:solidFill>
                  <a:srgbClr val="417B8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0" y="887550"/>
            <a:ext cx="9142884" cy="25304"/>
            <a:chOff x="0" y="1323762"/>
            <a:chExt cx="13001626" cy="45719"/>
          </a:xfrm>
        </p:grpSpPr>
        <p:sp>
          <p:nvSpPr>
            <p:cNvPr id="25" name="Google Shape;25;p3"/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rgbClr val="607D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"/>
          <p:cNvSpPr txBox="1"/>
          <p:nvPr>
            <p:ph idx="2" type="body"/>
          </p:nvPr>
        </p:nvSpPr>
        <p:spPr>
          <a:xfrm>
            <a:off x="-1" y="562107"/>
            <a:ext cx="9144001" cy="325443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indent="-228600" lvl="0" marL="457200" algn="l">
              <a:spcBef>
                <a:spcPts val="1846"/>
              </a:spcBef>
              <a:spcAft>
                <a:spcPts val="0"/>
              </a:spcAft>
              <a:buSzPts val="1265"/>
              <a:buNone/>
              <a:defRPr b="0" i="0" sz="1687">
                <a:solidFill>
                  <a:srgbClr val="417B8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2pPr>
            <a:lvl3pPr indent="-314325" lvl="2" marL="13716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3pPr>
            <a:lvl4pPr indent="-314325" lvl="3" marL="18288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spcBef>
                <a:spcPts val="554"/>
              </a:spcBef>
              <a:spcAft>
                <a:spcPts val="0"/>
              </a:spcAft>
              <a:buSzPts val="135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0" y="6649237"/>
            <a:ext cx="3652267" cy="128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  <a:defRPr b="0" i="0" sz="1000">
                <a:solidFill>
                  <a:srgbClr val="417B8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 con immagine" showMasterSp="0">
  <p:cSld name="Diapositiva titolo con immagin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ctrTitle"/>
          </p:nvPr>
        </p:nvSpPr>
        <p:spPr>
          <a:xfrm>
            <a:off x="498476" y="4343400"/>
            <a:ext cx="8147049" cy="1346013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/>
          <a:lstStyle>
            <a:lvl1pPr lvl="0" algn="l">
              <a:lnSpc>
                <a:spcPct val="10707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16"/>
              <a:buFont typeface="Arial"/>
              <a:buNone/>
              <a:defRPr sz="551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subTitle"/>
          </p:nvPr>
        </p:nvSpPr>
        <p:spPr>
          <a:xfrm>
            <a:off x="498476" y="5688107"/>
            <a:ext cx="8147050" cy="663387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lvl="0" algn="ctr">
              <a:spcBef>
                <a:spcPts val="0"/>
              </a:spcBef>
              <a:spcAft>
                <a:spcPts val="0"/>
              </a:spcAft>
              <a:buSzPts val="1508"/>
              <a:buNone/>
              <a:defRPr b="0">
                <a:solidFill>
                  <a:schemeClr val="lt1"/>
                </a:solidFill>
              </a:defRPr>
            </a:lvl1pPr>
            <a:lvl2pPr lvl="1" algn="ctr">
              <a:spcBef>
                <a:spcPts val="554"/>
              </a:spcBef>
              <a:spcAft>
                <a:spcPts val="0"/>
              </a:spcAft>
              <a:buSzPts val="1363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54"/>
              </a:spcBef>
              <a:spcAft>
                <a:spcPts val="0"/>
              </a:spcAft>
              <a:buSzPts val="1265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54"/>
              </a:spcBef>
              <a:spcAft>
                <a:spcPts val="0"/>
              </a:spcAft>
              <a:buSzPts val="1265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54"/>
              </a:spcBef>
              <a:spcAft>
                <a:spcPts val="0"/>
              </a:spcAft>
              <a:buSzPts val="1265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3"/>
              </a:spcBef>
              <a:spcAft>
                <a:spcPts val="0"/>
              </a:spcAft>
              <a:buClr>
                <a:srgbClr val="888888"/>
              </a:buClr>
              <a:buSzPts val="181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3"/>
              </a:spcBef>
              <a:spcAft>
                <a:spcPts val="0"/>
              </a:spcAft>
              <a:buClr>
                <a:srgbClr val="888888"/>
              </a:buClr>
              <a:buSzPts val="181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3"/>
              </a:spcBef>
              <a:spcAft>
                <a:spcPts val="0"/>
              </a:spcAft>
              <a:buClr>
                <a:srgbClr val="888888"/>
              </a:buClr>
              <a:buSzPts val="181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3"/>
              </a:spcBef>
              <a:spcAft>
                <a:spcPts val="0"/>
              </a:spcAft>
              <a:buClr>
                <a:srgbClr val="888888"/>
              </a:buClr>
              <a:buSzPts val="1817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0" y="6126164"/>
            <a:ext cx="662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15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038"/>
              <a:buFont typeface="Arial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38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4"/>
          <p:cNvSpPr/>
          <p:nvPr>
            <p:ph idx="2" type="pic"/>
          </p:nvPr>
        </p:nvSpPr>
        <p:spPr>
          <a:xfrm>
            <a:off x="1981200" y="685800"/>
            <a:ext cx="5181600" cy="3352800"/>
          </a:xfrm>
          <a:prstGeom prst="rect">
            <a:avLst/>
          </a:prstGeom>
          <a:solidFill>
            <a:schemeClr val="dk1"/>
          </a:solidFill>
          <a:ln cap="sq" cmpd="sng" w="1270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EDF4FD">
                <a:alpha val="40000"/>
              </a:srgbClr>
            </a:outerShdw>
          </a:effectLst>
        </p:spPr>
        <p:txBody>
          <a:bodyPr anchorCtr="0" anchor="t" bIns="65025" lIns="130050" spcFirstLastPara="1" rIns="130050" wrap="square" tIns="65025"/>
          <a:lstStyle>
            <a:lvl1pPr lvl="0" marR="0" rtl="0" algn="l">
              <a:spcBef>
                <a:spcPts val="1846"/>
              </a:spcBef>
              <a:spcAft>
                <a:spcPts val="0"/>
              </a:spcAft>
              <a:buClr>
                <a:srgbClr val="3F3F3F"/>
              </a:buClr>
              <a:buSzPts val="1508"/>
              <a:buFont typeface="Noto Sans Symbols"/>
              <a:buNone/>
              <a:defRPr b="0" i="0" sz="2011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54"/>
              </a:spcBef>
              <a:spcAft>
                <a:spcPts val="0"/>
              </a:spcAft>
              <a:buClr>
                <a:srgbClr val="7F7F7F"/>
              </a:buClr>
              <a:buSzPts val="1363"/>
              <a:buFont typeface="Noto Sans Symbols"/>
              <a:buChar char="●"/>
              <a:defRPr b="0" i="0" sz="181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54"/>
              </a:spcBef>
              <a:spcAft>
                <a:spcPts val="0"/>
              </a:spcAft>
              <a:buClr>
                <a:srgbClr val="3F3F3F"/>
              </a:buClr>
              <a:buSzPts val="1265"/>
              <a:buFont typeface="Noto Sans Symbols"/>
              <a:buChar char="●"/>
              <a:defRPr b="0" i="0" sz="168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54"/>
              </a:spcBef>
              <a:spcAft>
                <a:spcPts val="0"/>
              </a:spcAft>
              <a:buClr>
                <a:srgbClr val="7F7F7F"/>
              </a:buClr>
              <a:buSzPts val="1265"/>
              <a:buFont typeface="Noto Sans Symbols"/>
              <a:buChar char="●"/>
              <a:defRPr b="0" i="0" sz="168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54"/>
              </a:spcBef>
              <a:spcAft>
                <a:spcPts val="0"/>
              </a:spcAft>
              <a:buClr>
                <a:srgbClr val="3F3F3F"/>
              </a:buClr>
              <a:buSzPts val="1265"/>
              <a:buFont typeface="Noto Sans Symbols"/>
              <a:buChar char="●"/>
              <a:defRPr b="0" i="0" sz="168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Font typeface="Arial"/>
              <a:buChar char="•"/>
              <a:defRPr b="0" i="0" sz="181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Font typeface="Arial"/>
              <a:buChar char="•"/>
              <a:defRPr b="0" i="0" sz="181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Font typeface="Arial"/>
              <a:buChar char="•"/>
              <a:defRPr b="0" i="0" sz="181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Font typeface="Arial"/>
              <a:buChar char="•"/>
              <a:defRPr b="0" i="0" sz="181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showMasterSp="0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498476" y="1774827"/>
            <a:ext cx="8147050" cy="187325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16"/>
              <a:buFont typeface="Arial"/>
              <a:buNone/>
              <a:defRPr b="0" sz="5516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498476" y="3654521"/>
            <a:ext cx="814705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508"/>
              <a:buNone/>
              <a:defRPr sz="2011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554"/>
              </a:spcBef>
              <a:spcAft>
                <a:spcPts val="0"/>
              </a:spcAft>
              <a:buSzPts val="1265"/>
              <a:buNone/>
              <a:defRPr sz="1687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54"/>
              </a:spcBef>
              <a:spcAft>
                <a:spcPts val="0"/>
              </a:spcAft>
              <a:buSzPts val="1120"/>
              <a:buNone/>
              <a:defRPr sz="1493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54"/>
              </a:spcBef>
              <a:spcAft>
                <a:spcPts val="0"/>
              </a:spcAft>
              <a:buSzPts val="973"/>
              <a:buNone/>
              <a:defRPr sz="1298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54"/>
              </a:spcBef>
              <a:spcAft>
                <a:spcPts val="0"/>
              </a:spcAft>
              <a:buSzPts val="973"/>
              <a:buNone/>
              <a:defRPr sz="1298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298"/>
              <a:buNone/>
              <a:defRPr sz="1298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298"/>
              <a:buNone/>
              <a:defRPr sz="1298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298"/>
              <a:buNone/>
              <a:defRPr sz="1298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298"/>
              <a:buNone/>
              <a:defRPr sz="1298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0" y="6126164"/>
            <a:ext cx="662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15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2" showMasterSp="0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98475" y="94130"/>
            <a:ext cx="8147051" cy="1452283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98475" y="1762125"/>
            <a:ext cx="3840480" cy="4364038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indent="-315134" lvl="0" marL="457200" algn="l">
              <a:spcBef>
                <a:spcPts val="1846"/>
              </a:spcBef>
              <a:spcAft>
                <a:spcPts val="0"/>
              </a:spcAft>
              <a:buSzPts val="1363"/>
              <a:buChar char="●"/>
              <a:defRPr sz="1817"/>
            </a:lvl1pPr>
            <a:lvl2pPr indent="-308943" lvl="1" marL="9144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2pPr>
            <a:lvl3pPr indent="-308943" lvl="2" marL="13716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3pPr>
            <a:lvl4pPr indent="-308943" lvl="3" marL="18288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4pPr>
            <a:lvl5pPr indent="-308943" lvl="4" marL="22860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5pPr>
            <a:lvl6pPr indent="-335724" lvl="5" marL="2743200" algn="l"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ts val="1687"/>
              <a:buChar char="•"/>
              <a:defRPr sz="1687"/>
            </a:lvl6pPr>
            <a:lvl7pPr indent="-335724" lvl="6" marL="3200400" algn="l"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ts val="1687"/>
              <a:buChar char="•"/>
              <a:defRPr sz="1687"/>
            </a:lvl7pPr>
            <a:lvl8pPr indent="-335724" lvl="7" marL="3657600" algn="l"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ts val="1687"/>
              <a:buChar char="•"/>
              <a:defRPr sz="1687"/>
            </a:lvl8pPr>
            <a:lvl9pPr indent="-335724" lvl="8" marL="4114800" algn="l"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ts val="1687"/>
              <a:buChar char="•"/>
              <a:defRPr sz="1687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805046" y="1762125"/>
            <a:ext cx="3840480" cy="4364038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indent="-315134" lvl="0" marL="457200" algn="l">
              <a:spcBef>
                <a:spcPts val="1846"/>
              </a:spcBef>
              <a:spcAft>
                <a:spcPts val="0"/>
              </a:spcAft>
              <a:buSzPts val="1363"/>
              <a:buChar char="●"/>
              <a:defRPr sz="1817"/>
            </a:lvl1pPr>
            <a:lvl2pPr indent="-308943" lvl="1" marL="9144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2pPr>
            <a:lvl3pPr indent="-308943" lvl="2" marL="13716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3pPr>
            <a:lvl4pPr indent="-308943" lvl="3" marL="18288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4pPr>
            <a:lvl5pPr indent="-308943" lvl="4" marL="22860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5pPr>
            <a:lvl6pPr indent="-335724" lvl="5" marL="2743200" algn="l"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ts val="1687"/>
              <a:buChar char="•"/>
              <a:defRPr sz="1687"/>
            </a:lvl6pPr>
            <a:lvl7pPr indent="-335724" lvl="6" marL="3200400" algn="l"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ts val="1687"/>
              <a:buChar char="•"/>
              <a:defRPr sz="1687"/>
            </a:lvl7pPr>
            <a:lvl8pPr indent="-335724" lvl="7" marL="3657600" algn="l"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ts val="1687"/>
              <a:buChar char="•"/>
              <a:defRPr sz="1687"/>
            </a:lvl8pPr>
            <a:lvl9pPr indent="-335724" lvl="8" marL="4114800" algn="l">
              <a:spcBef>
                <a:spcPts val="337"/>
              </a:spcBef>
              <a:spcAft>
                <a:spcPts val="0"/>
              </a:spcAft>
              <a:buClr>
                <a:schemeClr val="dk1"/>
              </a:buClr>
              <a:buSzPts val="1687"/>
              <a:buChar char="•"/>
              <a:defRPr sz="1687"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0" y="6126164"/>
            <a:ext cx="662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15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showMasterSp="0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498475" y="94130"/>
            <a:ext cx="8147051" cy="1452283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9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498475" y="1550895"/>
            <a:ext cx="384048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655"/>
              <a:buNone/>
              <a:defRPr b="0" sz="2206"/>
            </a:lvl1pPr>
            <a:lvl2pPr indent="-228600" lvl="1" marL="914400" algn="l">
              <a:spcBef>
                <a:spcPts val="554"/>
              </a:spcBef>
              <a:spcAft>
                <a:spcPts val="0"/>
              </a:spcAft>
              <a:buSzPts val="1363"/>
              <a:buNone/>
              <a:defRPr b="1" sz="1817"/>
            </a:lvl2pPr>
            <a:lvl3pPr indent="-228600" lvl="2" marL="1371600" algn="l">
              <a:spcBef>
                <a:spcPts val="554"/>
              </a:spcBef>
              <a:spcAft>
                <a:spcPts val="0"/>
              </a:spcAft>
              <a:buSzPts val="1265"/>
              <a:buNone/>
              <a:defRPr b="1" sz="1687"/>
            </a:lvl3pPr>
            <a:lvl4pPr indent="-228600" lvl="3" marL="1828800" algn="l">
              <a:spcBef>
                <a:spcPts val="554"/>
              </a:spcBef>
              <a:spcAft>
                <a:spcPts val="0"/>
              </a:spcAft>
              <a:buSzPts val="1120"/>
              <a:buNone/>
              <a:defRPr b="1" sz="1493"/>
            </a:lvl4pPr>
            <a:lvl5pPr indent="-228600" lvl="4" marL="2286000" algn="l">
              <a:spcBef>
                <a:spcPts val="554"/>
              </a:spcBef>
              <a:spcAft>
                <a:spcPts val="0"/>
              </a:spcAft>
              <a:buSzPts val="1120"/>
              <a:buNone/>
              <a:defRPr b="1" sz="1493"/>
            </a:lvl5pPr>
            <a:lvl6pPr indent="-228600" lvl="5" marL="27432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None/>
              <a:defRPr b="1" sz="1493"/>
            </a:lvl6pPr>
            <a:lvl7pPr indent="-228600" lvl="6" marL="32004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None/>
              <a:defRPr b="1" sz="1493"/>
            </a:lvl7pPr>
            <a:lvl8pPr indent="-228600" lvl="7" marL="36576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None/>
              <a:defRPr b="1" sz="1493"/>
            </a:lvl8pPr>
            <a:lvl9pPr indent="-228600" lvl="8" marL="41148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None/>
              <a:defRPr b="1" sz="1493"/>
            </a:lvl9pPr>
          </a:lstStyle>
          <a:p/>
        </p:txBody>
      </p:sp>
      <p:sp>
        <p:nvSpPr>
          <p:cNvPr id="59" name="Google Shape;59;p7"/>
          <p:cNvSpPr txBox="1"/>
          <p:nvPr>
            <p:ph idx="2" type="body"/>
          </p:nvPr>
        </p:nvSpPr>
        <p:spPr>
          <a:xfrm>
            <a:off x="498475" y="2541494"/>
            <a:ext cx="3840480" cy="3584668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indent="-315134" lvl="0" marL="457200" algn="l">
              <a:spcBef>
                <a:spcPts val="1846"/>
              </a:spcBef>
              <a:spcAft>
                <a:spcPts val="0"/>
              </a:spcAft>
              <a:buSzPts val="1363"/>
              <a:buChar char="●"/>
              <a:defRPr sz="1817"/>
            </a:lvl1pPr>
            <a:lvl2pPr indent="-308943" lvl="1" marL="9144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2pPr>
            <a:lvl3pPr indent="-308943" lvl="2" marL="13716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3pPr>
            <a:lvl4pPr indent="-308943" lvl="3" marL="18288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4pPr>
            <a:lvl5pPr indent="-308943" lvl="4" marL="22860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5pPr>
            <a:lvl6pPr indent="-323405" lvl="5" marL="27432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Char char="•"/>
              <a:defRPr sz="1493"/>
            </a:lvl6pPr>
            <a:lvl7pPr indent="-323405" lvl="6" marL="32004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Char char="•"/>
              <a:defRPr sz="1493"/>
            </a:lvl7pPr>
            <a:lvl8pPr indent="-323405" lvl="7" marL="36576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Char char="•"/>
              <a:defRPr sz="1493"/>
            </a:lvl8pPr>
            <a:lvl9pPr indent="-323405" lvl="8" marL="41148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Char char="•"/>
              <a:defRPr sz="1493"/>
            </a:lvl9pPr>
          </a:lstStyle>
          <a:p/>
        </p:txBody>
      </p:sp>
      <p:sp>
        <p:nvSpPr>
          <p:cNvPr id="60" name="Google Shape;60;p7"/>
          <p:cNvSpPr txBox="1"/>
          <p:nvPr>
            <p:ph idx="3" type="body"/>
          </p:nvPr>
        </p:nvSpPr>
        <p:spPr>
          <a:xfrm>
            <a:off x="4805046" y="1550895"/>
            <a:ext cx="384048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655"/>
              <a:buNone/>
              <a:defRPr b="0" sz="2206"/>
            </a:lvl1pPr>
            <a:lvl2pPr indent="-228600" lvl="1" marL="914400" algn="l">
              <a:spcBef>
                <a:spcPts val="554"/>
              </a:spcBef>
              <a:spcAft>
                <a:spcPts val="0"/>
              </a:spcAft>
              <a:buSzPts val="1363"/>
              <a:buNone/>
              <a:defRPr b="1" sz="1817"/>
            </a:lvl2pPr>
            <a:lvl3pPr indent="-228600" lvl="2" marL="1371600" algn="l">
              <a:spcBef>
                <a:spcPts val="554"/>
              </a:spcBef>
              <a:spcAft>
                <a:spcPts val="0"/>
              </a:spcAft>
              <a:buSzPts val="1265"/>
              <a:buNone/>
              <a:defRPr b="1" sz="1687"/>
            </a:lvl3pPr>
            <a:lvl4pPr indent="-228600" lvl="3" marL="1828800" algn="l">
              <a:spcBef>
                <a:spcPts val="554"/>
              </a:spcBef>
              <a:spcAft>
                <a:spcPts val="0"/>
              </a:spcAft>
              <a:buSzPts val="1120"/>
              <a:buNone/>
              <a:defRPr b="1" sz="1493"/>
            </a:lvl4pPr>
            <a:lvl5pPr indent="-228600" lvl="4" marL="2286000" algn="l">
              <a:spcBef>
                <a:spcPts val="554"/>
              </a:spcBef>
              <a:spcAft>
                <a:spcPts val="0"/>
              </a:spcAft>
              <a:buSzPts val="1120"/>
              <a:buNone/>
              <a:defRPr b="1" sz="1493"/>
            </a:lvl5pPr>
            <a:lvl6pPr indent="-228600" lvl="5" marL="27432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None/>
              <a:defRPr b="1" sz="1493"/>
            </a:lvl6pPr>
            <a:lvl7pPr indent="-228600" lvl="6" marL="32004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None/>
              <a:defRPr b="1" sz="1493"/>
            </a:lvl7pPr>
            <a:lvl8pPr indent="-228600" lvl="7" marL="36576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None/>
              <a:defRPr b="1" sz="1493"/>
            </a:lvl8pPr>
            <a:lvl9pPr indent="-228600" lvl="8" marL="41148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None/>
              <a:defRPr b="1" sz="1493"/>
            </a:lvl9pPr>
          </a:lstStyle>
          <a:p/>
        </p:txBody>
      </p:sp>
      <p:sp>
        <p:nvSpPr>
          <p:cNvPr id="61" name="Google Shape;61;p7"/>
          <p:cNvSpPr txBox="1"/>
          <p:nvPr>
            <p:ph idx="4" type="body"/>
          </p:nvPr>
        </p:nvSpPr>
        <p:spPr>
          <a:xfrm>
            <a:off x="4805046" y="2541494"/>
            <a:ext cx="3840480" cy="3584668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indent="-315134" lvl="0" marL="457200" algn="l">
              <a:spcBef>
                <a:spcPts val="1846"/>
              </a:spcBef>
              <a:spcAft>
                <a:spcPts val="0"/>
              </a:spcAft>
              <a:buSzPts val="1363"/>
              <a:buChar char="●"/>
              <a:defRPr sz="1817"/>
            </a:lvl1pPr>
            <a:lvl2pPr indent="-308943" lvl="1" marL="9144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2pPr>
            <a:lvl3pPr indent="-308943" lvl="2" marL="13716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3pPr>
            <a:lvl4pPr indent="-308943" lvl="3" marL="18288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4pPr>
            <a:lvl5pPr indent="-308943" lvl="4" marL="2286000" algn="l">
              <a:spcBef>
                <a:spcPts val="554"/>
              </a:spcBef>
              <a:spcAft>
                <a:spcPts val="0"/>
              </a:spcAft>
              <a:buSzPts val="1265"/>
              <a:buChar char="●"/>
              <a:defRPr sz="1687"/>
            </a:lvl5pPr>
            <a:lvl6pPr indent="-323405" lvl="5" marL="27432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Char char="•"/>
              <a:defRPr sz="1493"/>
            </a:lvl6pPr>
            <a:lvl7pPr indent="-323405" lvl="6" marL="32004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Char char="•"/>
              <a:defRPr sz="1493"/>
            </a:lvl7pPr>
            <a:lvl8pPr indent="-323405" lvl="7" marL="36576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Char char="•"/>
              <a:defRPr sz="1493"/>
            </a:lvl8pPr>
            <a:lvl9pPr indent="-323405" lvl="8" marL="41148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Char char="•"/>
              <a:defRPr sz="1493"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0" y="6126164"/>
            <a:ext cx="662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15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502920" y="2353236"/>
            <a:ext cx="384048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7"/>
          <p:cNvCxnSpPr/>
          <p:nvPr/>
        </p:nvCxnSpPr>
        <p:spPr>
          <a:xfrm>
            <a:off x="4805046" y="2353236"/>
            <a:ext cx="3840480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showMasterSp="0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231643" y="215358"/>
            <a:ext cx="8147051" cy="521764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0" type="dt"/>
          </p:nvPr>
        </p:nvSpPr>
        <p:spPr>
          <a:xfrm>
            <a:off x="0" y="6126164"/>
            <a:ext cx="662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15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o" showMasterSp="0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0" type="dt"/>
          </p:nvPr>
        </p:nvSpPr>
        <p:spPr>
          <a:xfrm>
            <a:off x="0" y="6126164"/>
            <a:ext cx="662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15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showMasterSp="0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497540" y="416861"/>
            <a:ext cx="3840480" cy="1994647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87"/>
              <a:buFont typeface="Arial"/>
              <a:buNone/>
              <a:defRPr b="0" sz="408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4792532" y="403414"/>
            <a:ext cx="3840480" cy="5722751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indent="-315134" lvl="0" marL="457200" algn="l">
              <a:spcBef>
                <a:spcPts val="1846"/>
              </a:spcBef>
              <a:spcAft>
                <a:spcPts val="0"/>
              </a:spcAft>
              <a:buSzPts val="1363"/>
              <a:buChar char="●"/>
              <a:defRPr sz="1817"/>
            </a:lvl1pPr>
            <a:lvl2pPr indent="-315134" lvl="1" marL="914400" algn="l">
              <a:spcBef>
                <a:spcPts val="554"/>
              </a:spcBef>
              <a:spcAft>
                <a:spcPts val="0"/>
              </a:spcAft>
              <a:buSzPts val="1363"/>
              <a:buChar char="●"/>
              <a:defRPr sz="1817"/>
            </a:lvl2pPr>
            <a:lvl3pPr indent="-315134" lvl="2" marL="1371600" algn="l">
              <a:spcBef>
                <a:spcPts val="554"/>
              </a:spcBef>
              <a:spcAft>
                <a:spcPts val="0"/>
              </a:spcAft>
              <a:buSzPts val="1363"/>
              <a:buChar char="●"/>
              <a:defRPr sz="1817"/>
            </a:lvl3pPr>
            <a:lvl4pPr indent="-315134" lvl="3" marL="1828800" algn="l">
              <a:spcBef>
                <a:spcPts val="554"/>
              </a:spcBef>
              <a:spcAft>
                <a:spcPts val="0"/>
              </a:spcAft>
              <a:buSzPts val="1363"/>
              <a:buChar char="●"/>
              <a:defRPr sz="1817"/>
            </a:lvl4pPr>
            <a:lvl5pPr indent="-315134" lvl="4" marL="2286000" algn="l">
              <a:spcBef>
                <a:spcPts val="554"/>
              </a:spcBef>
              <a:spcAft>
                <a:spcPts val="0"/>
              </a:spcAft>
              <a:buSzPts val="1363"/>
              <a:buChar char="●"/>
              <a:defRPr sz="1817"/>
            </a:lvl5pPr>
            <a:lvl6pPr indent="-343979" lvl="5" marL="274320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Char char="•"/>
              <a:defRPr sz="1817"/>
            </a:lvl6pPr>
            <a:lvl7pPr indent="-343979" lvl="6" marL="320040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Char char="•"/>
              <a:defRPr sz="1817"/>
            </a:lvl7pPr>
            <a:lvl8pPr indent="-343979" lvl="7" marL="365760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Char char="•"/>
              <a:defRPr sz="1817"/>
            </a:lvl8pPr>
            <a:lvl9pPr indent="-343979" lvl="8" marL="411480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Char char="•"/>
              <a:defRPr sz="1817"/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497540" y="2438400"/>
            <a:ext cx="3840480" cy="3316942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indent="-228600" lvl="0" marL="457200" algn="ctr">
              <a:spcBef>
                <a:spcPts val="1846"/>
              </a:spcBef>
              <a:spcAft>
                <a:spcPts val="0"/>
              </a:spcAft>
              <a:buSzPts val="1168"/>
              <a:buNone/>
              <a:defRPr sz="1557"/>
            </a:lvl1pPr>
            <a:lvl2pPr indent="-228600" lvl="1" marL="914400" algn="l">
              <a:spcBef>
                <a:spcPts val="554"/>
              </a:spcBef>
              <a:spcAft>
                <a:spcPts val="0"/>
              </a:spcAft>
              <a:buSzPts val="827"/>
              <a:buNone/>
              <a:defRPr sz="1103"/>
            </a:lvl2pPr>
            <a:lvl3pPr indent="-228600" lvl="2" marL="1371600" algn="l">
              <a:spcBef>
                <a:spcPts val="554"/>
              </a:spcBef>
              <a:spcAft>
                <a:spcPts val="0"/>
              </a:spcAft>
              <a:buSzPts val="681"/>
              <a:buNone/>
              <a:defRPr sz="908"/>
            </a:lvl3pPr>
            <a:lvl4pPr indent="-228600" lvl="3" marL="1828800" algn="l">
              <a:spcBef>
                <a:spcPts val="554"/>
              </a:spcBef>
              <a:spcAft>
                <a:spcPts val="0"/>
              </a:spcAft>
              <a:buSzPts val="633"/>
              <a:buNone/>
              <a:defRPr sz="843"/>
            </a:lvl4pPr>
            <a:lvl5pPr indent="-228600" lvl="4" marL="2286000" algn="l">
              <a:spcBef>
                <a:spcPts val="554"/>
              </a:spcBef>
              <a:spcAft>
                <a:spcPts val="0"/>
              </a:spcAft>
              <a:buSzPts val="633"/>
              <a:buNone/>
              <a:defRPr sz="843"/>
            </a:lvl5pPr>
            <a:lvl6pPr indent="-228600" lvl="5" marL="2743200" algn="l">
              <a:spcBef>
                <a:spcPts val="169"/>
              </a:spcBef>
              <a:spcAft>
                <a:spcPts val="0"/>
              </a:spcAft>
              <a:buClr>
                <a:schemeClr val="dk1"/>
              </a:buClr>
              <a:buSzPts val="844"/>
              <a:buNone/>
              <a:defRPr sz="843"/>
            </a:lvl6pPr>
            <a:lvl7pPr indent="-228600" lvl="6" marL="3200400" algn="l">
              <a:spcBef>
                <a:spcPts val="169"/>
              </a:spcBef>
              <a:spcAft>
                <a:spcPts val="0"/>
              </a:spcAft>
              <a:buClr>
                <a:schemeClr val="dk1"/>
              </a:buClr>
              <a:buSzPts val="844"/>
              <a:buNone/>
              <a:defRPr sz="843"/>
            </a:lvl7pPr>
            <a:lvl8pPr indent="-228600" lvl="7" marL="3657600" algn="l">
              <a:spcBef>
                <a:spcPts val="169"/>
              </a:spcBef>
              <a:spcAft>
                <a:spcPts val="0"/>
              </a:spcAft>
              <a:buClr>
                <a:schemeClr val="dk1"/>
              </a:buClr>
              <a:buSzPts val="844"/>
              <a:buNone/>
              <a:defRPr sz="843"/>
            </a:lvl8pPr>
            <a:lvl9pPr indent="-228600" lvl="8" marL="4114800" algn="l">
              <a:spcBef>
                <a:spcPts val="169"/>
              </a:spcBef>
              <a:spcAft>
                <a:spcPts val="0"/>
              </a:spcAft>
              <a:buClr>
                <a:schemeClr val="dk1"/>
              </a:buClr>
              <a:buSzPts val="844"/>
              <a:buNone/>
              <a:defRPr sz="843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0" y="6126164"/>
            <a:ext cx="662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15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31643" y="215358"/>
            <a:ext cx="8147051" cy="521764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9"/>
              <a:buFont typeface="Arial"/>
              <a:buNone/>
              <a:defRPr b="0" i="0" sz="3309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98475" y="974617"/>
            <a:ext cx="8147051" cy="5151547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indent="-324373" lvl="0" marL="457200" marR="0" rtl="0" algn="l">
              <a:spcBef>
                <a:spcPts val="1846"/>
              </a:spcBef>
              <a:spcAft>
                <a:spcPts val="0"/>
              </a:spcAft>
              <a:buClr>
                <a:srgbClr val="3F3F3F"/>
              </a:buClr>
              <a:buSzPts val="1508"/>
              <a:buFont typeface="Noto Sans Symbols"/>
              <a:buChar char="●"/>
              <a:defRPr b="0" i="0" sz="2011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5134" lvl="1" marL="914400" marR="0" rtl="0" algn="l">
              <a:spcBef>
                <a:spcPts val="554"/>
              </a:spcBef>
              <a:spcAft>
                <a:spcPts val="0"/>
              </a:spcAft>
              <a:buClr>
                <a:srgbClr val="7F7F7F"/>
              </a:buClr>
              <a:buSzPts val="1363"/>
              <a:buFont typeface="Noto Sans Symbols"/>
              <a:buChar char="●"/>
              <a:defRPr b="0" i="0" sz="181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943" lvl="2" marL="1371600" marR="0" rtl="0" algn="l">
              <a:spcBef>
                <a:spcPts val="554"/>
              </a:spcBef>
              <a:spcAft>
                <a:spcPts val="0"/>
              </a:spcAft>
              <a:buClr>
                <a:srgbClr val="3F3F3F"/>
              </a:buClr>
              <a:buSzPts val="1265"/>
              <a:buFont typeface="Noto Sans Symbols"/>
              <a:buChar char="●"/>
              <a:defRPr b="0" i="0" sz="168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943" lvl="3" marL="1828800" marR="0" rtl="0" algn="l">
              <a:spcBef>
                <a:spcPts val="554"/>
              </a:spcBef>
              <a:spcAft>
                <a:spcPts val="0"/>
              </a:spcAft>
              <a:buClr>
                <a:srgbClr val="7F7F7F"/>
              </a:buClr>
              <a:buSzPts val="1265"/>
              <a:buFont typeface="Noto Sans Symbols"/>
              <a:buChar char="●"/>
              <a:defRPr b="0" i="0" sz="168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8943" lvl="4" marL="2286000" marR="0" rtl="0" algn="l">
              <a:spcBef>
                <a:spcPts val="554"/>
              </a:spcBef>
              <a:spcAft>
                <a:spcPts val="0"/>
              </a:spcAft>
              <a:buClr>
                <a:srgbClr val="3F3F3F"/>
              </a:buClr>
              <a:buSzPts val="1265"/>
              <a:buFont typeface="Noto Sans Symbols"/>
              <a:buChar char="●"/>
              <a:defRPr b="0" i="0" sz="168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397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Font typeface="Arial"/>
              <a:buChar char="•"/>
              <a:defRPr b="0" i="0" sz="181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397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Font typeface="Arial"/>
              <a:buChar char="•"/>
              <a:defRPr b="0" i="0" sz="181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397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Font typeface="Arial"/>
              <a:buChar char="•"/>
              <a:defRPr b="0" i="0" sz="181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397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Font typeface="Arial"/>
              <a:buChar char="•"/>
              <a:defRPr b="0" i="0" sz="181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231641" y="6374839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38"/>
              <a:buFont typeface="Arial"/>
              <a:buNone/>
              <a:defRPr b="0" i="0" sz="1038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38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38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38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38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38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38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38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38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38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498475" y="94130"/>
            <a:ext cx="8147051" cy="1452283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7"/>
              <a:buFont typeface="Century Gothic"/>
              <a:buNone/>
              <a:defRPr b="0" i="0" sz="460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indent="-324373" lvl="0" marL="457200" marR="0" rtl="0" algn="l">
              <a:spcBef>
                <a:spcPts val="1846"/>
              </a:spcBef>
              <a:spcAft>
                <a:spcPts val="0"/>
              </a:spcAft>
              <a:buClr>
                <a:srgbClr val="3F3F3F"/>
              </a:buClr>
              <a:buSzPts val="1508"/>
              <a:buFont typeface="Noto Sans Symbols"/>
              <a:buChar char="🞲"/>
              <a:defRPr b="0" i="0" sz="2011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5134" lvl="1" marL="914400" marR="0" rtl="0" algn="l">
              <a:spcBef>
                <a:spcPts val="554"/>
              </a:spcBef>
              <a:spcAft>
                <a:spcPts val="0"/>
              </a:spcAft>
              <a:buClr>
                <a:srgbClr val="7F7F7F"/>
              </a:buClr>
              <a:buSzPts val="1363"/>
              <a:buFont typeface="Noto Sans Symbols"/>
              <a:buChar char="🞲"/>
              <a:defRPr b="0" i="0" sz="1817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8943" lvl="2" marL="1371600" marR="0" rtl="0" algn="l">
              <a:spcBef>
                <a:spcPts val="554"/>
              </a:spcBef>
              <a:spcAft>
                <a:spcPts val="0"/>
              </a:spcAft>
              <a:buClr>
                <a:srgbClr val="3F3F3F"/>
              </a:buClr>
              <a:buSzPts val="1265"/>
              <a:buFont typeface="Noto Sans Symbols"/>
              <a:buChar char="🞲"/>
              <a:defRPr b="0" i="0" sz="1687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8943" lvl="3" marL="1828800" marR="0" rtl="0" algn="l">
              <a:spcBef>
                <a:spcPts val="554"/>
              </a:spcBef>
              <a:spcAft>
                <a:spcPts val="0"/>
              </a:spcAft>
              <a:buClr>
                <a:srgbClr val="7F7F7F"/>
              </a:buClr>
              <a:buSzPts val="1265"/>
              <a:buFont typeface="Noto Sans Symbols"/>
              <a:buChar char="🞲"/>
              <a:defRPr b="0" i="0" sz="1687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8943" lvl="4" marL="2286000" marR="0" rtl="0" algn="l">
              <a:spcBef>
                <a:spcPts val="554"/>
              </a:spcBef>
              <a:spcAft>
                <a:spcPts val="0"/>
              </a:spcAft>
              <a:buClr>
                <a:srgbClr val="3F3F3F"/>
              </a:buClr>
              <a:buSzPts val="1265"/>
              <a:buFont typeface="Noto Sans Symbols"/>
              <a:buChar char="🞲"/>
              <a:defRPr b="0" i="0" sz="1687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397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Font typeface="Arial"/>
              <a:buChar char="•"/>
              <a:defRPr b="0" i="0" sz="181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397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Font typeface="Arial"/>
              <a:buChar char="•"/>
              <a:defRPr b="0" i="0" sz="181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397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Font typeface="Arial"/>
              <a:buChar char="•"/>
              <a:defRPr b="0" i="0" sz="181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397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Font typeface="Arial"/>
              <a:buChar char="•"/>
              <a:defRPr b="0" i="0" sz="181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0" type="dt"/>
          </p:nvPr>
        </p:nvSpPr>
        <p:spPr>
          <a:xfrm>
            <a:off x="188259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681766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98475" y="246110"/>
            <a:ext cx="8147051" cy="521764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84"/>
              <a:buFont typeface="Century Gothic"/>
              <a:buNone/>
              <a:defRPr b="0" i="0" sz="2984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98475" y="1171509"/>
            <a:ext cx="8147051" cy="4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/>
          <a:lstStyle>
            <a:lvl1pPr indent="-324373" lvl="0" marL="457200" marR="0" rtl="0" algn="l">
              <a:spcBef>
                <a:spcPts val="1846"/>
              </a:spcBef>
              <a:spcAft>
                <a:spcPts val="0"/>
              </a:spcAft>
              <a:buClr>
                <a:srgbClr val="3F3F3F"/>
              </a:buClr>
              <a:buSzPts val="1508"/>
              <a:buFont typeface="Noto Sans Symbols"/>
              <a:buChar char="●"/>
              <a:defRPr b="0" i="0" sz="2011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5134" lvl="1" marL="914400" marR="0" rtl="0" algn="l">
              <a:spcBef>
                <a:spcPts val="554"/>
              </a:spcBef>
              <a:spcAft>
                <a:spcPts val="0"/>
              </a:spcAft>
              <a:buClr>
                <a:srgbClr val="7F7F7F"/>
              </a:buClr>
              <a:buSzPts val="1363"/>
              <a:buFont typeface="Noto Sans Symbols"/>
              <a:buChar char="●"/>
              <a:defRPr b="0" i="0" sz="1817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8943" lvl="2" marL="1371600" marR="0" rtl="0" algn="l">
              <a:spcBef>
                <a:spcPts val="554"/>
              </a:spcBef>
              <a:spcAft>
                <a:spcPts val="0"/>
              </a:spcAft>
              <a:buClr>
                <a:srgbClr val="3F3F3F"/>
              </a:buClr>
              <a:buSzPts val="1265"/>
              <a:buFont typeface="Noto Sans Symbols"/>
              <a:buChar char="●"/>
              <a:defRPr b="0" i="0" sz="1687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8943" lvl="3" marL="1828800" marR="0" rtl="0" algn="l">
              <a:spcBef>
                <a:spcPts val="554"/>
              </a:spcBef>
              <a:spcAft>
                <a:spcPts val="0"/>
              </a:spcAft>
              <a:buClr>
                <a:srgbClr val="7F7F7F"/>
              </a:buClr>
              <a:buSzPts val="1265"/>
              <a:buFont typeface="Noto Sans Symbols"/>
              <a:buChar char="●"/>
              <a:defRPr b="0" i="0" sz="1687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8943" lvl="4" marL="2286000" marR="0" rtl="0" algn="l">
              <a:spcBef>
                <a:spcPts val="554"/>
              </a:spcBef>
              <a:spcAft>
                <a:spcPts val="0"/>
              </a:spcAft>
              <a:buClr>
                <a:srgbClr val="3F3F3F"/>
              </a:buClr>
              <a:buSzPts val="1265"/>
              <a:buFont typeface="Noto Sans Symbols"/>
              <a:buChar char="●"/>
              <a:defRPr b="0" i="0" sz="1687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3979" lvl="5" marL="27432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Font typeface="Arial"/>
              <a:buChar char="•"/>
              <a:defRPr b="0" i="0" sz="181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3979" lvl="6" marL="32004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Font typeface="Arial"/>
              <a:buChar char="•"/>
              <a:defRPr b="0" i="0" sz="181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3979" lvl="7" marL="36576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Font typeface="Arial"/>
              <a:buChar char="•"/>
              <a:defRPr b="0" i="0" sz="181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3979" lvl="8" marL="4114800" marR="0" rtl="0" algn="l"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7"/>
              <a:buFont typeface="Arial"/>
              <a:buChar char="•"/>
              <a:defRPr b="0" i="0" sz="1817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498475" y="6356352"/>
            <a:ext cx="55213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1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309596" y="6356352"/>
            <a:ext cx="641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038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3" name="Google Shape;123;p17"/>
          <p:cNvCxnSpPr/>
          <p:nvPr/>
        </p:nvCxnSpPr>
        <p:spPr>
          <a:xfrm>
            <a:off x="3564069" y="925393"/>
            <a:ext cx="2126626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0" y="3814226"/>
            <a:ext cx="9143999" cy="3043774"/>
          </a:xfrm>
          <a:prstGeom prst="rect">
            <a:avLst/>
          </a:prstGeom>
          <a:solidFill>
            <a:srgbClr val="607D8B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4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0" y="3332179"/>
            <a:ext cx="9144000" cy="482046"/>
          </a:xfrm>
          <a:prstGeom prst="rect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4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414310" y="199900"/>
            <a:ext cx="8375080" cy="1292783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82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Laboratorio IoT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7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Dr. Paolo Napoletano</a:t>
            </a:r>
            <a:endParaRPr sz="1557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8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a.a. 2018/2019</a:t>
            </a:r>
            <a:endParaRPr sz="908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19"/>
          <p:cNvGrpSpPr/>
          <p:nvPr/>
        </p:nvGrpSpPr>
        <p:grpSpPr>
          <a:xfrm>
            <a:off x="0" y="910288"/>
            <a:ext cx="9144000" cy="45719"/>
            <a:chOff x="0" y="1323762"/>
            <a:chExt cx="13001626" cy="45719"/>
          </a:xfrm>
        </p:grpSpPr>
        <p:sp>
          <p:nvSpPr>
            <p:cNvPr id="140" name="Google Shape;140;p19"/>
            <p:cNvSpPr/>
            <p:nvPr/>
          </p:nvSpPr>
          <p:spPr>
            <a:xfrm>
              <a:off x="3565462" y="1323762"/>
              <a:ext cx="9436164" cy="4571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3120479" y="1323762"/>
              <a:ext cx="450000" cy="45719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2244982" y="1323762"/>
              <a:ext cx="450000" cy="45719"/>
            </a:xfrm>
            <a:prstGeom prst="rect">
              <a:avLst/>
            </a:prstGeom>
            <a:solidFill>
              <a:srgbClr val="FF2600">
                <a:alpha val="7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1800000" y="1323762"/>
              <a:ext cx="450000" cy="45719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1350000" y="1323762"/>
              <a:ext cx="45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900000" y="1323762"/>
              <a:ext cx="450000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450000" y="1323762"/>
              <a:ext cx="450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0" y="1323762"/>
              <a:ext cx="450000" cy="45719"/>
            </a:xfrm>
            <a:prstGeom prst="rect">
              <a:avLst/>
            </a:prstGeom>
            <a:solidFill>
              <a:srgbClr val="76D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2689964" y="1323762"/>
              <a:ext cx="450000" cy="45719"/>
            </a:xfrm>
            <a:prstGeom prst="rect">
              <a:avLst/>
            </a:prstGeom>
            <a:solidFill>
              <a:srgbClr val="945200">
                <a:alpha val="9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19"/>
          <p:cNvSpPr/>
          <p:nvPr/>
        </p:nvSpPr>
        <p:spPr>
          <a:xfrm>
            <a:off x="474167" y="3292950"/>
            <a:ext cx="8254493" cy="1795676"/>
          </a:xfrm>
          <a:prstGeom prst="rect">
            <a:avLst/>
          </a:prstGeom>
          <a:noFill/>
          <a:ln>
            <a:noFill/>
          </a:ln>
        </p:spPr>
        <p:txBody>
          <a:bodyPr anchorCtr="0" anchor="t" bIns="42175" lIns="84375" spcFirstLastPara="1" rIns="84375" wrap="square" tIns="42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5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Assignment </a:t>
            </a:r>
            <a:r>
              <a:rPr lang="en-US" sz="3115">
                <a:solidFill>
                  <a:srgbClr val="3F3F3F"/>
                </a:solidFill>
              </a:rPr>
              <a:t>2</a:t>
            </a:r>
            <a:r>
              <a:rPr lang="en-US" sz="3115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Home-Health Monitoring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/>
          </a:p>
          <a:p>
            <a:pPr indent="-444979" lvl="0" marL="444979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urier New"/>
              <a:buChar char="o"/>
            </a:pPr>
            <a:r>
              <a:rPr b="1"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Mirko Rima 793435</a:t>
            </a:r>
            <a:endParaRPr/>
          </a:p>
          <a:p>
            <a:pPr indent="-444979" lvl="0" marL="444979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urier New"/>
              <a:buChar char="o"/>
            </a:pPr>
            <a:r>
              <a:rPr b="1"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Samuele Ventura 793060</a:t>
            </a:r>
            <a:endParaRPr/>
          </a:p>
          <a:p>
            <a:pPr indent="-444979" lvl="0" marL="444979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urier New"/>
              <a:buChar char="o"/>
            </a:pPr>
            <a:r>
              <a:rPr b="1"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Luca Virgilio 794866</a:t>
            </a:r>
            <a:endParaRPr b="1"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0" y="448"/>
            <a:ext cx="9142883" cy="66719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en-US"/>
              <a:t>Final remarks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0" y="1040052"/>
            <a:ext cx="9143999" cy="5428241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-421930" lvl="0" marL="421930" rtl="0" algn="l"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en-US"/>
              <a:t>Il programma rileva correttamente i dati dei sensori e li salva in modo dinamico nel db MySQL (ID univoco; data; valori; Stringa di tipo rilevazione)</a:t>
            </a:r>
            <a:endParaRPr/>
          </a:p>
          <a:p>
            <a:pPr indent="-421930" lvl="0" marL="421930" rtl="0" algn="l">
              <a:spcBef>
                <a:spcPts val="1846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en-US"/>
              <a:t>Si era pensato inizialmente di usare diversi topic MQTT per la comunicazione tra MKR ed ESP (valori, allerta, stop_allerta, ecc.), ma ciò rendeva, anche a causa della rete, maggiore la latenza della comunicazione. Per questo si è deciso di usare un singolo topic per l’invio dei valori dall’ESP all’MKR e la computazione sullo stato di allerta dell’ESP è stata implementata sull’MKR.</a:t>
            </a:r>
            <a:endParaRPr/>
          </a:p>
          <a:p>
            <a:pPr indent="-421930" lvl="0" marL="421930" rtl="0" algn="l">
              <a:spcBef>
                <a:spcPts val="1846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en-US"/>
              <a:t>Il programma risulta essere un buon sistema di home monitoring e health monitoring</a:t>
            </a:r>
            <a:endParaRPr/>
          </a:p>
          <a:p>
            <a:pPr indent="-326156" lvl="0" marL="421930" rtl="0" algn="l">
              <a:spcBef>
                <a:spcPts val="1846"/>
              </a:spcBef>
              <a:spcAft>
                <a:spcPts val="0"/>
              </a:spcAft>
              <a:buSzPts val="1508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 txBox="1"/>
          <p:nvPr>
            <p:ph idx="12" type="sldNum"/>
          </p:nvPr>
        </p:nvSpPr>
        <p:spPr>
          <a:xfrm>
            <a:off x="8262832" y="6627478"/>
            <a:ext cx="641664" cy="224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28"/>
          <p:cNvSpPr txBox="1"/>
          <p:nvPr>
            <p:ph idx="2" type="body"/>
          </p:nvPr>
        </p:nvSpPr>
        <p:spPr>
          <a:xfrm>
            <a:off x="-1" y="562107"/>
            <a:ext cx="9144001" cy="325443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Results, Discussion, conclusion </a:t>
            </a:r>
            <a:endParaRPr/>
          </a:p>
        </p:txBody>
      </p:sp>
      <p:sp>
        <p:nvSpPr>
          <p:cNvPr id="243" name="Google Shape;243;p28"/>
          <p:cNvSpPr txBox="1"/>
          <p:nvPr>
            <p:ph idx="11" type="ftr"/>
          </p:nvPr>
        </p:nvSpPr>
        <p:spPr>
          <a:xfrm>
            <a:off x="0" y="6649237"/>
            <a:ext cx="3652267" cy="128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en-US"/>
              <a:t>Team rimaventuravirgilio - Laboratorio IoT@UniMiB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0" y="448"/>
            <a:ext cx="9142883" cy="66719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en-US"/>
              <a:t>Materials</a:t>
            </a:r>
            <a:endParaRPr/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262832" y="6627478"/>
            <a:ext cx="641664" cy="224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0"/>
          <p:cNvSpPr txBox="1"/>
          <p:nvPr>
            <p:ph idx="2" type="body"/>
          </p:nvPr>
        </p:nvSpPr>
        <p:spPr>
          <a:xfrm>
            <a:off x="-1" y="562107"/>
            <a:ext cx="9144001" cy="325443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Description of the ingredients employed: MKR1000</a:t>
            </a:r>
            <a:endParaRPr/>
          </a:p>
        </p:txBody>
      </p:sp>
      <p:sp>
        <p:nvSpPr>
          <p:cNvPr id="157" name="Google Shape;157;p20"/>
          <p:cNvSpPr txBox="1"/>
          <p:nvPr>
            <p:ph idx="11" type="ftr"/>
          </p:nvPr>
        </p:nvSpPr>
        <p:spPr>
          <a:xfrm>
            <a:off x="0" y="6649237"/>
            <a:ext cx="3652267" cy="128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en-US"/>
              <a:t>Team  rimaventuravirgilio - Laboratorio IoT@UniMiB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82180" y="990307"/>
            <a:ext cx="4490720" cy="8147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SCHEDA: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MKR 1000 </a:t>
            </a:r>
            <a:r>
              <a:rPr lang="en-US" sz="1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MKR connector carrier</a:t>
            </a:r>
            <a:r>
              <a:rPr lang="en-US" sz="18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COMPONENTI AGGIUNTIVI: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LCD </a:t>
            </a:r>
            <a:r>
              <a:rPr lang="en-US" sz="1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Grove buzzer </a:t>
            </a:r>
            <a:r>
              <a:rPr lang="en-US" sz="1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(4)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Grove led </a:t>
            </a:r>
            <a:r>
              <a:rPr lang="en-US" sz="1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(5)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x2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SENSORI: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Grove temperature 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(6)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Grove sound 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(7)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Grove light 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(8)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Misuratore distanza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ad ultrasuoni (HC - SR04) 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(9)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Flame detection (KY‑026) 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(10)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Wi-fi power (integrato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nell’ MKR 1000) 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6582" y="1229297"/>
            <a:ext cx="5047914" cy="461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0" y="448"/>
            <a:ext cx="9142883" cy="66719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en-US"/>
              <a:t>Materials</a:t>
            </a:r>
            <a:endParaRPr/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262832" y="6627478"/>
            <a:ext cx="641664" cy="224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1"/>
          <p:cNvSpPr txBox="1"/>
          <p:nvPr>
            <p:ph idx="2" type="body"/>
          </p:nvPr>
        </p:nvSpPr>
        <p:spPr>
          <a:xfrm>
            <a:off x="-1" y="562107"/>
            <a:ext cx="9144001" cy="325443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Description of the ingredients employed: ESP8266</a:t>
            </a:r>
            <a:endParaRPr/>
          </a:p>
        </p:txBody>
      </p:sp>
      <p:sp>
        <p:nvSpPr>
          <p:cNvPr id="167" name="Google Shape;167;p21"/>
          <p:cNvSpPr txBox="1"/>
          <p:nvPr>
            <p:ph idx="11" type="ftr"/>
          </p:nvPr>
        </p:nvSpPr>
        <p:spPr>
          <a:xfrm>
            <a:off x="0" y="6649237"/>
            <a:ext cx="3652267" cy="128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en-US"/>
              <a:t>Team  rimaventuravirgilio - Laboratorio IoT@UniMiB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182180" y="990307"/>
            <a:ext cx="4490720" cy="7109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SCHEDA: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ESP8266 </a:t>
            </a:r>
            <a:r>
              <a:rPr lang="en-US" sz="1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COMPONENTI AGGIUNTIVI: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 button </a:t>
            </a:r>
            <a:r>
              <a:rPr lang="en-US" sz="1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SENSORI: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Temperature 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Misuratore distanza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ad ultrasuoni (HC - SR04) 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(4)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Tilt 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(5)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Vibration 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(6)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Heartbeat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(7)</a:t>
            </a:r>
            <a:endParaRPr/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6582" y="1229296"/>
            <a:ext cx="5047914" cy="4611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0" y="448"/>
            <a:ext cx="9142883" cy="66719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8262832" y="6627478"/>
            <a:ext cx="641664" cy="224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22"/>
          <p:cNvSpPr txBox="1"/>
          <p:nvPr>
            <p:ph idx="2" type="body"/>
          </p:nvPr>
        </p:nvSpPr>
        <p:spPr>
          <a:xfrm>
            <a:off x="-1" y="562107"/>
            <a:ext cx="9144001" cy="325443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MKR100 and ESP8266 comunication</a:t>
            </a:r>
            <a:endParaRPr/>
          </a:p>
        </p:txBody>
      </p:sp>
      <p:sp>
        <p:nvSpPr>
          <p:cNvPr id="177" name="Google Shape;177;p22"/>
          <p:cNvSpPr txBox="1"/>
          <p:nvPr>
            <p:ph idx="11" type="ftr"/>
          </p:nvPr>
        </p:nvSpPr>
        <p:spPr>
          <a:xfrm>
            <a:off x="0" y="6649237"/>
            <a:ext cx="3652267" cy="128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en-US"/>
              <a:t>Team  rimaventuravirgilio - Laboratorio IoT@UniMiB</a:t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 b="0" l="0" r="2291" t="4989"/>
          <a:stretch/>
        </p:blipFill>
        <p:spPr>
          <a:xfrm rot="3848553">
            <a:off x="6384012" y="2447618"/>
            <a:ext cx="2387412" cy="232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4">
            <a:alphaModFix/>
          </a:blip>
          <a:srcRect b="0" l="25422" r="23498" t="0"/>
          <a:stretch/>
        </p:blipFill>
        <p:spPr>
          <a:xfrm>
            <a:off x="391544" y="1782247"/>
            <a:ext cx="1865550" cy="3652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7712" y="2683273"/>
            <a:ext cx="1491453" cy="149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2072965" y="2683273"/>
            <a:ext cx="1491453" cy="149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52267" y="2683273"/>
            <a:ext cx="1931425" cy="1170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0" y="448"/>
            <a:ext cx="9142883" cy="66719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8262832" y="6627478"/>
            <a:ext cx="641664" cy="224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3"/>
          <p:cNvSpPr txBox="1"/>
          <p:nvPr>
            <p:ph idx="2" type="body"/>
          </p:nvPr>
        </p:nvSpPr>
        <p:spPr>
          <a:xfrm>
            <a:off x="-1" y="562107"/>
            <a:ext cx="9144001" cy="325443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Description system: Web App</a:t>
            </a:r>
            <a:endParaRPr/>
          </a:p>
        </p:txBody>
      </p:sp>
      <p:sp>
        <p:nvSpPr>
          <p:cNvPr id="190" name="Google Shape;190;p23"/>
          <p:cNvSpPr txBox="1"/>
          <p:nvPr>
            <p:ph idx="11" type="ftr"/>
          </p:nvPr>
        </p:nvSpPr>
        <p:spPr>
          <a:xfrm>
            <a:off x="0" y="6649237"/>
            <a:ext cx="3652267" cy="128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en-US"/>
              <a:t>Team rimaventuravirgilio - Laboratorio IoT@UniMiB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182" y="1078440"/>
            <a:ext cx="8004517" cy="5379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0" y="448"/>
            <a:ext cx="9142883" cy="66719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1" y="1229297"/>
            <a:ext cx="9143999" cy="5141781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-421929" lvl="0" marL="421929" rtl="0" algn="l"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en-US" sz="2000"/>
              <a:t>Logica di salvataggio dei valori nel DB MySQL:</a:t>
            </a:r>
            <a:endParaRPr sz="2000"/>
          </a:p>
          <a:p>
            <a:pPr indent="-462395" lvl="1" marL="843857" rtl="0" algn="l">
              <a:spcBef>
                <a:spcPts val="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sensori analogici, media delle rilevazioni nell’ultimo minuto</a:t>
            </a:r>
            <a:endParaRPr sz="2000"/>
          </a:p>
          <a:p>
            <a:pPr indent="-462395" lvl="1" marL="843857" rtl="0" algn="l">
              <a:spcBef>
                <a:spcPts val="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sensori digitali, ultima rilevazione registrata</a:t>
            </a:r>
            <a:endParaRPr sz="2000"/>
          </a:p>
          <a:p>
            <a:pPr indent="-462395" lvl="1" marL="843857" rtl="0" algn="l">
              <a:spcBef>
                <a:spcPts val="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in caso di errori/allerte salvataggio dell’intera rilevazione registrata</a:t>
            </a:r>
            <a:endParaRPr sz="2000"/>
          </a:p>
          <a:p>
            <a:pPr indent="-421930" lvl="0" marL="421930" rtl="0" algn="l">
              <a:spcBef>
                <a:spcPts val="1846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en-US" sz="2000"/>
              <a:t>Nel DB è stato i</a:t>
            </a:r>
            <a:r>
              <a:rPr lang="en-US" sz="2000"/>
              <a:t>n</a:t>
            </a:r>
            <a:r>
              <a:rPr lang="en-US" sz="2000"/>
              <a:t>trodotto un attributo per etichettare il tipo rilevazione:</a:t>
            </a:r>
            <a:endParaRPr/>
          </a:p>
        </p:txBody>
      </p:sp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8262832" y="6627478"/>
            <a:ext cx="641664" cy="224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4"/>
          <p:cNvSpPr txBox="1"/>
          <p:nvPr>
            <p:ph idx="2" type="body"/>
          </p:nvPr>
        </p:nvSpPr>
        <p:spPr>
          <a:xfrm>
            <a:off x="-1" y="562107"/>
            <a:ext cx="9144001" cy="325443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Description system: DB update</a:t>
            </a:r>
            <a:endParaRPr/>
          </a:p>
        </p:txBody>
      </p:sp>
      <p:sp>
        <p:nvSpPr>
          <p:cNvPr id="200" name="Google Shape;200;p24"/>
          <p:cNvSpPr txBox="1"/>
          <p:nvPr>
            <p:ph idx="11" type="ftr"/>
          </p:nvPr>
        </p:nvSpPr>
        <p:spPr>
          <a:xfrm>
            <a:off x="0" y="6649237"/>
            <a:ext cx="3652267" cy="128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en-US"/>
              <a:t>Team rimaventuravirgilio - Laboratorio IoT@UniMiB</a:t>
            </a:r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5333647" y="3800187"/>
            <a:ext cx="3570849" cy="2682998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-335919" lvl="0" marL="42193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55"/>
              <a:buFont typeface="Noto Sans Symbols"/>
              <a:buNone/>
            </a:pPr>
            <a:r>
              <a:t/>
            </a:r>
            <a:endParaRPr sz="1806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2" name="Google Shape;202;p24"/>
          <p:cNvGraphicFramePr/>
          <p:nvPr/>
        </p:nvGraphicFramePr>
        <p:xfrm>
          <a:off x="131653" y="34289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{8A0CD90B-66E0-43F9-ACEB-0B58F95C78B0}</a:tableStyleId>
              </a:tblPr>
              <a:tblGrid>
                <a:gridCol w="2220175"/>
                <a:gridCol w="2220175"/>
              </a:tblGrid>
              <a:tr h="372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Nome Etichetta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Descrizione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0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MKR1000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u="none" cap="none" strike="noStrike"/>
                        <a:t>salvataggio senza valori anomali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20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ESP8266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u="none" cap="none" strike="noStrike"/>
                        <a:t>salvataggio senza valori anomali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3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MKR1000-ESP8266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rilevazione senza valori anomali di entrambi i sistemi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3" name="Google Shape;203;p24"/>
          <p:cNvGraphicFramePr/>
          <p:nvPr/>
        </p:nvGraphicFramePr>
        <p:xfrm>
          <a:off x="4734927" y="34366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{8A0CD90B-66E0-43F9-ACEB-0B58F95C78B0}</a:tableStyleId>
              </a:tblPr>
              <a:tblGrid>
                <a:gridCol w="2030600"/>
                <a:gridCol w="2030600"/>
              </a:tblGrid>
              <a:tr h="401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Nome Etichetta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C4F4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Descrizione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C4F42"/>
                    </a:solidFill>
                  </a:tcPr>
                </a:tc>
              </a:tr>
              <a:tr h="401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MKR1000 error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u="none" cap="none" strike="noStrike"/>
                        <a:t>allerta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01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ESP8266 error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en-US" sz="1400" u="none" cap="none" strike="noStrike"/>
                        <a:t>allerta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921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Error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allerta, durante la rilevazione di entrambi i sistemi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0" y="448"/>
            <a:ext cx="9142883" cy="66719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209" name="Google Shape;209;p25"/>
          <p:cNvSpPr txBox="1"/>
          <p:nvPr>
            <p:ph idx="12" type="sldNum"/>
          </p:nvPr>
        </p:nvSpPr>
        <p:spPr>
          <a:xfrm>
            <a:off x="8262832" y="6627478"/>
            <a:ext cx="641664" cy="224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25"/>
          <p:cNvSpPr txBox="1"/>
          <p:nvPr>
            <p:ph idx="2" type="body"/>
          </p:nvPr>
        </p:nvSpPr>
        <p:spPr>
          <a:xfrm>
            <a:off x="-1" y="562107"/>
            <a:ext cx="9144001" cy="325443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Description system: alert detection</a:t>
            </a:r>
            <a:endParaRPr/>
          </a:p>
        </p:txBody>
      </p:sp>
      <p:sp>
        <p:nvSpPr>
          <p:cNvPr id="211" name="Google Shape;211;p25"/>
          <p:cNvSpPr txBox="1"/>
          <p:nvPr>
            <p:ph idx="11" type="ftr"/>
          </p:nvPr>
        </p:nvSpPr>
        <p:spPr>
          <a:xfrm>
            <a:off x="0" y="6649237"/>
            <a:ext cx="3652267" cy="128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en-US"/>
              <a:t>Team rimaventuravirgilio - Laboratorio IoT@UniMiB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40678" y="1229297"/>
            <a:ext cx="9003322" cy="5398181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-421930" lvl="0" marL="421930" rtl="0" algn="l"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en-US" sz="2000"/>
              <a:t>I messaggi di allerta saranno rilevati come nell’Assignment 1, cioé:</a:t>
            </a:r>
            <a:endParaRPr/>
          </a:p>
          <a:p>
            <a:pPr indent="-421930" lvl="1" marL="843858" rtl="0" algn="l">
              <a:spcBef>
                <a:spcPts val="554"/>
              </a:spcBef>
              <a:spcAft>
                <a:spcPts val="0"/>
              </a:spcAft>
              <a:buSzPts val="1350"/>
              <a:buFont typeface="Noto Sans Symbols"/>
              <a:buChar char="⮚"/>
            </a:pPr>
            <a:r>
              <a:rPr lang="en-US" sz="1800"/>
              <a:t>Allerta inviata dopo 2 cicli (10 secondi), in modo tale da avere una confidenza maggiore nella rilevazione.</a:t>
            </a:r>
            <a:endParaRPr/>
          </a:p>
          <a:p>
            <a:pPr indent="-421930" lvl="1" marL="843858" rtl="0" algn="l">
              <a:spcBef>
                <a:spcPts val="554"/>
              </a:spcBef>
              <a:spcAft>
                <a:spcPts val="0"/>
              </a:spcAft>
              <a:buSzPts val="1350"/>
              <a:buFont typeface="Noto Sans Symbols"/>
              <a:buChar char="⮚"/>
            </a:pPr>
            <a:r>
              <a:rPr lang="en-US" sz="1800"/>
              <a:t>Il messaggio viene mostrato fino a che il valore anomalo persiste.</a:t>
            </a:r>
            <a:endParaRPr/>
          </a:p>
          <a:p>
            <a:pPr indent="-421930" lvl="0" marL="421930" rtl="0" algn="l">
              <a:spcBef>
                <a:spcPts val="1846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en-US" sz="2000"/>
              <a:t>In alcuni messaggi di errore inviati dall’ESP8266 (arresto cardiaco, caduta, ecc.) è stato implementato un invio di allerta istantaneo. Questo poiché la tempestività dei suddetti messaggi è ritenuta di importanza vitale</a:t>
            </a:r>
            <a:endParaRPr sz="2000"/>
          </a:p>
          <a:p>
            <a:pPr indent="-326680" lvl="0" marL="421930" rtl="0" algn="l">
              <a:spcBef>
                <a:spcPts val="1846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sz="2000"/>
          </a:p>
        </p:txBody>
      </p:sp>
      <p:pic>
        <p:nvPicPr>
          <p:cNvPr id="213" name="Google Shape;2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2253" y="4054996"/>
            <a:ext cx="22383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0" y="448"/>
            <a:ext cx="9142883" cy="66719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0" y="1040052"/>
            <a:ext cx="9143999" cy="5428241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Parametri che stabiliscono valori d’allarme:</a:t>
            </a:r>
            <a:endParaRPr/>
          </a:p>
          <a:p>
            <a:pPr indent="0" lvl="0" marL="0" rtl="0" algn="l">
              <a:spcBef>
                <a:spcPts val="1846"/>
              </a:spcBef>
              <a:spcAft>
                <a:spcPts val="0"/>
              </a:spcAft>
              <a:buSzPts val="1508"/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8262832" y="6627478"/>
            <a:ext cx="641664" cy="224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26"/>
          <p:cNvSpPr txBox="1"/>
          <p:nvPr>
            <p:ph idx="2" type="body"/>
          </p:nvPr>
        </p:nvSpPr>
        <p:spPr>
          <a:xfrm>
            <a:off x="-1" y="562107"/>
            <a:ext cx="9144001" cy="325443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Description system: parameters</a:t>
            </a:r>
            <a:endParaRPr/>
          </a:p>
        </p:txBody>
      </p:sp>
      <p:sp>
        <p:nvSpPr>
          <p:cNvPr id="222" name="Google Shape;222;p26"/>
          <p:cNvSpPr txBox="1"/>
          <p:nvPr>
            <p:ph idx="11" type="ftr"/>
          </p:nvPr>
        </p:nvSpPr>
        <p:spPr>
          <a:xfrm>
            <a:off x="0" y="6649237"/>
            <a:ext cx="3652267" cy="128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en-US"/>
              <a:t>Team rimaventuravirgilio - Laboratorio IoT@UniMiB</a:t>
            </a:r>
            <a:endParaRPr/>
          </a:p>
        </p:txBody>
      </p:sp>
      <p:graphicFrame>
        <p:nvGraphicFramePr>
          <p:cNvPr id="223" name="Google Shape;223;p26"/>
          <p:cNvGraphicFramePr/>
          <p:nvPr/>
        </p:nvGraphicFramePr>
        <p:xfrm>
          <a:off x="203335" y="2004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{8A0CD90B-66E0-43F9-ACEB-0B58F95C78B0}</a:tableStyleId>
              </a:tblPr>
              <a:tblGrid>
                <a:gridCol w="1609200"/>
                <a:gridCol w="1751975"/>
                <a:gridCol w="1751975"/>
              </a:tblGrid>
              <a:tr h="707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MKR1000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Valore d’allarme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/>
                        <a:t>Possibile errore hardware</a:t>
                      </a:r>
                      <a:endParaRPr sz="1687" u="none" cap="none" strike="noStrike"/>
                    </a:p>
                  </a:txBody>
                  <a:tcPr marT="45725" marB="45725" marR="91450" marL="91450"/>
                </a:tc>
              </a:tr>
              <a:tr h="43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Temperatura</a:t>
                      </a:r>
                      <a:endParaRPr sz="168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&gt; 30</a:t>
                      </a:r>
                      <a:endParaRPr sz="168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/>
                        <a:t>&lt;= -40</a:t>
                      </a:r>
                      <a:endParaRPr sz="1687" u="none" cap="none" strike="noStrike"/>
                    </a:p>
                  </a:txBody>
                  <a:tcPr marT="45725" marB="45725" marR="91450" marL="91450"/>
                </a:tc>
              </a:tr>
              <a:tr h="43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Potenza Wifi</a:t>
                      </a:r>
                      <a:endParaRPr sz="168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&gt; -25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/>
                        <a:t>//</a:t>
                      </a:r>
                      <a:endParaRPr sz="1687" u="none" cap="none" strike="noStrike"/>
                    </a:p>
                  </a:txBody>
                  <a:tcPr marT="45725" marB="45725" marR="91450" marL="91450"/>
                </a:tc>
              </a:tr>
              <a:tr h="43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87"/>
                        <a:buFont typeface="Century Gothic"/>
                        <a:buNone/>
                      </a:pPr>
                      <a:r>
                        <a:rPr lang="en-US" sz="1687" u="none" cap="none" strike="noStrike"/>
                        <a:t>Distanza</a:t>
                      </a:r>
                      <a:endParaRPr sz="168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&lt; 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/>
                        <a:t>== 0</a:t>
                      </a:r>
                      <a:endParaRPr sz="1687" u="none" cap="none" strike="noStrike"/>
                    </a:p>
                  </a:txBody>
                  <a:tcPr marT="45725" marB="45725" marR="91450" marL="91450"/>
                </a:tc>
              </a:tr>
              <a:tr h="43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Flame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/>
                        <a:t>//</a:t>
                      </a:r>
                      <a:endParaRPr sz="1687" u="none" cap="none" strike="noStrike"/>
                    </a:p>
                  </a:txBody>
                  <a:tcPr marT="45725" marB="45725" marR="91450" marL="91450"/>
                </a:tc>
              </a:tr>
              <a:tr h="43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Luce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&lt; 40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/>
                        <a:t>&lt; 4</a:t>
                      </a:r>
                      <a:endParaRPr sz="1687" u="none" cap="none" strike="noStrike"/>
                    </a:p>
                  </a:txBody>
                  <a:tcPr marT="45725" marB="45725" marR="91450" marL="91450"/>
                </a:tc>
              </a:tr>
              <a:tr h="43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Suono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&gt; 40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/>
                        <a:t>== 9</a:t>
                      </a:r>
                      <a:endParaRPr sz="1687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4" name="Google Shape;224;p26"/>
          <p:cNvGraphicFramePr/>
          <p:nvPr/>
        </p:nvGraphicFramePr>
        <p:xfrm>
          <a:off x="5455558" y="19860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{8A0CD90B-66E0-43F9-ACEB-0B58F95C78B0}</a:tableStyleId>
              </a:tblPr>
              <a:tblGrid>
                <a:gridCol w="1651200"/>
                <a:gridCol w="17977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ESP8266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Valore d’allarme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Temperatura</a:t>
                      </a:r>
                      <a:endParaRPr sz="168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&gt; 30</a:t>
                      </a:r>
                      <a:endParaRPr sz="1687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Heartbeat</a:t>
                      </a:r>
                      <a:endParaRPr sz="168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0 &lt; x&lt; 10 or &gt; 100 or 0 (dead alert)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87"/>
                        <a:buFont typeface="Century Gothic"/>
                        <a:buNone/>
                      </a:pPr>
                      <a:r>
                        <a:rPr lang="en-US" sz="1687" u="none" cap="none" strike="noStrike"/>
                        <a:t>Distanza</a:t>
                      </a:r>
                      <a:endParaRPr sz="168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&lt; 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Tilt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Vibration</a:t>
                      </a:r>
                      <a:endParaRPr sz="168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Switch button</a:t>
                      </a:r>
                      <a:endParaRPr sz="168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87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0" y="448"/>
            <a:ext cx="9142883" cy="667190"/>
          </a:xfrm>
          <a:prstGeom prst="rect">
            <a:avLst/>
          </a:prstGeom>
          <a:noFill/>
          <a:ln>
            <a:noFill/>
          </a:ln>
        </p:spPr>
        <p:txBody>
          <a:bodyPr anchorCtr="0" anchor="b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</a:pPr>
            <a:r>
              <a:rPr lang="en-US"/>
              <a:t>Telegram Bot</a:t>
            </a:r>
            <a:endParaRPr/>
          </a:p>
        </p:txBody>
      </p:sp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8262832" y="6627478"/>
            <a:ext cx="641664" cy="224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27"/>
          <p:cNvSpPr txBox="1"/>
          <p:nvPr>
            <p:ph idx="2" type="body"/>
          </p:nvPr>
        </p:nvSpPr>
        <p:spPr>
          <a:xfrm>
            <a:off x="-1" y="562107"/>
            <a:ext cx="9144001" cy="325443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Telgram bot of Assignment 2</a:t>
            </a:r>
            <a:endParaRPr/>
          </a:p>
          <a:p>
            <a:pPr indent="0" lvl="0" marL="0" rtl="0" algn="l">
              <a:spcBef>
                <a:spcPts val="1846"/>
              </a:spcBef>
              <a:spcAft>
                <a:spcPts val="0"/>
              </a:spcAft>
              <a:buSzPts val="1265"/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 txBox="1"/>
          <p:nvPr>
            <p:ph idx="11" type="ftr"/>
          </p:nvPr>
        </p:nvSpPr>
        <p:spPr>
          <a:xfrm>
            <a:off x="0" y="6649237"/>
            <a:ext cx="3652267" cy="128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25" lIns="130050" spcFirstLastPara="1" rIns="130050" wrap="square" tIns="65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7B84"/>
              </a:buClr>
              <a:buSzPts val="1000"/>
              <a:buFont typeface="Arial"/>
              <a:buNone/>
            </a:pPr>
            <a:r>
              <a:rPr lang="en-US"/>
              <a:t>Team xxxx - Laboratorio IoT@UniMiB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4684542" y="1022251"/>
            <a:ext cx="4459458" cy="5348827"/>
          </a:xfrm>
          <a:prstGeom prst="rect">
            <a:avLst/>
          </a:prstGeom>
          <a:noFill/>
          <a:ln>
            <a:noFill/>
          </a:ln>
        </p:spPr>
        <p:txBody>
          <a:bodyPr anchorCtr="0" anchor="t" bIns="65025" lIns="130050" spcFirstLastPara="1" rIns="130050" wrap="square" tIns="65025">
            <a:noAutofit/>
          </a:bodyPr>
          <a:lstStyle/>
          <a:p>
            <a:pPr indent="-421930" lvl="0" marL="421930" rtl="0" algn="l">
              <a:spcBef>
                <a:spcPts val="0"/>
              </a:spcBef>
              <a:spcAft>
                <a:spcPts val="0"/>
              </a:spcAft>
              <a:buSzPts val="1355"/>
              <a:buFont typeface="Noto Sans Symbols"/>
              <a:buChar char="⮚"/>
            </a:pPr>
            <a:r>
              <a:rPr b="1" lang="en-US" sz="1806">
                <a:solidFill>
                  <a:srgbClr val="0E57C4"/>
                </a:solidFill>
              </a:rPr>
              <a:t>Home Monitoring:</a:t>
            </a:r>
            <a:endParaRPr/>
          </a:p>
          <a:p>
            <a:pPr indent="-421930" lvl="1" marL="843858" rtl="0" algn="l">
              <a:spcBef>
                <a:spcPts val="554"/>
              </a:spcBef>
              <a:spcAft>
                <a:spcPts val="0"/>
              </a:spcAft>
              <a:buSzPts val="1209"/>
              <a:buFont typeface="Noto Sans Symbols"/>
              <a:buChar char="⮚"/>
            </a:pPr>
            <a:r>
              <a:rPr lang="en-US" sz="1612"/>
              <a:t>richiedere i valori dell’intero sistema</a:t>
            </a:r>
            <a:endParaRPr/>
          </a:p>
          <a:p>
            <a:pPr indent="-421930" lvl="1" marL="843858" rtl="0" algn="l">
              <a:spcBef>
                <a:spcPts val="554"/>
              </a:spcBef>
              <a:spcAft>
                <a:spcPts val="0"/>
              </a:spcAft>
              <a:buSzPts val="1209"/>
              <a:buFont typeface="Noto Sans Symbols"/>
              <a:buChar char="⮚"/>
            </a:pPr>
            <a:r>
              <a:rPr lang="en-US" sz="1612"/>
              <a:t>richiedere un singolo valore del sistema </a:t>
            </a:r>
            <a:endParaRPr/>
          </a:p>
          <a:p>
            <a:pPr indent="-421930" lvl="1" marL="843858" rtl="0" algn="l">
              <a:spcBef>
                <a:spcPts val="554"/>
              </a:spcBef>
              <a:spcAft>
                <a:spcPts val="0"/>
              </a:spcAft>
              <a:buSzPts val="1209"/>
              <a:buFont typeface="Noto Sans Symbols"/>
              <a:buChar char="⮚"/>
            </a:pPr>
            <a:r>
              <a:rPr lang="en-US" sz="1612"/>
              <a:t>ricevere messaggi di allerta dal sistema</a:t>
            </a:r>
            <a:endParaRPr/>
          </a:p>
          <a:p>
            <a:pPr indent="-421930" lvl="0" marL="421930" rtl="0" algn="l">
              <a:spcBef>
                <a:spcPts val="1846"/>
              </a:spcBef>
              <a:spcAft>
                <a:spcPts val="0"/>
              </a:spcAft>
              <a:buSzPts val="1355"/>
              <a:buFont typeface="Noto Sans Symbols"/>
              <a:buChar char="⮚"/>
            </a:pPr>
            <a:r>
              <a:rPr b="1" lang="en-US" sz="1806">
                <a:solidFill>
                  <a:srgbClr val="00B050"/>
                </a:solidFill>
              </a:rPr>
              <a:t>Health Monitoring:</a:t>
            </a:r>
            <a:endParaRPr/>
          </a:p>
          <a:p>
            <a:pPr indent="-421930" lvl="1" marL="843858" rtl="0" algn="l">
              <a:spcBef>
                <a:spcPts val="554"/>
              </a:spcBef>
              <a:spcAft>
                <a:spcPts val="0"/>
              </a:spcAft>
              <a:buSzPts val="1209"/>
              <a:buFont typeface="Noto Sans Symbols"/>
              <a:buChar char="⮚"/>
            </a:pPr>
            <a:r>
              <a:rPr lang="en-US" sz="1612"/>
              <a:t>ricevere messaggi di allerta dal sistema</a:t>
            </a:r>
            <a:endParaRPr sz="1612"/>
          </a:p>
          <a:p>
            <a:pPr indent="0" lvl="1" marL="421927" rtl="0" algn="l">
              <a:spcBef>
                <a:spcPts val="554"/>
              </a:spcBef>
              <a:spcAft>
                <a:spcPts val="0"/>
              </a:spcAft>
              <a:buSzPts val="1209"/>
              <a:buNone/>
            </a:pPr>
            <a:r>
              <a:t/>
            </a:r>
            <a:endParaRPr sz="1612"/>
          </a:p>
          <a:p>
            <a:pPr indent="0" lvl="1" marL="421927" rtl="0" algn="l">
              <a:spcBef>
                <a:spcPts val="554"/>
              </a:spcBef>
              <a:spcAft>
                <a:spcPts val="0"/>
              </a:spcAft>
              <a:buSzPts val="1209"/>
              <a:buNone/>
            </a:pPr>
            <a:r>
              <a:t/>
            </a:r>
            <a:endParaRPr sz="1612"/>
          </a:p>
          <a:p>
            <a:pPr indent="0" lvl="1" marL="421927" rtl="0" algn="l">
              <a:spcBef>
                <a:spcPts val="554"/>
              </a:spcBef>
              <a:spcAft>
                <a:spcPts val="0"/>
              </a:spcAft>
              <a:buSzPts val="1209"/>
              <a:buNone/>
            </a:pPr>
            <a:r>
              <a:rPr lang="en-US" sz="1612"/>
              <a:t>	</a:t>
            </a:r>
            <a:endParaRPr/>
          </a:p>
          <a:p>
            <a:pPr indent="0" lvl="1" marL="421927" rtl="0" algn="l">
              <a:spcBef>
                <a:spcPts val="554"/>
              </a:spcBef>
              <a:spcAft>
                <a:spcPts val="0"/>
              </a:spcAft>
              <a:buSzPts val="1209"/>
              <a:buNone/>
            </a:pPr>
            <a:r>
              <a:t/>
            </a:r>
            <a:endParaRPr sz="1612"/>
          </a:p>
          <a:p>
            <a:pPr indent="0" lvl="1" marL="421927" rtl="0" algn="l">
              <a:spcBef>
                <a:spcPts val="554"/>
              </a:spcBef>
              <a:spcAft>
                <a:spcPts val="0"/>
              </a:spcAft>
              <a:buSzPts val="1209"/>
              <a:buNone/>
            </a:pPr>
            <a:r>
              <a:t/>
            </a:r>
            <a:endParaRPr sz="1612"/>
          </a:p>
          <a:p>
            <a:pPr indent="0" lvl="1" marL="421927" rtl="0" algn="l">
              <a:spcBef>
                <a:spcPts val="554"/>
              </a:spcBef>
              <a:spcAft>
                <a:spcPts val="0"/>
              </a:spcAft>
              <a:buSzPts val="1209"/>
              <a:buNone/>
            </a:pPr>
            <a:r>
              <a:t/>
            </a:r>
            <a:endParaRPr sz="1612"/>
          </a:p>
        </p:txBody>
      </p:sp>
      <p:pic>
        <p:nvPicPr>
          <p:cNvPr id="234" name="Google Shape;23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07" y="1159131"/>
            <a:ext cx="4539735" cy="5046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ell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Sell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lla">
  <a:themeElements>
    <a:clrScheme name="Blu caldo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