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37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05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66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48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0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0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3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55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2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9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64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B7E5-E1E7-4074-B76F-29D04B0A608A}" type="datetimeFigureOut">
              <a:rPr lang="es-CO" smtClean="0"/>
              <a:t>24/08/2019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A265-964A-4730-8A13-78E94C797C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51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LINUX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your mind and use open software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4546241" y="2498502"/>
            <a:ext cx="3159616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¿WHY DO YOU NEED USE LINUX?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won't make you mortgage your home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473003" y="1403797"/>
            <a:ext cx="5245994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21" y="4992620"/>
            <a:ext cx="1865380" cy="18653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0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11379"/>
            <a:ext cx="9144000" cy="998583"/>
          </a:xfrm>
        </p:spPr>
        <p:txBody>
          <a:bodyPr/>
          <a:lstStyle/>
          <a:p>
            <a:r>
              <a:rPr lang="en-US" dirty="0" smtClean="0"/>
              <a:t>LINUX IS OPEN SOURCE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can build your Linux, but </a:t>
            </a:r>
            <a:r>
              <a:rPr lang="en-US" dirty="0"/>
              <a:t>L</a:t>
            </a:r>
            <a:r>
              <a:rPr lang="en-US" dirty="0" smtClean="0"/>
              <a:t>inux will build you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473003" y="2407387"/>
            <a:ext cx="5245994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98" y="4604197"/>
            <a:ext cx="3273912" cy="24554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2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11379"/>
            <a:ext cx="9144000" cy="998583"/>
          </a:xfrm>
        </p:spPr>
        <p:txBody>
          <a:bodyPr/>
          <a:lstStyle/>
          <a:p>
            <a:r>
              <a:rPr lang="en-US" dirty="0" smtClean="0"/>
              <a:t>LINUX IS MADE FOR YOU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Linux for each person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473003" y="2407387"/>
            <a:ext cx="5245994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06" y="5736931"/>
            <a:ext cx="746948" cy="9278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91" y="5629528"/>
            <a:ext cx="1257971" cy="114269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74" y="5769299"/>
            <a:ext cx="2332015" cy="8631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02" y="5769299"/>
            <a:ext cx="441101" cy="10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11379"/>
            <a:ext cx="9144000" cy="998583"/>
          </a:xfrm>
        </p:spPr>
        <p:txBody>
          <a:bodyPr/>
          <a:lstStyle/>
          <a:p>
            <a:r>
              <a:rPr lang="en-US" dirty="0" smtClean="0"/>
              <a:t>LINUX TAKES CARE OF YOU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is very safe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473003" y="2407387"/>
            <a:ext cx="5245994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9" b="94262" l="10000" r="90000">
                        <a14:foregroundMark x1="49286" y1="93443" x2="50357" y2="942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29" y="5088506"/>
            <a:ext cx="2030567" cy="17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0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11379"/>
            <a:ext cx="9144000" cy="998583"/>
          </a:xfrm>
        </p:spPr>
        <p:txBody>
          <a:bodyPr/>
          <a:lstStyle/>
          <a:p>
            <a:r>
              <a:rPr lang="en-US" dirty="0" smtClean="0"/>
              <a:t>LINUX IS ALIVE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receives regular updates, continuously improving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473003" y="2407387"/>
            <a:ext cx="5245994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4" r="23965"/>
          <a:stretch/>
        </p:blipFill>
        <p:spPr>
          <a:xfrm>
            <a:off x="10775323" y="5190578"/>
            <a:ext cx="1416676" cy="16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2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11379"/>
            <a:ext cx="9144000" cy="998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COULD FIND YOUR WIFE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has an extensive community, really willing to support for free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473003" y="2407387"/>
            <a:ext cx="5245994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41" y="4550312"/>
            <a:ext cx="2235558" cy="22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7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11379"/>
            <a:ext cx="9144000" cy="998583"/>
          </a:xfrm>
        </p:spPr>
        <p:txBody>
          <a:bodyPr>
            <a:normAutofit/>
          </a:bodyPr>
          <a:lstStyle/>
          <a:p>
            <a:r>
              <a:rPr lang="en-US" dirty="0" smtClean="0"/>
              <a:t>LINUX IS REALLY FAST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could still run in a coffee maker, really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473003" y="2407387"/>
            <a:ext cx="5245994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1" y="5418243"/>
            <a:ext cx="1257838" cy="14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7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11379"/>
            <a:ext cx="9144000" cy="998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COULD FIND YOUR WIFE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 the dark side, join Linux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473003" y="2407387"/>
            <a:ext cx="5245994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2" y="0"/>
            <a:ext cx="1257837" cy="14570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996" y="4042281"/>
            <a:ext cx="1971003" cy="28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8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110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LINUX</vt:lpstr>
      <vt:lpstr>¿WHY DO YOU NEED USE LINUX?</vt:lpstr>
      <vt:lpstr>LINUX IS OPEN SOURCE</vt:lpstr>
      <vt:lpstr>LINUX IS MADE FOR YOU</vt:lpstr>
      <vt:lpstr>LINUX TAKES CARE OF YOU</vt:lpstr>
      <vt:lpstr>LINUX IS ALIVE</vt:lpstr>
      <vt:lpstr>LINUX COULD FIND YOUR WIFE</vt:lpstr>
      <vt:lpstr>LINUX IS REALLY FAST</vt:lpstr>
      <vt:lpstr>LINUX COULD FIND YOUR WIFE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S_BARCENAS</dc:creator>
  <cp:lastModifiedBy>S_BARCENAS</cp:lastModifiedBy>
  <cp:revision>7</cp:revision>
  <dcterms:created xsi:type="dcterms:W3CDTF">2019-08-24T18:31:46Z</dcterms:created>
  <dcterms:modified xsi:type="dcterms:W3CDTF">2019-08-24T19:23:59Z</dcterms:modified>
</cp:coreProperties>
</file>