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71" r:id="rId3"/>
    <p:sldId id="279" r:id="rId4"/>
    <p:sldId id="281" r:id="rId5"/>
    <p:sldId id="288" r:id="rId6"/>
    <p:sldId id="265" r:id="rId7"/>
    <p:sldId id="290" r:id="rId8"/>
    <p:sldId id="292" r:id="rId9"/>
    <p:sldId id="29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Venkatesan" initials="RV" lastIdx="1" clrIdx="0">
    <p:extLst>
      <p:ext uri="{19B8F6BF-5375-455C-9EA6-DF929625EA0E}">
        <p15:presenceInfo xmlns:p15="http://schemas.microsoft.com/office/powerpoint/2012/main" userId="a4c46ff3375fe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5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1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85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6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6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mock.html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abc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Pre-work - 2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16" y="1100295"/>
            <a:ext cx="10363200" cy="62802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https://docs.python.org/3/library/unittest.html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https://docs.python.org/3/library/unittest.mock.html</a:t>
            </a:r>
            <a:br>
              <a:rPr lang="en-US" dirty="0"/>
            </a:br>
            <a:r>
              <a:rPr lang="en-US" dirty="0"/>
              <a:t>https://site.mockito.org/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https://docs.python.org/3/library/abc.html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N" dirty="0"/>
              <a:t>Coupling</a:t>
            </a:r>
          </a:p>
          <a:p>
            <a:pPr>
              <a:buFontTx/>
              <a:buChar char="-"/>
            </a:pPr>
            <a:r>
              <a:rPr lang="en-IN" dirty="0"/>
              <a:t>Interface</a:t>
            </a:r>
          </a:p>
          <a:p>
            <a:pPr>
              <a:buFontTx/>
              <a:buChar char="-"/>
            </a:pPr>
            <a:r>
              <a:rPr lang="en-IN" dirty="0"/>
              <a:t>Rigidity</a:t>
            </a:r>
          </a:p>
          <a:p>
            <a:pPr>
              <a:buFontTx/>
              <a:buChar char="-"/>
            </a:pPr>
            <a:r>
              <a:rPr lang="en-IN" dirty="0"/>
              <a:t>Fragility</a:t>
            </a:r>
          </a:p>
          <a:p>
            <a:pPr>
              <a:buFontTx/>
              <a:buChar char="-"/>
            </a:pPr>
            <a:r>
              <a:rPr lang="en-IN" dirty="0"/>
              <a:t>Immobility</a:t>
            </a:r>
          </a:p>
          <a:p>
            <a:pPr>
              <a:buFontTx/>
              <a:buChar char="-"/>
            </a:pPr>
            <a:r>
              <a:rPr lang="en-IN" dirty="0"/>
              <a:t>Duplicity</a:t>
            </a:r>
          </a:p>
          <a:p>
            <a:pPr>
              <a:buFontTx/>
              <a:buChar char="-"/>
            </a:pPr>
            <a:r>
              <a:rPr lang="en-IN" dirty="0"/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783393" cy="849086"/>
          </a:xfrm>
        </p:spPr>
        <p:txBody>
          <a:bodyPr/>
          <a:lstStyle/>
          <a:p>
            <a:r>
              <a:rPr lang="en-US"/>
              <a:t>Inheritance</a:t>
            </a:r>
            <a:endParaRPr lang="en-IN" dirty="0"/>
          </a:p>
        </p:txBody>
      </p:sp>
      <p:pic>
        <p:nvPicPr>
          <p:cNvPr id="3" name="Picture 2" descr="Inheritance Types | Java Inheritance Types">
            <a:extLst>
              <a:ext uri="{FF2B5EF4-FFF2-40B4-BE49-F238E27FC236}">
                <a16:creationId xmlns:a16="http://schemas.microsoft.com/office/drawing/2014/main" id="{A0675CDF-0263-4B5F-8CA4-7C21D245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93" y="80387"/>
            <a:ext cx="843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en-US"/>
              <a:t>and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02E79D-5CD9-4876-AEF3-9259A5E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08" y="1582615"/>
            <a:ext cx="8457712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Rigidity and Fragility –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1442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ulation of a BMI calculator">
            <a:extLst>
              <a:ext uri="{FF2B5EF4-FFF2-40B4-BE49-F238E27FC236}">
                <a16:creationId xmlns:a16="http://schemas.microsoft.com/office/drawing/2014/main" id="{B052EAC4-7BF4-4EE8-9B92-59AE7E28CB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569" y="1133371"/>
            <a:ext cx="4648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02E79D-5CD9-4876-AEF3-9259A5E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08" y="1582615"/>
            <a:ext cx="4250665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Immobility</a:t>
            </a:r>
          </a:p>
        </p:txBody>
      </p:sp>
    </p:spTree>
    <p:extLst>
      <p:ext uri="{BB962C8B-B14F-4D97-AF65-F5344CB8AC3E}">
        <p14:creationId xmlns:p14="http://schemas.microsoft.com/office/powerpoint/2010/main" val="31357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02E79D-5CD9-4876-AEF3-9259A5E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07" y="1582615"/>
            <a:ext cx="8497905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Duplicity and Opacity –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33496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02E79D-5CD9-4876-AEF3-9259A5E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08" y="1582615"/>
            <a:ext cx="4250665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SDLC</a:t>
            </a:r>
          </a:p>
        </p:txBody>
      </p:sp>
      <p:pic>
        <p:nvPicPr>
          <p:cNvPr id="2052" name="Picture 4" descr="Software Engineering | SDLC V-Model - GeeksforGeeks">
            <a:extLst>
              <a:ext uri="{FF2B5EF4-FFF2-40B4-BE49-F238E27FC236}">
                <a16:creationId xmlns:a16="http://schemas.microsoft.com/office/drawing/2014/main" id="{85ECA49D-8E54-4C72-867C-0138BF42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1" y="1466170"/>
            <a:ext cx="5591175" cy="49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EFORE AND AFTER OF DevOps: A PEEK INTO AGILE DevOps | by Mainak Dutta |  Medium">
            <a:extLst>
              <a:ext uri="{FF2B5EF4-FFF2-40B4-BE49-F238E27FC236}">
                <a16:creationId xmlns:a16="http://schemas.microsoft.com/office/drawing/2014/main" id="{0160358E-5A7C-40B5-9B27-2FB68CCD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442"/>
            <a:ext cx="12192000" cy="627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038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104</Words>
  <Application>Microsoft Office PowerPoint</Application>
  <PresentationFormat>Widescreen</PresentationFormat>
  <Paragraphs>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Grandview Display</vt:lpstr>
      <vt:lpstr>DashVTI</vt:lpstr>
      <vt:lpstr>Insights</vt:lpstr>
      <vt:lpstr>Agenda</vt:lpstr>
      <vt:lpstr>Inheritance</vt:lpstr>
      <vt:lpstr>Coupling and Interfaces</vt:lpstr>
      <vt:lpstr>Rigidity and Fragility – Code Walkthrough</vt:lpstr>
      <vt:lpstr>Immobility</vt:lpstr>
      <vt:lpstr>Duplicity and Opacity – Code Walkthrough</vt:lpstr>
      <vt:lpstr>SDLC</vt:lpstr>
      <vt:lpstr>PowerPoint Presentation</vt:lpstr>
      <vt:lpstr>References   https://docs.python.org/3/library/unittest.html https://docs.python.org/3/library/unittest.mock.html https://site.mockito.org/ https://docs.python.org/3/library/abc.html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268</cp:revision>
  <dcterms:created xsi:type="dcterms:W3CDTF">2021-07-14T17:56:13Z</dcterms:created>
  <dcterms:modified xsi:type="dcterms:W3CDTF">2022-02-20T07:14:35Z</dcterms:modified>
</cp:coreProperties>
</file>