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0"/>
  </p:notesMasterIdLst>
  <p:sldIdLst>
    <p:sldId id="256" r:id="rId2"/>
    <p:sldId id="271" r:id="rId3"/>
    <p:sldId id="279" r:id="rId4"/>
    <p:sldId id="257" r:id="rId5"/>
    <p:sldId id="286" r:id="rId6"/>
    <p:sldId id="265" r:id="rId7"/>
    <p:sldId id="28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sh Venkatesan" initials="RV" lastIdx="1" clrIdx="0">
    <p:extLst>
      <p:ext uri="{19B8F6BF-5375-455C-9EA6-DF929625EA0E}">
        <p15:presenceInfo xmlns:p15="http://schemas.microsoft.com/office/powerpoint/2012/main" userId="a4c46ff3375fe5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73098" autoAdjust="0"/>
  </p:normalViewPr>
  <p:slideViewPr>
    <p:cSldViewPr snapToGrid="0">
      <p:cViewPr varScale="1">
        <p:scale>
          <a:sx n="95" d="100"/>
          <a:sy n="95" d="100"/>
        </p:scale>
        <p:origin x="10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9B01F-3DD9-452B-A586-C30EF92105B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64C5-4155-4E2A-B5DC-FCD9B2CB4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6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5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1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4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9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7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3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5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coupling-in-java/" TargetMode="External"/><Relationship Id="rId2" Type="http://schemas.openxmlformats.org/officeDocument/2006/relationships/hyperlink" Target="https://www.w3resource.com/java-tutorial/inheritance-composition-relationship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download/#section=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619B1421-0665-4DE5-9B6C-9914C7FC4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DE4A-FE16-4D95-99E1-93956CA9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0D9A-6207-45AD-B1C0-826AC27A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Pre-work - 1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8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EB9-1BCF-4A6B-B2FA-BF87B3B8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Inheritance</a:t>
            </a:r>
          </a:p>
          <a:p>
            <a:pPr>
              <a:buFontTx/>
              <a:buChar char="-"/>
            </a:pPr>
            <a:r>
              <a:rPr lang="en-IN" dirty="0"/>
              <a:t>Demo</a:t>
            </a:r>
          </a:p>
          <a:p>
            <a:pPr>
              <a:buFontTx/>
              <a:buChar char="-"/>
            </a:pPr>
            <a:r>
              <a:rPr lang="en-IN" dirty="0"/>
              <a:t>Queue Case Study</a:t>
            </a:r>
          </a:p>
          <a:p>
            <a:pPr>
              <a:buFontTx/>
              <a:buChar char="-"/>
            </a:pPr>
            <a:r>
              <a:rPr lang="en-IN" dirty="0"/>
              <a:t>Rectangle and Square Case Study</a:t>
            </a:r>
          </a:p>
        </p:txBody>
      </p:sp>
    </p:spTree>
    <p:extLst>
      <p:ext uri="{BB962C8B-B14F-4D97-AF65-F5344CB8AC3E}">
        <p14:creationId xmlns:p14="http://schemas.microsoft.com/office/powerpoint/2010/main" val="258143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2783393" cy="849086"/>
          </a:xfrm>
        </p:spPr>
        <p:txBody>
          <a:bodyPr/>
          <a:lstStyle/>
          <a:p>
            <a:r>
              <a:rPr lang="en-US"/>
              <a:t>Inheritance</a:t>
            </a:r>
            <a:endParaRPr lang="en-IN" dirty="0"/>
          </a:p>
        </p:txBody>
      </p:sp>
      <p:pic>
        <p:nvPicPr>
          <p:cNvPr id="3" name="Picture 2" descr="Inheritance Types | Java Inheritance Types">
            <a:extLst>
              <a:ext uri="{FF2B5EF4-FFF2-40B4-BE49-F238E27FC236}">
                <a16:creationId xmlns:a16="http://schemas.microsoft.com/office/drawing/2014/main" id="{A0675CDF-0263-4B5F-8CA4-7C21D245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93" y="80387"/>
            <a:ext cx="843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1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6" name="Straight Connector 7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7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69040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Is-a relationship</a:t>
            </a:r>
          </a:p>
        </p:txBody>
      </p:sp>
      <p:cxnSp>
        <p:nvCxnSpPr>
          <p:cNvPr id="2058" name="Straight Connector 78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36A279-884C-436B-A6A7-0824CA554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0" y="1485743"/>
            <a:ext cx="6793136" cy="52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6" name="Straight Connector 7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7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878" y="939522"/>
            <a:ext cx="2816752" cy="127111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has-a relationship</a:t>
            </a:r>
          </a:p>
        </p:txBody>
      </p:sp>
      <p:cxnSp>
        <p:nvCxnSpPr>
          <p:cNvPr id="2058" name="Straight Connector 78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EC8483-0503-4E6B-AB0C-69DC5547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9" y="422031"/>
            <a:ext cx="7714519" cy="60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28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FFC0-781B-4FE8-808D-48F047435B09}"/>
              </a:ext>
            </a:extLst>
          </p:cNvPr>
          <p:cNvSpPr txBox="1"/>
          <p:nvPr/>
        </p:nvSpPr>
        <p:spPr>
          <a:xfrm>
            <a:off x="914400" y="2340438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313574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and Square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FFC0-781B-4FE8-808D-48F047435B09}"/>
              </a:ext>
            </a:extLst>
          </p:cNvPr>
          <p:cNvSpPr txBox="1"/>
          <p:nvPr/>
        </p:nvSpPr>
        <p:spPr>
          <a:xfrm>
            <a:off x="914400" y="2340438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/>
              <a:t>Code walkthrough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0F7230-E9F3-425E-B0AE-E530D7E9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52" y="1360724"/>
            <a:ext cx="4119248" cy="49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72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19C-3C34-4D29-879F-1327542B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16" y="1100295"/>
            <a:ext cx="10363200" cy="62802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- </a:t>
            </a:r>
            <a:r>
              <a:rPr lang="en-US" sz="2200" dirty="0">
                <a:hlinkClick r:id="rId2"/>
              </a:rPr>
              <a:t>https://www.w3resource.com/java-tutorial/inheritance-composition-relationship.php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- https://www.c-sharpcorner.com/UploadFile/3614a6/is-a-and-has-a-relationship-in-java/</a:t>
            </a:r>
            <a:br>
              <a:rPr lang="en-US" sz="2200" dirty="0"/>
            </a:br>
            <a:r>
              <a:rPr lang="en-US" sz="2200" dirty="0"/>
              <a:t> - https://www.scientecheasy.com/2021/02/has-a-relationship-in-java.html/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A842-91BF-4704-8084-6C3AE39F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0346"/>
            <a:ext cx="9525837" cy="36877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- </a:t>
            </a:r>
            <a:r>
              <a:rPr lang="en-IN" dirty="0">
                <a:hlinkClick r:id="rId3"/>
              </a:rPr>
              <a:t>https://www.edureka.co/blog/coupling-in-java/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- </a:t>
            </a:r>
            <a:r>
              <a:rPr lang="en-IN" dirty="0">
                <a:hlinkClick r:id="rId4"/>
              </a:rPr>
              <a:t>https://www.jetbrains.com/pycharm/download/#section</a:t>
            </a:r>
            <a:r>
              <a:rPr lang="en-IN">
                <a:hlinkClick r:id="rId4"/>
              </a:rPr>
              <a:t>=windows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9443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122</Words>
  <Application>Microsoft Office PowerPoint</Application>
  <PresentationFormat>Widescreen</PresentationFormat>
  <Paragraphs>28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Grandview Display</vt:lpstr>
      <vt:lpstr>DashVTI</vt:lpstr>
      <vt:lpstr>Insights</vt:lpstr>
      <vt:lpstr>Agenda</vt:lpstr>
      <vt:lpstr>Inheritance</vt:lpstr>
      <vt:lpstr>Is-a relationship</vt:lpstr>
      <vt:lpstr>has-a relationship</vt:lpstr>
      <vt:lpstr>Queue</vt:lpstr>
      <vt:lpstr>Rectangle and Square</vt:lpstr>
      <vt:lpstr>References   - https://www.w3resource.com/java-tutorial/inheritance-composition-relationship.php   - https://www.c-sharpcorner.com/UploadFile/3614a6/is-a-and-has-a-relationship-in-java/  - https://www.scientecheasy.com/2021/02/has-a-relationship-in-java.html/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Venkatesan</dc:creator>
  <cp:lastModifiedBy>Rajesh Venkatesan</cp:lastModifiedBy>
  <cp:revision>251</cp:revision>
  <dcterms:created xsi:type="dcterms:W3CDTF">2021-07-14T17:56:13Z</dcterms:created>
  <dcterms:modified xsi:type="dcterms:W3CDTF">2022-06-18T07:28:47Z</dcterms:modified>
</cp:coreProperties>
</file>