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11" r:id="rId4"/>
  </p:sldMasterIdLst>
  <p:notesMasterIdLst>
    <p:notesMasterId r:id="rId18"/>
  </p:notesMasterIdLst>
  <p:sldIdLst>
    <p:sldId id="445" r:id="rId5"/>
    <p:sldId id="419" r:id="rId6"/>
    <p:sldId id="386" r:id="rId7"/>
    <p:sldId id="480" r:id="rId8"/>
    <p:sldId id="481" r:id="rId9"/>
    <p:sldId id="417" r:id="rId10"/>
    <p:sldId id="414" r:id="rId11"/>
    <p:sldId id="479" r:id="rId12"/>
    <p:sldId id="478" r:id="rId13"/>
    <p:sldId id="415" r:id="rId14"/>
    <p:sldId id="388" r:id="rId15"/>
    <p:sldId id="448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" name="Author" initials="A" lastIdx="13" clrIdx="1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596"/>
    <a:srgbClr val="D4D5EB"/>
    <a:srgbClr val="5558AF"/>
    <a:srgbClr val="585AB4"/>
    <a:srgbClr val="828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 autoAdjust="0"/>
    <p:restoredTop sz="94478" autoAdjust="0"/>
  </p:normalViewPr>
  <p:slideViewPr>
    <p:cSldViewPr snapToGrid="0">
      <p:cViewPr varScale="1">
        <p:scale>
          <a:sx n="72" d="100"/>
          <a:sy n="72" d="100"/>
        </p:scale>
        <p:origin x="10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9B936-F024-B441-9474-220EAEA96DBE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8433F-ED69-8A42-9FF0-845AC78B1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8433F-ED69-8A42-9FF0-845AC78B1B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5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1/7/2020 10:17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710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8433F-ED69-8A42-9FF0-845AC78B1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68433F-ED69-8A42-9FF0-845AC78B1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04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1B0BD91-A332-4638-9D55-E1550E13BA63}" type="datetime8">
              <a:rPr lang="en-US" smtClean="0"/>
              <a:t>1/7/2020 10:17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8433F-ED69-8A42-9FF0-845AC78B1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9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8433F-ED69-8A42-9FF0-845AC78B1B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FAD70-9D5A-4105-A796-A7F0A30586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0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FAD70-9D5A-4105-A796-A7F0A30586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1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FAD70-9D5A-4105-A796-A7F0A30586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47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1/7/2020 10:17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4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8433F-ED69-8A42-9FF0-845AC78B1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9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FAD70-9D5A-4105-A796-A7F0A30586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21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555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1685925"/>
            <a:ext cx="10229850" cy="182403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0" y="3602038"/>
            <a:ext cx="1022985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Microsoft Teams brand.png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64821" y="6311900"/>
            <a:ext cx="1826623" cy="3895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663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FB70D4-13E2-964F-ACF3-309473C15B3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86FC-77D6-ED46-AAA9-49770FEA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FB70D4-13E2-964F-ACF3-309473C15B3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86FC-77D6-ED46-AAA9-49770FEA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FB70D4-13E2-964F-ACF3-309473C15B3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86FC-77D6-ED46-AAA9-49770FEA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2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FB70D4-13E2-964F-ACF3-309473C15B3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86FC-77D6-ED46-AAA9-49770FEA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FB70D4-13E2-964F-ACF3-309473C15B3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86FC-77D6-ED46-AAA9-49770FEA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FB70D4-13E2-964F-ACF3-309473C15B3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86FC-77D6-ED46-AAA9-49770FEA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6204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Microsoft Teams brand.png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64821" y="6311900"/>
            <a:ext cx="1826623" cy="3895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96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94378"/>
            <a:ext cx="11655840" cy="806897"/>
          </a:xfrm>
        </p:spPr>
        <p:txBody>
          <a:bodyPr/>
          <a:lstStyle>
            <a:lvl1pPr marL="0" algn="l" defTabSz="896046" rtl="0" eaLnBrk="1" latinLnBrk="0" hangingPunct="1">
              <a:spcBef>
                <a:spcPct val="0"/>
              </a:spcBef>
              <a:buNone/>
              <a:defRPr lang="en-US" sz="4312" b="1" i="0" u="none" kern="1200" spc="-147" baseline="0" dirty="0">
                <a:solidFill>
                  <a:srgbClr val="3B373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69241" y="1152803"/>
            <a:ext cx="11655078" cy="677814"/>
          </a:xfrm>
        </p:spPr>
        <p:txBody>
          <a:bodyPr tIns="0" bIns="0"/>
          <a:lstStyle>
            <a:lvl1pPr marL="0" indent="0">
              <a:buNone/>
              <a:defRPr lang="en-US" sz="1961" kern="1200" spc="-29" baseline="0" dirty="0">
                <a:solidFill>
                  <a:srgbClr val="ED6722"/>
                </a:solidFill>
                <a:latin typeface="+mn-lt"/>
                <a:ea typeface="+mn-ea"/>
                <a:cs typeface="Bodoni Std Bold Italic"/>
              </a:defRPr>
            </a:lvl1pPr>
          </a:lstStyle>
          <a:p>
            <a:pPr marL="0" lvl="0" algn="l" defTabSz="896214" rtl="0" eaLnBrk="1" latinLnBrk="0" hangingPunct="1"/>
            <a:r>
              <a:rPr lang="en-US"/>
              <a:t>Edit Master text styles</a:t>
            </a:r>
          </a:p>
          <a:p>
            <a:pPr marL="0" lvl="1" algn="l" defTabSz="896214" rtl="0" eaLnBrk="1" latinLnBrk="0" hangingPunct="1"/>
            <a:r>
              <a:rPr lang="en-US"/>
              <a:t>Second level</a:t>
            </a:r>
          </a:p>
        </p:txBody>
      </p:sp>
      <p:pic>
        <p:nvPicPr>
          <p:cNvPr id="5" name="Picture 4" descr="Microsoft Teams bran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821" y="6311900"/>
            <a:ext cx="1826623" cy="3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8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3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8150" y="1685925"/>
            <a:ext cx="10229850" cy="1824038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Ending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150" y="3602038"/>
            <a:ext cx="1022985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Ending subtitle style</a:t>
            </a:r>
          </a:p>
        </p:txBody>
      </p:sp>
      <p:pic>
        <p:nvPicPr>
          <p:cNvPr id="12" name="Picture 11" descr="Microsoft Teams brand.png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64821" y="6311900"/>
            <a:ext cx="1826623" cy="3895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742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 Light">
    <p:bg>
      <p:bgPr>
        <a:solidFill>
          <a:srgbClr val="EF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8150" y="1685925"/>
            <a:ext cx="10229850" cy="1824038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29384F"/>
                </a:solidFill>
              </a:defRPr>
            </a:lvl1pPr>
          </a:lstStyle>
          <a:p>
            <a:r>
              <a:rPr lang="en-US" dirty="0"/>
              <a:t>Click to edit Section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150" y="3602038"/>
            <a:ext cx="1022985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9384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Section subtitle style</a:t>
            </a:r>
          </a:p>
        </p:txBody>
      </p:sp>
      <p:pic>
        <p:nvPicPr>
          <p:cNvPr id="5" name="Picture 4" descr="Microsoft Teams bran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821" y="6311900"/>
            <a:ext cx="1826623" cy="3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Break Slide">
    <p:bg>
      <p:bgPr>
        <a:solidFill>
          <a:schemeClr val="bg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0" y="1685925"/>
            <a:ext cx="10229850" cy="182403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5558AF"/>
                </a:solidFill>
              </a:defRPr>
            </a:lvl1pPr>
          </a:lstStyle>
          <a:p>
            <a:r>
              <a:rPr lang="en-US"/>
              <a:t>Click to edit Section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150" y="3602038"/>
            <a:ext cx="1022985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555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4039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3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8150" y="1685925"/>
            <a:ext cx="10229850" cy="1824038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Ending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150" y="3602038"/>
            <a:ext cx="1022985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Ending subtitle style</a:t>
            </a:r>
          </a:p>
        </p:txBody>
      </p:sp>
      <p:pic>
        <p:nvPicPr>
          <p:cNvPr id="12" name="Picture 11" descr="Microsoft Teams brand.png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64821" y="6311900"/>
            <a:ext cx="1826623" cy="3895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120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62049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 descr="Microsoft Teams brand.png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64821" y="6311900"/>
            <a:ext cx="1826623" cy="3895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67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686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1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58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Hidden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355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00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D1879F-69FA-4FC7-B59C-4988295CB2BD}"/>
              </a:ext>
            </a:extLst>
          </p:cNvPr>
          <p:cNvGrpSpPr/>
          <p:nvPr userDrawn="1"/>
        </p:nvGrpSpPr>
        <p:grpSpPr>
          <a:xfrm rot="5400000">
            <a:off x="9718110" y="-38252"/>
            <a:ext cx="2500799" cy="2446986"/>
            <a:chOff x="8484880" y="3309870"/>
            <a:chExt cx="2500799" cy="2446986"/>
          </a:xfrm>
        </p:grpSpPr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C2FC49C1-B8C3-4BC3-8B0C-B30E6A914BE8}"/>
                </a:ext>
              </a:extLst>
            </p:cNvPr>
            <p:cNvSpPr/>
            <p:nvPr/>
          </p:nvSpPr>
          <p:spPr bwMode="auto">
            <a:xfrm>
              <a:off x="8538693" y="3309870"/>
              <a:ext cx="2446986" cy="2446986"/>
            </a:xfrm>
            <a:prstGeom prst="diagStrip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de-AT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990684-D5DB-4E2D-A930-EA3A0E37BA10}"/>
                </a:ext>
              </a:extLst>
            </p:cNvPr>
            <p:cNvSpPr txBox="1"/>
            <p:nvPr/>
          </p:nvSpPr>
          <p:spPr>
            <a:xfrm rot="18975944">
              <a:off x="8484880" y="3967126"/>
              <a:ext cx="196335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spc="-70">
                  <a:solidFill>
                    <a:schemeClr val="bg1"/>
                  </a:solidFill>
                </a:rPr>
                <a:t>hidden slide</a:t>
              </a:r>
              <a:endParaRPr lang="de-AT" sz="3200" b="1" spc="-7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93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ision Poi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D1879F-69FA-4FC7-B59C-4988295CB2BD}"/>
              </a:ext>
            </a:extLst>
          </p:cNvPr>
          <p:cNvGrpSpPr/>
          <p:nvPr userDrawn="1"/>
        </p:nvGrpSpPr>
        <p:grpSpPr>
          <a:xfrm rot="5400000">
            <a:off x="9633424" y="-122940"/>
            <a:ext cx="2670173" cy="2446986"/>
            <a:chOff x="8315506" y="3309870"/>
            <a:chExt cx="2670173" cy="2446986"/>
          </a:xfrm>
        </p:grpSpPr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C2FC49C1-B8C3-4BC3-8B0C-B30E6A914BE8}"/>
                </a:ext>
              </a:extLst>
            </p:cNvPr>
            <p:cNvSpPr/>
            <p:nvPr/>
          </p:nvSpPr>
          <p:spPr bwMode="auto">
            <a:xfrm>
              <a:off x="8538693" y="3309870"/>
              <a:ext cx="2446986" cy="2446986"/>
            </a:xfrm>
            <a:prstGeom prst="diagStrip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de-AT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990684-D5DB-4E2D-A930-EA3A0E37BA10}"/>
                </a:ext>
              </a:extLst>
            </p:cNvPr>
            <p:cNvSpPr txBox="1"/>
            <p:nvPr/>
          </p:nvSpPr>
          <p:spPr>
            <a:xfrm rot="18975944">
              <a:off x="8315506" y="3967125"/>
              <a:ext cx="230210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b="1" spc="-7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Decision Point</a:t>
              </a:r>
              <a:endParaRPr lang="de-AT" sz="3200" b="1" spc="-7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BC5BBF6-8ED0-48A1-A8AA-D67DAA320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589630" y="43543"/>
            <a:ext cx="558828" cy="453895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5C8143-490C-4699-A9FB-4B9E3E25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43"/>
            <a:ext cx="7963562" cy="1325563"/>
          </a:xfrm>
          <a:solidFill>
            <a:srgbClr val="5558AF"/>
          </a:solidFill>
          <a:ln>
            <a:solidFill>
              <a:srgbClr val="5558AF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2DF81B-F01C-493D-957F-386B6BBB3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176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3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8150" y="1685925"/>
            <a:ext cx="10229850" cy="1824038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Ending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150" y="3602038"/>
            <a:ext cx="1022985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Ending subtitle style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01200" y="6369052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6230104"/>
            <a:ext cx="2390775" cy="4193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3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01200" y="6369052"/>
            <a:ext cx="232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Microsoft Confidential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" y="6154531"/>
            <a:ext cx="2639028" cy="7687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3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 descr="Microsoft Teams brand.png"/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264821" y="6311900"/>
            <a:ext cx="1826623" cy="3895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72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Light">
    <p:bg>
      <p:bgPr>
        <a:solidFill>
          <a:srgbClr val="EF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38150" y="1685925"/>
            <a:ext cx="10229850" cy="1824038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29384F"/>
                </a:solidFill>
              </a:defRPr>
            </a:lvl1pPr>
          </a:lstStyle>
          <a:p>
            <a:r>
              <a:rPr lang="en-US"/>
              <a:t>Click to edit Section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150" y="3602038"/>
            <a:ext cx="1022985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9384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3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FB70D4-13E2-964F-ACF3-309473C15B3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86FC-77D6-ED46-AAA9-49770FEA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FB70D4-13E2-964F-ACF3-309473C15B35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E86FC-77D6-ED46-AAA9-49770FEA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7E1E86FC-77D6-ED46-AAA9-49770FEAC4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Microsoft Teams brand.png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264821" y="6311900"/>
            <a:ext cx="1826623" cy="3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33" r:id="rId4"/>
    <p:sldLayoutId id="2147483835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  <p:sldLayoutId id="2147483831" r:id="rId21"/>
    <p:sldLayoutId id="214748383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5558AF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Font typeface="Arial"/>
        <a:buChar char="•"/>
        <a:defRPr sz="2800" b="0" i="0" kern="1200">
          <a:solidFill>
            <a:srgbClr val="29384F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Font typeface="Arial"/>
        <a:buChar char="•"/>
        <a:defRPr sz="2400" b="0" i="0" kern="1200">
          <a:solidFill>
            <a:srgbClr val="29384F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Font typeface="Arial"/>
        <a:buChar char="•"/>
        <a:defRPr sz="2000" b="0" i="0" kern="1200">
          <a:solidFill>
            <a:srgbClr val="29384F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Font typeface="Arial"/>
        <a:buChar char="•"/>
        <a:defRPr sz="1800" b="0" i="0" kern="1200">
          <a:solidFill>
            <a:srgbClr val="29384F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Font typeface="Arial"/>
        <a:buChar char="•"/>
        <a:defRPr sz="1800" b="0" i="0" kern="1200">
          <a:solidFill>
            <a:srgbClr val="29384F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9BF5-D6D5-496D-B23F-4DB15ACA7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50" y="1366097"/>
            <a:ext cx="8412887" cy="891050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Segoe UI Light"/>
                <a:cs typeface="Segoe UI Light"/>
              </a:rPr>
              <a:t>Using Microsoft Teams and OneDrive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BE576-1D2F-4AC5-82E2-7C338A6B6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Teams and OneDrive</a:t>
            </a:r>
          </a:p>
          <a:p>
            <a:r>
              <a:rPr lang="en-US" sz="1600" dirty="0">
                <a:latin typeface="Segoe UI Light"/>
                <a:cs typeface="Segoe UI Light"/>
              </a:rPr>
              <a:t>Steven Buckner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A4D78-CC23-4D2C-B212-4FCC4306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229" y="262000"/>
            <a:ext cx="2204621" cy="27557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19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66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GB" dirty="0"/>
              <a:t>Cloud storage you can get from anywhere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2210" y="2532540"/>
            <a:ext cx="3440800" cy="21698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PC or Mac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1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OneDrive.com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1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Phone or Tablet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1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1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Add, Edit, Share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1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5146-9F29-4E37-8B92-55B83BB5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66" y="1539073"/>
            <a:ext cx="5376471" cy="481737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1141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FF9759-DFC3-457D-8AC7-83904187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OneDrive Demonstration</a:t>
            </a:r>
          </a:p>
        </p:txBody>
      </p:sp>
      <p:pic>
        <p:nvPicPr>
          <p:cNvPr id="7" name="Picture 6" descr="A group of people around each other&#10;&#10;Description generated with high confidence">
            <a:extLst>
              <a:ext uri="{FF2B5EF4-FFF2-40B4-BE49-F238E27FC236}">
                <a16:creationId xmlns:a16="http://schemas.microsoft.com/office/drawing/2014/main" id="{CE028CFB-FDE3-47DB-9DDE-D18A75A4F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94" b="18587"/>
          <a:stretch/>
        </p:blipFill>
        <p:spPr>
          <a:xfrm>
            <a:off x="1582154" y="1690688"/>
            <a:ext cx="9027691" cy="43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Platform Requirements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49-F708-4BEE-B624-B9CDF211ED06}"/>
              </a:ext>
            </a:extLst>
          </p:cNvPr>
          <p:cNvSpPr/>
          <p:nvPr/>
        </p:nvSpPr>
        <p:spPr>
          <a:xfrm>
            <a:off x="970959" y="2467021"/>
            <a:ext cx="917714" cy="394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Web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6C7125-923C-4CDA-90E3-783200804B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772" y="2458128"/>
            <a:ext cx="522867" cy="522867"/>
          </a:xfrm>
          <a:prstGeom prst="rect">
            <a:avLst/>
          </a:prstGeom>
          <a:noFill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78C725-1C76-47E7-816F-FA503D76B958}"/>
              </a:ext>
            </a:extLst>
          </p:cNvPr>
          <p:cNvSpPr/>
          <p:nvPr/>
        </p:nvSpPr>
        <p:spPr>
          <a:xfrm>
            <a:off x="970959" y="2980996"/>
            <a:ext cx="2717800" cy="2808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Edge: 12+</a:t>
            </a:r>
          </a:p>
          <a:p>
            <a:pPr marL="342900" marR="0" lvl="0" indent="-34290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Internet Explorer: 11+</a:t>
            </a:r>
          </a:p>
          <a:p>
            <a:pPr marL="342900" marR="0" lvl="0" indent="-34290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Chrome: 51.0+</a:t>
            </a:r>
          </a:p>
          <a:p>
            <a:pPr marL="342900" marR="0" lvl="0" indent="-34290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Firefox: 47.0+</a:t>
            </a:r>
          </a:p>
          <a:p>
            <a:pPr marL="342900" marR="0" lvl="0" indent="-34290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Safari (coming soon)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9E9BF5-91C5-4C52-9F25-0B7AF9CC7FB2}"/>
              </a:ext>
            </a:extLst>
          </p:cNvPr>
          <p:cNvSpPr/>
          <p:nvPr/>
        </p:nvSpPr>
        <p:spPr>
          <a:xfrm>
            <a:off x="4657849" y="2471214"/>
            <a:ext cx="1394609" cy="394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Desktop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A0BEF-5325-46CE-9854-10169B53D853}"/>
              </a:ext>
            </a:extLst>
          </p:cNvPr>
          <p:cNvSpPr/>
          <p:nvPr/>
        </p:nvSpPr>
        <p:spPr>
          <a:xfrm>
            <a:off x="4657849" y="2980995"/>
            <a:ext cx="2948788" cy="129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Windows 7+ (7, 8, 8.1, 10)</a:t>
            </a: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Both 32 &amp; 64 bit available</a:t>
            </a: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Mac OSX 10.10+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5A6A8C-4092-402A-8143-779AA05C7547}"/>
              </a:ext>
            </a:extLst>
          </p:cNvPr>
          <p:cNvSpPr/>
          <p:nvPr/>
        </p:nvSpPr>
        <p:spPr>
          <a:xfrm>
            <a:off x="8937558" y="2471214"/>
            <a:ext cx="1394609" cy="394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Mobile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6DB4A5-E56F-4DBE-9DA0-0B0BC14A86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1026" y="2468836"/>
            <a:ext cx="598065" cy="43495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C989986-7B99-44C2-BAE8-52A10E05BDE0}"/>
              </a:ext>
            </a:extLst>
          </p:cNvPr>
          <p:cNvSpPr/>
          <p:nvPr/>
        </p:nvSpPr>
        <p:spPr>
          <a:xfrm>
            <a:off x="8899091" y="2980995"/>
            <a:ext cx="3237832" cy="1902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 4.4+</a:t>
            </a:r>
          </a:p>
          <a:p>
            <a:pPr marL="342900" marR="0" lvl="0" indent="-34290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iOS (iPhone and iPad) 10+</a:t>
            </a: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Windows Phone 10.0.10586+</a:t>
            </a:r>
          </a:p>
          <a:p>
            <a:pPr marL="0" marR="0" lvl="0" indent="0" algn="l" defTabSz="895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9CB64B6-1856-4B6C-9712-B4B8DF11B81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69136" y="2513999"/>
            <a:ext cx="550246" cy="419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86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E688F2-5D26-4193-8A0A-DB1666421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6" y="989968"/>
            <a:ext cx="3740644" cy="467580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0B6B58-7842-427D-B89D-5FA19DC8CDE9}"/>
              </a:ext>
            </a:extLst>
          </p:cNvPr>
          <p:cNvSpPr/>
          <p:nvPr/>
        </p:nvSpPr>
        <p:spPr>
          <a:xfrm>
            <a:off x="5131656" y="2782669"/>
            <a:ext cx="4935622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AU" sz="3600" dirty="0">
                <a:latin typeface="Segoe UI Light"/>
                <a:cs typeface="Segoe UI Ligh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550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771E-2128-4DBD-B30D-0B17182F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8641C-FC17-4468-ACD2-E6CCC645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705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Understand the capabilities on Teams and OneDrive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Discover ways to utilize these applications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Become comfortable with each of the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274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771E-2128-4DBD-B30D-0B17182F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8641C-FC17-4468-ACD2-E6CCC6451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Environment</a:t>
            </a:r>
          </a:p>
          <a:p>
            <a:r>
              <a:rPr lang="en-US" dirty="0"/>
              <a:t>Introduction to Microsoft Teams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D216D-C499-4D5B-9BC7-280B57C341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OneDrive for Business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QA - Next steps</a:t>
            </a:r>
          </a:p>
        </p:txBody>
      </p:sp>
    </p:spTree>
    <p:extLst>
      <p:ext uri="{BB962C8B-B14F-4D97-AF65-F5344CB8AC3E}">
        <p14:creationId xmlns:p14="http://schemas.microsoft.com/office/powerpoint/2010/main" val="403534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239" y="148838"/>
            <a:ext cx="5155017" cy="2139432"/>
          </a:xfrm>
        </p:spPr>
        <p:txBody>
          <a:bodyPr/>
          <a:lstStyle/>
          <a:p>
            <a:r>
              <a:rPr lang="en-AU" dirty="0"/>
              <a:t>Old </a:t>
            </a:r>
            <a:br>
              <a:rPr lang="en-AU" dirty="0"/>
            </a:br>
            <a:r>
              <a:rPr lang="en-AU" dirty="0"/>
              <a:t>Environment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C7D7D-5044-44FB-8040-DBC91A83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5" y="1467095"/>
            <a:ext cx="4952381" cy="392380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264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239" y="148838"/>
            <a:ext cx="5155017" cy="2139432"/>
          </a:xfrm>
        </p:spPr>
        <p:txBody>
          <a:bodyPr/>
          <a:lstStyle/>
          <a:p>
            <a:r>
              <a:rPr lang="en-AU" dirty="0"/>
              <a:t>New </a:t>
            </a:r>
            <a:br>
              <a:rPr lang="en-AU" dirty="0"/>
            </a:br>
            <a:r>
              <a:rPr lang="en-AU" dirty="0"/>
              <a:t>Environment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EECF6-FAB7-4B65-8DB8-878B9865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04" y="2653879"/>
            <a:ext cx="2996450" cy="223771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192CD1-1A4C-4DB1-AAD8-F117210A1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899" y="199935"/>
            <a:ext cx="1981332" cy="1996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BB4B63-8C8C-4E0F-B124-A58411295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862" y="2582974"/>
            <a:ext cx="1987544" cy="1692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209D3-CC77-4802-BEA9-560FA9408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862" y="4661549"/>
            <a:ext cx="1999873" cy="19923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BDA6C-20E0-49C7-ACBF-9935959A41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889" y="1017609"/>
            <a:ext cx="3523809" cy="526666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1330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Teams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48911-EF30-4B83-BE5E-B355C292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241" y="182101"/>
            <a:ext cx="1299284" cy="162410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782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66" y="365125"/>
            <a:ext cx="10515600" cy="1325563"/>
          </a:xfrm>
        </p:spPr>
        <p:txBody>
          <a:bodyPr/>
          <a:lstStyle/>
          <a:p>
            <a:r>
              <a:rPr lang="en-GB" dirty="0"/>
              <a:t>A hub for teamwork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0066" y="2257331"/>
            <a:ext cx="5988494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Shared workspace where you can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– 1-1 or Group Chat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Meet – Audio </a:t>
            </a:r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 Video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 Sharing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 Files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– Work together on built-in Office apps like Word, Excel, and PowerPoint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22865-BE5E-4858-BD44-AB59CD5DDAD9}"/>
              </a:ext>
            </a:extLst>
          </p:cNvPr>
          <p:cNvGrpSpPr/>
          <p:nvPr/>
        </p:nvGrpSpPr>
        <p:grpSpPr>
          <a:xfrm>
            <a:off x="6238646" y="1307227"/>
            <a:ext cx="7101025" cy="4131672"/>
            <a:chOff x="6460596" y="1307227"/>
            <a:chExt cx="7101025" cy="4131672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460596" y="1307227"/>
              <a:ext cx="7101025" cy="4131672"/>
            </a:xfrm>
            <a:custGeom>
              <a:avLst/>
              <a:gdLst>
                <a:gd name="T0" fmla="*/ 1937 w 2018"/>
                <a:gd name="T1" fmla="*/ 0 h 1347"/>
                <a:gd name="T2" fmla="*/ 81 w 2018"/>
                <a:gd name="T3" fmla="*/ 0 h 1347"/>
                <a:gd name="T4" fmla="*/ 0 w 2018"/>
                <a:gd name="T5" fmla="*/ 81 h 1347"/>
                <a:gd name="T6" fmla="*/ 0 w 2018"/>
                <a:gd name="T7" fmla="*/ 1265 h 1347"/>
                <a:gd name="T8" fmla="*/ 81 w 2018"/>
                <a:gd name="T9" fmla="*/ 1347 h 1347"/>
                <a:gd name="T10" fmla="*/ 1937 w 2018"/>
                <a:gd name="T11" fmla="*/ 1347 h 1347"/>
                <a:gd name="T12" fmla="*/ 2018 w 2018"/>
                <a:gd name="T13" fmla="*/ 1265 h 1347"/>
                <a:gd name="T14" fmla="*/ 2018 w 2018"/>
                <a:gd name="T15" fmla="*/ 81 h 1347"/>
                <a:gd name="T16" fmla="*/ 1937 w 2018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8" h="1347">
                  <a:moveTo>
                    <a:pt x="1937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265"/>
                    <a:pt x="0" y="1265"/>
                    <a:pt x="0" y="1265"/>
                  </a:cubicBezTo>
                  <a:cubicBezTo>
                    <a:pt x="0" y="1310"/>
                    <a:pt x="36" y="1347"/>
                    <a:pt x="81" y="1347"/>
                  </a:cubicBezTo>
                  <a:cubicBezTo>
                    <a:pt x="1937" y="1347"/>
                    <a:pt x="1937" y="1347"/>
                    <a:pt x="1937" y="1347"/>
                  </a:cubicBezTo>
                  <a:cubicBezTo>
                    <a:pt x="1982" y="1347"/>
                    <a:pt x="2018" y="1310"/>
                    <a:pt x="2018" y="1265"/>
                  </a:cubicBezTo>
                  <a:cubicBezTo>
                    <a:pt x="2018" y="81"/>
                    <a:pt x="2018" y="81"/>
                    <a:pt x="2018" y="81"/>
                  </a:cubicBezTo>
                  <a:cubicBezTo>
                    <a:pt x="2018" y="36"/>
                    <a:pt x="1982" y="0"/>
                    <a:pt x="1937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A7A9A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6C79B3-4D78-41B6-8DDD-C879B3349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0319" y="1531911"/>
              <a:ext cx="6545661" cy="3682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1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FF9759-DFC3-457D-8AC7-83904187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 Demonstration</a:t>
            </a:r>
          </a:p>
        </p:txBody>
      </p:sp>
      <p:pic>
        <p:nvPicPr>
          <p:cNvPr id="7" name="Picture 6" descr="A group of people around each other&#10;&#10;Description generated with high confidence">
            <a:extLst>
              <a:ext uri="{FF2B5EF4-FFF2-40B4-BE49-F238E27FC236}">
                <a16:creationId xmlns:a16="http://schemas.microsoft.com/office/drawing/2014/main" id="{CE028CFB-FDE3-47DB-9DDE-D18A75A4FE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94" b="18587"/>
          <a:stretch/>
        </p:blipFill>
        <p:spPr>
          <a:xfrm>
            <a:off x="1582154" y="1690688"/>
            <a:ext cx="9027691" cy="436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1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432"/>
          </a:xfrm>
        </p:spPr>
        <p:txBody>
          <a:bodyPr/>
          <a:lstStyle/>
          <a:p>
            <a:r>
              <a:rPr lang="en-AU" dirty="0"/>
              <a:t>Introduction to OneDrive for Business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85605-3B0D-4353-A209-BCFD5DC3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32" y="182101"/>
            <a:ext cx="1459082" cy="182385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313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crosoftTeamsTheme">
  <a:themeElements>
    <a:clrScheme name="Skype Team">
      <a:dk1>
        <a:srgbClr val="16233A"/>
      </a:dk1>
      <a:lt1>
        <a:srgbClr val="FFFFFF"/>
      </a:lt1>
      <a:dk2>
        <a:srgbClr val="44546A"/>
      </a:dk2>
      <a:lt2>
        <a:srgbClr val="E7E6E6"/>
      </a:lt2>
      <a:accent1>
        <a:srgbClr val="5558AF"/>
      </a:accent1>
      <a:accent2>
        <a:srgbClr val="FF8C00"/>
      </a:accent2>
      <a:accent3>
        <a:srgbClr val="A5A5A5"/>
      </a:accent3>
      <a:accent4>
        <a:srgbClr val="FFC000"/>
      </a:accent4>
      <a:accent5>
        <a:srgbClr val="00AFF0"/>
      </a:accent5>
      <a:accent6>
        <a:srgbClr val="7FB8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558A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crosoftTeamsTheme" id="{2BA6EC1F-C0DC-410F-B2BA-FB3C4917E01D}" vid="{9B76BFBC-E1A6-4E1F-8A5C-18C0E2293B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222A720AFA264DA4AAED91B0AAD7C7" ma:contentTypeVersion="11" ma:contentTypeDescription="Create a new document." ma:contentTypeScope="" ma:versionID="a7816125c71bafc0cce0e43347bfe8c4">
  <xsd:schema xmlns:xsd="http://www.w3.org/2001/XMLSchema" xmlns:xs="http://www.w3.org/2001/XMLSchema" xmlns:p="http://schemas.microsoft.com/office/2006/metadata/properties" xmlns:ns3="f29c1503-b0ad-4f9d-ab87-7cd1e0a3c1c7" xmlns:ns4="bf969e42-bc16-4ee0-b2cd-69467bff352c" targetNamespace="http://schemas.microsoft.com/office/2006/metadata/properties" ma:root="true" ma:fieldsID="1cd9451c82ab20d790ac5e3f37a65d54" ns3:_="" ns4:_="">
    <xsd:import namespace="f29c1503-b0ad-4f9d-ab87-7cd1e0a3c1c7"/>
    <xsd:import namespace="bf969e42-bc16-4ee0-b2cd-69467bff35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9c1503-b0ad-4f9d-ab87-7cd1e0a3c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969e42-bc16-4ee0-b2cd-69467bff35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AFFA51-F4F2-4D23-83A5-33E070E83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9c1503-b0ad-4f9d-ab87-7cd1e0a3c1c7"/>
    <ds:schemaRef ds:uri="bf969e42-bc16-4ee0-b2cd-69467bff3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3DC4A7-C15C-49CF-9225-77C6F23A4B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CD945D-35D8-4B71-BEE4-7D180B9744E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bf969e42-bc16-4ee0-b2cd-69467bff352c"/>
    <ds:schemaRef ds:uri="http://www.w3.org/XML/1998/namespace"/>
    <ds:schemaRef ds:uri="http://purl.org/dc/terms/"/>
    <ds:schemaRef ds:uri="http://schemas.microsoft.com/office/infopath/2007/PartnerControls"/>
    <ds:schemaRef ds:uri="f29c1503-b0ad-4f9d-ab87-7cd1e0a3c1c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Bodoni Std Bold Italic</vt:lpstr>
      <vt:lpstr>Calibri</vt:lpstr>
      <vt:lpstr>Segoe UI</vt:lpstr>
      <vt:lpstr>Segoe UI Light</vt:lpstr>
      <vt:lpstr>Segoe UI Semibold</vt:lpstr>
      <vt:lpstr>Times New Roman</vt:lpstr>
      <vt:lpstr>MicrosoftTeamsTheme</vt:lpstr>
      <vt:lpstr>Using Microsoft Teams and OneDrive</vt:lpstr>
      <vt:lpstr>Objectives</vt:lpstr>
      <vt:lpstr>Agenda</vt:lpstr>
      <vt:lpstr>Old  Environment</vt:lpstr>
      <vt:lpstr>New  Environment</vt:lpstr>
      <vt:lpstr>Introduction to Teams</vt:lpstr>
      <vt:lpstr>A hub for teamwork</vt:lpstr>
      <vt:lpstr>Microsoft Teams Demonstration</vt:lpstr>
      <vt:lpstr>Introduction to OneDrive for Business</vt:lpstr>
      <vt:lpstr>Cloud storage you can get from anywhere</vt:lpstr>
      <vt:lpstr>Microsoft OneDrive Demonstration</vt:lpstr>
      <vt:lpstr>Platform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Microsoft Teams and OneDrive</dc:title>
  <dc:creator/>
  <cp:lastModifiedBy/>
  <cp:revision>2</cp:revision>
  <dcterms:modified xsi:type="dcterms:W3CDTF">2020-01-07T15:17:50Z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lolaj@microsoft.com</vt:lpwstr>
  </property>
  <property fmtid="{D5CDD505-2E9C-101B-9397-08002B2CF9AE}" pid="5" name="MSIP_Label_f42aa342-8706-4288-bd11-ebb85995028c_SetDate">
    <vt:lpwstr>2017-12-16T02:02:43.9975279Z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0x01010092222A720AFA264DA4AAED91B0AAD7C7</vt:lpwstr>
  </property>
</Properties>
</file>