
<file path=[Content_Types].xml><?xml version="1.0" encoding="utf-8"?>
<Types xmlns="http://schemas.openxmlformats.org/package/2006/content-types">
  <Default Extension="avif" ContentType="image/av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8" r:id="rId1"/>
  </p:sldMasterIdLst>
  <p:notesMasterIdLst>
    <p:notesMasterId r:id="rId14"/>
  </p:notesMasterIdLst>
  <p:sldIdLst>
    <p:sldId id="256" r:id="rId2"/>
    <p:sldId id="257" r:id="rId3"/>
    <p:sldId id="258" r:id="rId4"/>
    <p:sldId id="267" r:id="rId5"/>
    <p:sldId id="259" r:id="rId6"/>
    <p:sldId id="260" r:id="rId7"/>
    <p:sldId id="269" r:id="rId8"/>
    <p:sldId id="268" r:id="rId9"/>
    <p:sldId id="266" r:id="rId10"/>
    <p:sldId id="261" r:id="rId11"/>
    <p:sldId id="263"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367A9B-FBC8-4AF6-98AA-94C72D1728A3}" type="datetimeFigureOut">
              <a:rPr lang="en-US" smtClean="0"/>
              <a:t>5/9/2022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19DC40-8337-4D7E-BB21-F60E5E1EC500}" type="slidenum">
              <a:rPr lang="en-US" smtClean="0"/>
              <a:t>‹#›</a:t>
            </a:fld>
            <a:endParaRPr lang="en-US"/>
          </a:p>
        </p:txBody>
      </p:sp>
    </p:spTree>
    <p:extLst>
      <p:ext uri="{BB962C8B-B14F-4D97-AF65-F5344CB8AC3E}">
        <p14:creationId xmlns:p14="http://schemas.microsoft.com/office/powerpoint/2010/main" val="1049950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70E441-2BFD-4292-8880-AB28E6D75A83}" type="datetime1">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3095AE-0341-4119-A24E-152ACA75D0AE}" type="slidenum">
              <a:rPr lang="en-US" smtClean="0"/>
              <a:t>‹#›</a:t>
            </a:fld>
            <a:endParaRPr lang="en-US"/>
          </a:p>
        </p:txBody>
      </p:sp>
    </p:spTree>
    <p:extLst>
      <p:ext uri="{BB962C8B-B14F-4D97-AF65-F5344CB8AC3E}">
        <p14:creationId xmlns:p14="http://schemas.microsoft.com/office/powerpoint/2010/main" val="345443357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8ACCFB-9BA5-4CA5-A7F0-7F57909E9A6E}" type="datetime1">
              <a:rPr lang="en-US" smtClean="0"/>
              <a:t>5/9/2022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3095AE-0341-4119-A24E-152ACA75D0AE}" type="slidenum">
              <a:rPr lang="en-US" smtClean="0"/>
              <a:t>‹#›</a:t>
            </a:fld>
            <a:endParaRPr lang="en-US"/>
          </a:p>
        </p:txBody>
      </p:sp>
    </p:spTree>
    <p:extLst>
      <p:ext uri="{BB962C8B-B14F-4D97-AF65-F5344CB8AC3E}">
        <p14:creationId xmlns:p14="http://schemas.microsoft.com/office/powerpoint/2010/main" val="470327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756795-1272-4396-8214-435D22BE100B}" type="datetime1">
              <a:rPr lang="en-US" smtClean="0"/>
              <a:t>5/9/2022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3095AE-0341-4119-A24E-152ACA75D0AE}" type="slidenum">
              <a:rPr lang="en-US" smtClean="0"/>
              <a:t>‹#›</a:t>
            </a:fld>
            <a:endParaRPr lang="en-US"/>
          </a:p>
        </p:txBody>
      </p:sp>
    </p:spTree>
    <p:extLst>
      <p:ext uri="{BB962C8B-B14F-4D97-AF65-F5344CB8AC3E}">
        <p14:creationId xmlns:p14="http://schemas.microsoft.com/office/powerpoint/2010/main" val="390078963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AFC2F-BBCA-4CA4-9AB8-21F0085BD9BF}" type="datetime1">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3095AE-0341-4119-A24E-152ACA75D0AE}" type="slidenum">
              <a:rPr lang="en-US" smtClean="0"/>
              <a:t>‹#›</a:t>
            </a:fld>
            <a:endParaRPr lang="en-US"/>
          </a:p>
        </p:txBody>
      </p:sp>
    </p:spTree>
    <p:extLst>
      <p:ext uri="{BB962C8B-B14F-4D97-AF65-F5344CB8AC3E}">
        <p14:creationId xmlns:p14="http://schemas.microsoft.com/office/powerpoint/2010/main" val="423934486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EA8F78-7761-4C92-A036-FE5086CF26CC}" type="datetime1">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3095AE-0341-4119-A24E-152ACA75D0AE}" type="slidenum">
              <a:rPr lang="en-US" smtClean="0"/>
              <a:t>‹#›</a:t>
            </a:fld>
            <a:endParaRPr lang="en-US"/>
          </a:p>
        </p:txBody>
      </p:sp>
    </p:spTree>
    <p:extLst>
      <p:ext uri="{BB962C8B-B14F-4D97-AF65-F5344CB8AC3E}">
        <p14:creationId xmlns:p14="http://schemas.microsoft.com/office/powerpoint/2010/main" val="96043404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1870621-BB20-466D-97F2-4C4A4F450C60}" type="datetime1">
              <a:rPr lang="en-US" smtClean="0"/>
              <a:t>5/9/2022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23095AE-0341-4119-A24E-152ACA75D0AE}" type="slidenum">
              <a:rPr lang="en-US" smtClean="0"/>
              <a:t>‹#›</a:t>
            </a:fld>
            <a:endParaRPr lang="en-US"/>
          </a:p>
        </p:txBody>
      </p:sp>
    </p:spTree>
    <p:extLst>
      <p:ext uri="{BB962C8B-B14F-4D97-AF65-F5344CB8AC3E}">
        <p14:creationId xmlns:p14="http://schemas.microsoft.com/office/powerpoint/2010/main" val="34217728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A39C0415-2C52-4A70-B558-40733B820EE6}" type="datetime1">
              <a:rPr lang="en-US" smtClean="0"/>
              <a:t>5/9/2022</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A23095AE-0341-4119-A24E-152ACA75D0AE}" type="slidenum">
              <a:rPr lang="en-US" smtClean="0"/>
              <a:t>‹#›</a:t>
            </a:fld>
            <a:endParaRPr lang="en-US"/>
          </a:p>
        </p:txBody>
      </p:sp>
    </p:spTree>
    <p:extLst>
      <p:ext uri="{BB962C8B-B14F-4D97-AF65-F5344CB8AC3E}">
        <p14:creationId xmlns:p14="http://schemas.microsoft.com/office/powerpoint/2010/main" val="353126027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EC1AE457-8410-4242-8A15-0738808FCC87}" type="datetime1">
              <a:rPr lang="en-US" smtClean="0"/>
              <a:t>5/9/2022</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A23095AE-0341-4119-A24E-152ACA75D0AE}" type="slidenum">
              <a:rPr lang="en-US" smtClean="0"/>
              <a:t>‹#›</a:t>
            </a:fld>
            <a:endParaRPr lang="en-US"/>
          </a:p>
        </p:txBody>
      </p:sp>
    </p:spTree>
    <p:extLst>
      <p:ext uri="{BB962C8B-B14F-4D97-AF65-F5344CB8AC3E}">
        <p14:creationId xmlns:p14="http://schemas.microsoft.com/office/powerpoint/2010/main" val="162180830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5577DF2-A73D-41A7-82DD-F6050D071010}" type="datetime1">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3095AE-0341-4119-A24E-152ACA75D0AE}" type="slidenum">
              <a:rPr lang="en-US" smtClean="0"/>
              <a:t>‹#›</a:t>
            </a:fld>
            <a:endParaRPr lang="en-US"/>
          </a:p>
        </p:txBody>
      </p:sp>
    </p:spTree>
    <p:extLst>
      <p:ext uri="{BB962C8B-B14F-4D97-AF65-F5344CB8AC3E}">
        <p14:creationId xmlns:p14="http://schemas.microsoft.com/office/powerpoint/2010/main" val="414465971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FA47C7E-C000-4B89-8880-91B40F9C3074}" type="datetime1">
              <a:rPr lang="en-US" smtClean="0"/>
              <a:t>5/9/2022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23095AE-0341-4119-A24E-152ACA75D0AE}" type="slidenum">
              <a:rPr lang="en-US" smtClean="0"/>
              <a:t>‹#›</a:t>
            </a:fld>
            <a:endParaRPr lang="en-US"/>
          </a:p>
        </p:txBody>
      </p:sp>
    </p:spTree>
    <p:extLst>
      <p:ext uri="{BB962C8B-B14F-4D97-AF65-F5344CB8AC3E}">
        <p14:creationId xmlns:p14="http://schemas.microsoft.com/office/powerpoint/2010/main" val="400874665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35D92B6-2F6B-4857-8887-CDAA351A2C96}" type="datetime1">
              <a:rPr lang="en-US" smtClean="0"/>
              <a:t>5/9/2022</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A23095AE-0341-4119-A24E-152ACA75D0AE}" type="slidenum">
              <a:rPr lang="en-US" smtClean="0"/>
              <a:t>‹#›</a:t>
            </a:fld>
            <a:endParaRPr lang="en-US"/>
          </a:p>
        </p:txBody>
      </p:sp>
    </p:spTree>
    <p:extLst>
      <p:ext uri="{BB962C8B-B14F-4D97-AF65-F5344CB8AC3E}">
        <p14:creationId xmlns:p14="http://schemas.microsoft.com/office/powerpoint/2010/main" val="27777744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D423C50-6970-462D-86A0-67D859891FFC}" type="datetime1">
              <a:rPr lang="en-US" smtClean="0"/>
              <a:t>5/9/2022</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A23095AE-0341-4119-A24E-152ACA75D0AE}" type="slidenum">
              <a:rPr lang="en-US" smtClean="0"/>
              <a:t>‹#›</a:t>
            </a:fld>
            <a:endParaRPr lang="en-US"/>
          </a:p>
        </p:txBody>
      </p:sp>
    </p:spTree>
    <p:extLst>
      <p:ext uri="{BB962C8B-B14F-4D97-AF65-F5344CB8AC3E}">
        <p14:creationId xmlns:p14="http://schemas.microsoft.com/office/powerpoint/2010/main" val="2634437732"/>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Lst>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av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680" y="1298448"/>
            <a:ext cx="9385684" cy="2130552"/>
          </a:xfrm>
        </p:spPr>
        <p:txBody>
          <a:bodyPr>
            <a:normAutofit/>
          </a:bodyPr>
          <a:lstStyle/>
          <a:p>
            <a:pPr algn="ctr"/>
            <a:r>
              <a:rPr lang="en-US" dirty="0">
                <a:latin typeface="Times New Roman" panose="02020603050405020304" pitchFamily="18" charset="0"/>
                <a:cs typeface="Times New Roman" panose="02020603050405020304" pitchFamily="18" charset="0"/>
              </a:rPr>
              <a:t>Project IV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GharBeti </a:t>
            </a:r>
            <a:r>
              <a:rPr lang="en-US" sz="4000" i="1" baseline="-70000" dirty="0">
                <a:latin typeface="Times New Roman" panose="02020603050405020304" pitchFamily="18" charset="0"/>
                <a:cs typeface="Times New Roman" panose="02020603050405020304" pitchFamily="18" charset="0"/>
              </a:rPr>
              <a:t>Solution to your Room Rental Problems</a:t>
            </a:r>
            <a:r>
              <a:rPr lang="en-US" sz="4000" i="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07067" y="4050833"/>
            <a:ext cx="7766936" cy="2026410"/>
          </a:xfrm>
        </p:spPr>
        <p:txBody>
          <a:bodyPr>
            <a:normAutofit/>
          </a:bodyPr>
          <a:lstStyle/>
          <a:p>
            <a:r>
              <a:rPr lang="en-US" b="1" u="sng" dirty="0"/>
              <a:t>Presented By:</a:t>
            </a:r>
          </a:p>
          <a:p>
            <a:r>
              <a:rPr lang="en-US" dirty="0"/>
              <a:t>Bikash Gupta</a:t>
            </a:r>
          </a:p>
          <a:p>
            <a:r>
              <a:rPr lang="en-US" dirty="0"/>
              <a:t>Laxmi Gajurel</a:t>
            </a:r>
          </a:p>
          <a:p>
            <a:r>
              <a:rPr lang="en-US" dirty="0"/>
              <a:t>Pratik Subedi</a:t>
            </a:r>
          </a:p>
        </p:txBody>
      </p:sp>
      <p:sp>
        <p:nvSpPr>
          <p:cNvPr id="4" name="Slide Number Placeholder 3">
            <a:extLst>
              <a:ext uri="{FF2B5EF4-FFF2-40B4-BE49-F238E27FC236}">
                <a16:creationId xmlns:a16="http://schemas.microsoft.com/office/drawing/2014/main" id="{49A8B85A-0384-DDDE-7788-A7EF449BB7F8}"/>
              </a:ext>
            </a:extLst>
          </p:cNvPr>
          <p:cNvSpPr>
            <a:spLocks noGrp="1"/>
          </p:cNvSpPr>
          <p:nvPr>
            <p:ph type="sldNum" sz="quarter" idx="12"/>
          </p:nvPr>
        </p:nvSpPr>
        <p:spPr/>
        <p:txBody>
          <a:bodyPr/>
          <a:lstStyle/>
          <a:p>
            <a:fld id="{A23095AE-0341-4119-A24E-152ACA75D0AE}" type="slidenum">
              <a:rPr lang="en-US" smtClean="0"/>
              <a:t>1</a:t>
            </a:fld>
            <a:endParaRPr lang="en-US"/>
          </a:p>
        </p:txBody>
      </p:sp>
    </p:spTree>
    <p:extLst>
      <p:ext uri="{BB962C8B-B14F-4D97-AF65-F5344CB8AC3E}">
        <p14:creationId xmlns:p14="http://schemas.microsoft.com/office/powerpoint/2010/main" val="342997692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Merits</a:t>
            </a:r>
          </a:p>
        </p:txBody>
      </p:sp>
      <p:sp>
        <p:nvSpPr>
          <p:cNvPr id="3" name="Content Placeholder 2"/>
          <p:cNvSpPr>
            <a:spLocks noGrp="1"/>
          </p:cNvSpPr>
          <p:nvPr>
            <p:ph idx="1"/>
          </p:nvPr>
        </p:nvSpPr>
        <p:spPr/>
        <p:txBody>
          <a:bodyPr/>
          <a:lstStyle/>
          <a:p>
            <a:r>
              <a:rPr lang="en-US" dirty="0"/>
              <a:t>GharBeti helps you keep track of your rental property and tenants.</a:t>
            </a:r>
          </a:p>
          <a:p>
            <a:r>
              <a:rPr lang="en-US" dirty="0"/>
              <a:t>You can use GharBeti to collect rent, track payments, and manage repairs and maintenance.</a:t>
            </a:r>
          </a:p>
          <a:p>
            <a:r>
              <a:rPr lang="en-US" dirty="0"/>
              <a:t>GharBeti can also help you find new tenants and market your property.</a:t>
            </a:r>
          </a:p>
          <a:p>
            <a:r>
              <a:rPr lang="en-US" dirty="0"/>
              <a:t>GharBeti can save you time and money by helping you run your rental property more efficiently.</a:t>
            </a:r>
          </a:p>
        </p:txBody>
      </p:sp>
      <p:sp>
        <p:nvSpPr>
          <p:cNvPr id="4" name="Slide Number Placeholder 3">
            <a:extLst>
              <a:ext uri="{FF2B5EF4-FFF2-40B4-BE49-F238E27FC236}">
                <a16:creationId xmlns:a16="http://schemas.microsoft.com/office/drawing/2014/main" id="{E647C367-37D3-F75D-EDF7-C2B8EE469C1A}"/>
              </a:ext>
            </a:extLst>
          </p:cNvPr>
          <p:cNvSpPr>
            <a:spLocks noGrp="1"/>
          </p:cNvSpPr>
          <p:nvPr>
            <p:ph type="sldNum" sz="quarter" idx="12"/>
          </p:nvPr>
        </p:nvSpPr>
        <p:spPr/>
        <p:txBody>
          <a:bodyPr/>
          <a:lstStyle/>
          <a:p>
            <a:fld id="{A23095AE-0341-4119-A24E-152ACA75D0AE}" type="slidenum">
              <a:rPr lang="en-US" smtClean="0"/>
              <a:t>10</a:t>
            </a:fld>
            <a:endParaRPr lang="en-US"/>
          </a:p>
        </p:txBody>
      </p:sp>
    </p:spTree>
    <p:extLst>
      <p:ext uri="{BB962C8B-B14F-4D97-AF65-F5344CB8AC3E}">
        <p14:creationId xmlns:p14="http://schemas.microsoft.com/office/powerpoint/2010/main" val="31520426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Drawbacks</a:t>
            </a:r>
          </a:p>
        </p:txBody>
      </p:sp>
      <p:sp>
        <p:nvSpPr>
          <p:cNvPr id="3" name="Content Placeholder 2"/>
          <p:cNvSpPr>
            <a:spLocks noGrp="1"/>
          </p:cNvSpPr>
          <p:nvPr>
            <p:ph idx="1"/>
          </p:nvPr>
        </p:nvSpPr>
        <p:spPr/>
        <p:txBody>
          <a:bodyPr/>
          <a:lstStyle/>
          <a:p>
            <a:pPr lvl="0"/>
            <a:r>
              <a:rPr lang="en-US" dirty="0"/>
              <a:t>Doesn't contain any insurance module now.</a:t>
            </a:r>
          </a:p>
          <a:p>
            <a:pPr lvl="0"/>
            <a:r>
              <a:rPr lang="en-US" dirty="0"/>
              <a:t>Internet connection is required to appear places.</a:t>
            </a:r>
          </a:p>
          <a:p>
            <a:pPr lvl="0"/>
            <a:endParaRPr lang="en-US" dirty="0"/>
          </a:p>
        </p:txBody>
      </p:sp>
      <p:sp>
        <p:nvSpPr>
          <p:cNvPr id="4" name="Slide Number Placeholder 3">
            <a:extLst>
              <a:ext uri="{FF2B5EF4-FFF2-40B4-BE49-F238E27FC236}">
                <a16:creationId xmlns:a16="http://schemas.microsoft.com/office/drawing/2014/main" id="{CB05A6CE-6030-BFA0-64AC-0580795D5A18}"/>
              </a:ext>
            </a:extLst>
          </p:cNvPr>
          <p:cNvSpPr>
            <a:spLocks noGrp="1"/>
          </p:cNvSpPr>
          <p:nvPr>
            <p:ph type="sldNum" sz="quarter" idx="12"/>
          </p:nvPr>
        </p:nvSpPr>
        <p:spPr/>
        <p:txBody>
          <a:bodyPr/>
          <a:lstStyle/>
          <a:p>
            <a:fld id="{A23095AE-0341-4119-A24E-152ACA75D0AE}" type="slidenum">
              <a:rPr lang="en-US" smtClean="0"/>
              <a:t>11</a:t>
            </a:fld>
            <a:endParaRPr lang="en-US"/>
          </a:p>
        </p:txBody>
      </p:sp>
    </p:spTree>
    <p:extLst>
      <p:ext uri="{BB962C8B-B14F-4D97-AF65-F5344CB8AC3E}">
        <p14:creationId xmlns:p14="http://schemas.microsoft.com/office/powerpoint/2010/main" val="83747105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47F017-BF41-0C65-BC5D-5BD76C4B649B}"/>
              </a:ext>
            </a:extLst>
          </p:cNvPr>
          <p:cNvSpPr>
            <a:spLocks noGrp="1"/>
          </p:cNvSpPr>
          <p:nvPr>
            <p:ph type="sldNum" sz="quarter" idx="12"/>
          </p:nvPr>
        </p:nvSpPr>
        <p:spPr/>
        <p:txBody>
          <a:bodyPr/>
          <a:lstStyle/>
          <a:p>
            <a:fld id="{A23095AE-0341-4119-A24E-152ACA75D0AE}" type="slidenum">
              <a:rPr lang="en-US" smtClean="0"/>
              <a:t>12</a:t>
            </a:fld>
            <a:endParaRPr lang="en-US"/>
          </a:p>
        </p:txBody>
      </p:sp>
      <p:pic>
        <p:nvPicPr>
          <p:cNvPr id="5" name="Picture 4">
            <a:extLst>
              <a:ext uri="{FF2B5EF4-FFF2-40B4-BE49-F238E27FC236}">
                <a16:creationId xmlns:a16="http://schemas.microsoft.com/office/drawing/2014/main" id="{DC0A499D-8DB2-A779-8EFD-DD50B10EB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636" y="88757"/>
            <a:ext cx="10020728" cy="6680486"/>
          </a:xfrm>
          <a:prstGeom prst="rect">
            <a:avLst/>
          </a:prstGeom>
        </p:spPr>
      </p:pic>
    </p:spTree>
    <p:extLst>
      <p:ext uri="{BB962C8B-B14F-4D97-AF65-F5344CB8AC3E}">
        <p14:creationId xmlns:p14="http://schemas.microsoft.com/office/powerpoint/2010/main" val="15077572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a:bodyPr>
          <a:lstStyle/>
          <a:p>
            <a:r>
              <a:rPr lang="en-US" dirty="0"/>
              <a:t>Introduction</a:t>
            </a:r>
          </a:p>
          <a:p>
            <a:r>
              <a:rPr lang="en-US" dirty="0"/>
              <a:t>Abstracts</a:t>
            </a:r>
          </a:p>
          <a:p>
            <a:r>
              <a:rPr lang="en-US" dirty="0"/>
              <a:t>Objective</a:t>
            </a:r>
          </a:p>
          <a:p>
            <a:r>
              <a:rPr lang="en-US" dirty="0"/>
              <a:t>Features</a:t>
            </a:r>
          </a:p>
          <a:p>
            <a:r>
              <a:rPr lang="en-US" dirty="0"/>
              <a:t>Existing Systems</a:t>
            </a:r>
          </a:p>
          <a:p>
            <a:r>
              <a:rPr lang="en-US" dirty="0"/>
              <a:t>Tools</a:t>
            </a:r>
          </a:p>
          <a:p>
            <a:r>
              <a:rPr lang="en-US" dirty="0"/>
              <a:t>Gantt Chart(schedule)</a:t>
            </a:r>
          </a:p>
          <a:p>
            <a:r>
              <a:rPr lang="en-US" dirty="0"/>
              <a:t>Merits</a:t>
            </a:r>
          </a:p>
          <a:p>
            <a:r>
              <a:rPr lang="en-US" dirty="0"/>
              <a:t>Drawbacks</a:t>
            </a:r>
          </a:p>
        </p:txBody>
      </p:sp>
      <p:sp>
        <p:nvSpPr>
          <p:cNvPr id="4" name="Slide Number Placeholder 3">
            <a:extLst>
              <a:ext uri="{FF2B5EF4-FFF2-40B4-BE49-F238E27FC236}">
                <a16:creationId xmlns:a16="http://schemas.microsoft.com/office/drawing/2014/main" id="{167230DD-5DA5-6BF6-F014-45C668D4AEF9}"/>
              </a:ext>
            </a:extLst>
          </p:cNvPr>
          <p:cNvSpPr>
            <a:spLocks noGrp="1"/>
          </p:cNvSpPr>
          <p:nvPr>
            <p:ph type="sldNum" sz="quarter" idx="12"/>
          </p:nvPr>
        </p:nvSpPr>
        <p:spPr/>
        <p:txBody>
          <a:bodyPr/>
          <a:lstStyle/>
          <a:p>
            <a:fld id="{A23095AE-0341-4119-A24E-152ACA75D0AE}" type="slidenum">
              <a:rPr lang="en-US" smtClean="0"/>
              <a:t>2</a:t>
            </a:fld>
            <a:endParaRPr lang="en-US"/>
          </a:p>
        </p:txBody>
      </p:sp>
    </p:spTree>
    <p:extLst>
      <p:ext uri="{BB962C8B-B14F-4D97-AF65-F5344CB8AC3E}">
        <p14:creationId xmlns:p14="http://schemas.microsoft.com/office/powerpoint/2010/main" val="158843953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lvl="0"/>
            <a:r>
              <a:rPr lang="en-US" dirty="0"/>
              <a:t>GharBeti is a multi-platform app that can be run on Android, IOS, Windows and Browsers </a:t>
            </a:r>
          </a:p>
          <a:p>
            <a:pPr lvl="0"/>
            <a:r>
              <a:rPr lang="en-US" dirty="0"/>
              <a:t>It’ll help landlords and property managers to keep track of their rental units, tenants, and rental income</a:t>
            </a:r>
          </a:p>
          <a:p>
            <a:pPr lvl="0"/>
            <a:r>
              <a:rPr lang="en-US" dirty="0"/>
              <a:t>GharBeti makes it easy for landlords to manage their rentals online, from anywhere in the world</a:t>
            </a:r>
          </a:p>
          <a:p>
            <a:pPr lvl="0"/>
            <a:r>
              <a:rPr lang="en-US" dirty="0"/>
              <a:t>It is a flexible and scalable solution that can be customized to meet the specific needs of any landlord or property manager</a:t>
            </a:r>
          </a:p>
          <a:p>
            <a:r>
              <a:rPr lang="en-US" dirty="0"/>
              <a:t>Whether you manage one rental unit or one hundred units, GharBeti can help you save time and money</a:t>
            </a:r>
          </a:p>
        </p:txBody>
      </p:sp>
      <p:sp>
        <p:nvSpPr>
          <p:cNvPr id="4" name="Slide Number Placeholder 3">
            <a:extLst>
              <a:ext uri="{FF2B5EF4-FFF2-40B4-BE49-F238E27FC236}">
                <a16:creationId xmlns:a16="http://schemas.microsoft.com/office/drawing/2014/main" id="{06673546-79DD-729A-227A-0ACC1A2FAE4A}"/>
              </a:ext>
            </a:extLst>
          </p:cNvPr>
          <p:cNvSpPr>
            <a:spLocks noGrp="1"/>
          </p:cNvSpPr>
          <p:nvPr>
            <p:ph type="sldNum" sz="quarter" idx="12"/>
          </p:nvPr>
        </p:nvSpPr>
        <p:spPr/>
        <p:txBody>
          <a:bodyPr/>
          <a:lstStyle/>
          <a:p>
            <a:fld id="{A23095AE-0341-4119-A24E-152ACA75D0AE}" type="slidenum">
              <a:rPr lang="en-US" smtClean="0"/>
              <a:t>3</a:t>
            </a:fld>
            <a:endParaRPr lang="en-US"/>
          </a:p>
        </p:txBody>
      </p:sp>
    </p:spTree>
    <p:extLst>
      <p:ext uri="{BB962C8B-B14F-4D97-AF65-F5344CB8AC3E}">
        <p14:creationId xmlns:p14="http://schemas.microsoft.com/office/powerpoint/2010/main" val="157505558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0728-0F68-9958-BDD7-346C83195810}"/>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8BDC8374-A359-538C-4580-869BC258E5EF}"/>
              </a:ext>
            </a:extLst>
          </p:cNvPr>
          <p:cNvSpPr>
            <a:spLocks noGrp="1"/>
          </p:cNvSpPr>
          <p:nvPr>
            <p:ph idx="1"/>
          </p:nvPr>
        </p:nvSpPr>
        <p:spPr/>
        <p:txBody>
          <a:bodyPr/>
          <a:lstStyle/>
          <a:p>
            <a:r>
              <a:rPr lang="en-US" b="0" i="0" dirty="0">
                <a:solidFill>
                  <a:srgbClr val="1E293B"/>
                </a:solidFill>
                <a:effectLst/>
                <a:latin typeface="Inter var"/>
              </a:rPr>
              <a:t>GharBeti is aimed at providing a software solution for room rental businesses.</a:t>
            </a:r>
          </a:p>
          <a:p>
            <a:r>
              <a:rPr lang="en-US" b="0" i="0" dirty="0">
                <a:solidFill>
                  <a:srgbClr val="1E293B"/>
                </a:solidFill>
                <a:effectLst/>
                <a:latin typeface="Inter var"/>
              </a:rPr>
              <a:t>GharBeti will include the development of a software application that will allow users to manage their room rental business efficiently and effectively.</a:t>
            </a:r>
          </a:p>
          <a:p>
            <a:r>
              <a:rPr lang="en-US" dirty="0">
                <a:solidFill>
                  <a:srgbClr val="1E293B"/>
                </a:solidFill>
                <a:latin typeface="Inter var"/>
              </a:rPr>
              <a:t>GharBeti</a:t>
            </a:r>
            <a:r>
              <a:rPr lang="en-US" b="0" i="0" dirty="0">
                <a:solidFill>
                  <a:srgbClr val="1E293B"/>
                </a:solidFill>
                <a:effectLst/>
                <a:latin typeface="Inter var"/>
              </a:rPr>
              <a:t> will provide several features that will make it easy for users to manage their business, including the ability to add and remove rooms, set rental rates, track payments, and manage customer information. </a:t>
            </a:r>
          </a:p>
          <a:p>
            <a:r>
              <a:rPr lang="en-US" dirty="0">
                <a:solidFill>
                  <a:srgbClr val="1E293B"/>
                </a:solidFill>
                <a:latin typeface="Inter var"/>
              </a:rPr>
              <a:t>GharBeti</a:t>
            </a:r>
            <a:r>
              <a:rPr lang="en-US" b="0" i="0" dirty="0">
                <a:solidFill>
                  <a:srgbClr val="1E293B"/>
                </a:solidFill>
                <a:effectLst/>
                <a:latin typeface="Inter var"/>
              </a:rPr>
              <a:t> will also provide a report generation feature that will allow users to generate reports on their business activity.</a:t>
            </a:r>
          </a:p>
          <a:p>
            <a:r>
              <a:rPr lang="en-US" b="0" i="0" dirty="0">
                <a:solidFill>
                  <a:srgbClr val="1E293B"/>
                </a:solidFill>
                <a:effectLst/>
                <a:latin typeface="Inter var"/>
              </a:rPr>
              <a:t>The project is expected to be completed within 4 months.</a:t>
            </a:r>
            <a:endParaRPr lang="en-US" dirty="0"/>
          </a:p>
        </p:txBody>
      </p:sp>
      <p:sp>
        <p:nvSpPr>
          <p:cNvPr id="4" name="Slide Number Placeholder 3">
            <a:extLst>
              <a:ext uri="{FF2B5EF4-FFF2-40B4-BE49-F238E27FC236}">
                <a16:creationId xmlns:a16="http://schemas.microsoft.com/office/drawing/2014/main" id="{5F3090B2-DA4F-EFC7-27C1-4C8C0485C261}"/>
              </a:ext>
            </a:extLst>
          </p:cNvPr>
          <p:cNvSpPr>
            <a:spLocks noGrp="1"/>
          </p:cNvSpPr>
          <p:nvPr>
            <p:ph type="sldNum" sz="quarter" idx="12"/>
          </p:nvPr>
        </p:nvSpPr>
        <p:spPr/>
        <p:txBody>
          <a:bodyPr/>
          <a:lstStyle/>
          <a:p>
            <a:fld id="{A23095AE-0341-4119-A24E-152ACA75D0AE}" type="slidenum">
              <a:rPr lang="en-US" smtClean="0"/>
              <a:t>4</a:t>
            </a:fld>
            <a:endParaRPr lang="en-US"/>
          </a:p>
        </p:txBody>
      </p:sp>
    </p:spTree>
    <p:extLst>
      <p:ext uri="{BB962C8B-B14F-4D97-AF65-F5344CB8AC3E}">
        <p14:creationId xmlns:p14="http://schemas.microsoft.com/office/powerpoint/2010/main" val="8058982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lnSpcReduction="10000"/>
          </a:bodyPr>
          <a:lstStyle/>
          <a:p>
            <a:r>
              <a:rPr lang="en-US" dirty="0"/>
              <a:t>To reduce the hassle of searching for rooms on multiple websites.</a:t>
            </a:r>
          </a:p>
          <a:p>
            <a:r>
              <a:rPr lang="en-US" dirty="0"/>
              <a:t>To provide a platform for room owners to list their rooms and for renters to find rooms easily.</a:t>
            </a:r>
          </a:p>
          <a:p>
            <a:r>
              <a:rPr lang="en-US" dirty="0"/>
              <a:t>To offer a wide variety of rooms in different locations.</a:t>
            </a:r>
          </a:p>
          <a:p>
            <a:r>
              <a:rPr lang="en-US" dirty="0"/>
              <a:t>To give room owners the freedom to set their own prices.</a:t>
            </a:r>
          </a:p>
          <a:p>
            <a:r>
              <a:rPr lang="en-US" dirty="0"/>
              <a:t>To allow room renters to compare prices and reviews before making a decision.</a:t>
            </a:r>
          </a:p>
          <a:p>
            <a:r>
              <a:rPr lang="en-US" dirty="0"/>
              <a:t>To make it easier for room renters to pay for their rental.</a:t>
            </a:r>
          </a:p>
          <a:p>
            <a:r>
              <a:rPr lang="en-US" dirty="0"/>
              <a:t>To provide customer support for both room owners and renters.</a:t>
            </a:r>
          </a:p>
          <a:p>
            <a:r>
              <a:rPr lang="en-US" dirty="0"/>
              <a:t>To improve the overall experience of renting a room.</a:t>
            </a:r>
          </a:p>
          <a:p>
            <a:r>
              <a:rPr lang="en-US" dirty="0"/>
              <a:t>To allow room owners to manage their listings and renters to book rooms easily.</a:t>
            </a:r>
          </a:p>
          <a:p>
            <a:r>
              <a:rPr lang="en-US" dirty="0"/>
              <a:t>To provide a safe and secure platform for both room owners and renters.</a:t>
            </a:r>
          </a:p>
          <a:p>
            <a:pPr lvl="0"/>
            <a:endParaRPr lang="en-US" dirty="0"/>
          </a:p>
        </p:txBody>
      </p:sp>
      <p:sp>
        <p:nvSpPr>
          <p:cNvPr id="4" name="Slide Number Placeholder 3">
            <a:extLst>
              <a:ext uri="{FF2B5EF4-FFF2-40B4-BE49-F238E27FC236}">
                <a16:creationId xmlns:a16="http://schemas.microsoft.com/office/drawing/2014/main" id="{5CC1720A-B46B-CE48-361E-9A195F41987D}"/>
              </a:ext>
            </a:extLst>
          </p:cNvPr>
          <p:cNvSpPr>
            <a:spLocks noGrp="1"/>
          </p:cNvSpPr>
          <p:nvPr>
            <p:ph type="sldNum" sz="quarter" idx="12"/>
          </p:nvPr>
        </p:nvSpPr>
        <p:spPr/>
        <p:txBody>
          <a:bodyPr/>
          <a:lstStyle/>
          <a:p>
            <a:fld id="{A23095AE-0341-4119-A24E-152ACA75D0AE}" type="slidenum">
              <a:rPr lang="en-US" smtClean="0"/>
              <a:t>5</a:t>
            </a:fld>
            <a:endParaRPr lang="en-US"/>
          </a:p>
        </p:txBody>
      </p:sp>
    </p:spTree>
    <p:extLst>
      <p:ext uri="{BB962C8B-B14F-4D97-AF65-F5344CB8AC3E}">
        <p14:creationId xmlns:p14="http://schemas.microsoft.com/office/powerpoint/2010/main" val="6740580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normAutofit/>
          </a:bodyPr>
          <a:lstStyle/>
          <a:p>
            <a:pPr algn="l"/>
            <a:r>
              <a:rPr lang="en-US" b="1" i="0" dirty="0">
                <a:solidFill>
                  <a:srgbClr val="1E293B"/>
                </a:solidFill>
                <a:effectLst/>
                <a:latin typeface="Inter var"/>
              </a:rPr>
              <a:t> User-friendly interface: </a:t>
            </a:r>
            <a:r>
              <a:rPr lang="en-US" b="0" i="0" dirty="0">
                <a:solidFill>
                  <a:srgbClr val="1E293B"/>
                </a:solidFill>
                <a:effectLst/>
                <a:latin typeface="Inter var"/>
              </a:rPr>
              <a:t>GharBeti has a user-friendly interface that makes it easy to find and book rooms for rent. </a:t>
            </a:r>
          </a:p>
          <a:p>
            <a:pPr algn="l"/>
            <a:r>
              <a:rPr lang="en-US" b="1" i="0" dirty="0">
                <a:solidFill>
                  <a:srgbClr val="1E293B"/>
                </a:solidFill>
                <a:effectLst/>
                <a:latin typeface="Inter var"/>
              </a:rPr>
              <a:t> Advanced search options</a:t>
            </a:r>
            <a:r>
              <a:rPr lang="en-US" b="0" i="0" dirty="0">
                <a:solidFill>
                  <a:srgbClr val="1E293B"/>
                </a:solidFill>
                <a:effectLst/>
                <a:latin typeface="Inter var"/>
              </a:rPr>
              <a:t>: GharBeti offers advanced search options that allow users to find rooms based on their specific needs. </a:t>
            </a:r>
          </a:p>
          <a:p>
            <a:pPr algn="l"/>
            <a:r>
              <a:rPr lang="en-US" b="1" i="0" dirty="0">
                <a:solidFill>
                  <a:srgbClr val="1E293B"/>
                </a:solidFill>
                <a:effectLst/>
                <a:latin typeface="Inter var"/>
              </a:rPr>
              <a:t> Booking management: </a:t>
            </a:r>
            <a:r>
              <a:rPr lang="en-US" b="0" i="0" dirty="0">
                <a:solidFill>
                  <a:srgbClr val="1E293B"/>
                </a:solidFill>
                <a:effectLst/>
                <a:latin typeface="Inter var"/>
              </a:rPr>
              <a:t>The portal provides a booking management system that helps landlords and renters to keep track of their rental agreements. </a:t>
            </a:r>
          </a:p>
          <a:p>
            <a:pPr algn="l"/>
            <a:r>
              <a:rPr lang="en-US" b="1" i="0" dirty="0">
                <a:solidFill>
                  <a:srgbClr val="1E293B"/>
                </a:solidFill>
                <a:effectLst/>
                <a:latin typeface="Inter var"/>
              </a:rPr>
              <a:t> Payment gateway: </a:t>
            </a:r>
            <a:r>
              <a:rPr lang="en-US" b="0" i="0" dirty="0">
                <a:solidFill>
                  <a:srgbClr val="1E293B"/>
                </a:solidFill>
                <a:effectLst/>
                <a:latin typeface="Inter var"/>
              </a:rPr>
              <a:t>The portal offers a payment gateway that allows users to pay for their room rental online. </a:t>
            </a:r>
          </a:p>
          <a:p>
            <a:pPr algn="l"/>
            <a:r>
              <a:rPr lang="en-US" b="1" i="0" dirty="0">
                <a:solidFill>
                  <a:srgbClr val="1E293B"/>
                </a:solidFill>
                <a:effectLst/>
                <a:latin typeface="Inter var"/>
              </a:rPr>
              <a:t> Customer support: </a:t>
            </a:r>
            <a:r>
              <a:rPr lang="en-US" b="0" i="0" dirty="0">
                <a:solidFill>
                  <a:srgbClr val="1E293B"/>
                </a:solidFill>
                <a:effectLst/>
                <a:latin typeface="Inter var"/>
              </a:rPr>
              <a:t>The Room Rental Portal offers customer support that helps users with any questions or problems they may have.</a:t>
            </a:r>
          </a:p>
          <a:p>
            <a:endParaRPr lang="en-US" dirty="0"/>
          </a:p>
        </p:txBody>
      </p:sp>
      <p:sp>
        <p:nvSpPr>
          <p:cNvPr id="4" name="Slide Number Placeholder 3">
            <a:extLst>
              <a:ext uri="{FF2B5EF4-FFF2-40B4-BE49-F238E27FC236}">
                <a16:creationId xmlns:a16="http://schemas.microsoft.com/office/drawing/2014/main" id="{EE4D1AFA-8D48-A77B-0735-ABBB9143CECA}"/>
              </a:ext>
            </a:extLst>
          </p:cNvPr>
          <p:cNvSpPr>
            <a:spLocks noGrp="1"/>
          </p:cNvSpPr>
          <p:nvPr>
            <p:ph type="sldNum" sz="quarter" idx="12"/>
          </p:nvPr>
        </p:nvSpPr>
        <p:spPr/>
        <p:txBody>
          <a:bodyPr/>
          <a:lstStyle/>
          <a:p>
            <a:fld id="{A23095AE-0341-4119-A24E-152ACA75D0AE}" type="slidenum">
              <a:rPr lang="en-US" smtClean="0"/>
              <a:t>6</a:t>
            </a:fld>
            <a:endParaRPr lang="en-US"/>
          </a:p>
        </p:txBody>
      </p:sp>
    </p:spTree>
    <p:extLst>
      <p:ext uri="{BB962C8B-B14F-4D97-AF65-F5344CB8AC3E}">
        <p14:creationId xmlns:p14="http://schemas.microsoft.com/office/powerpoint/2010/main" val="299151927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1D4C-74D3-A4E1-B452-60270188BF39}"/>
              </a:ext>
            </a:extLst>
          </p:cNvPr>
          <p:cNvSpPr>
            <a:spLocks noGrp="1"/>
          </p:cNvSpPr>
          <p:nvPr>
            <p:ph type="title"/>
          </p:nvPr>
        </p:nvSpPr>
        <p:spPr/>
        <p:txBody>
          <a:bodyPr/>
          <a:lstStyle/>
          <a:p>
            <a:r>
              <a:rPr lang="en-US" dirty="0"/>
              <a:t>Existing Systems</a:t>
            </a:r>
          </a:p>
        </p:txBody>
      </p:sp>
      <p:sp>
        <p:nvSpPr>
          <p:cNvPr id="3" name="Content Placeholder 2">
            <a:extLst>
              <a:ext uri="{FF2B5EF4-FFF2-40B4-BE49-F238E27FC236}">
                <a16:creationId xmlns:a16="http://schemas.microsoft.com/office/drawing/2014/main" id="{0B8AF0B1-6E8B-8BE8-A853-B2B60B653947}"/>
              </a:ext>
            </a:extLst>
          </p:cNvPr>
          <p:cNvSpPr>
            <a:spLocks noGrp="1"/>
          </p:cNvSpPr>
          <p:nvPr>
            <p:ph idx="1"/>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99ACRES</a:t>
            </a:r>
          </a:p>
          <a:p>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NOBROKER</a:t>
            </a:r>
          </a:p>
          <a:p>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FLATCHAT </a:t>
            </a:r>
          </a:p>
          <a:p>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NESTAWAY</a:t>
            </a:r>
          </a:p>
          <a:p>
            <a:r>
              <a:rPr lang="en-US" sz="18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DalayDai</a:t>
            </a:r>
            <a:endParaRPr lang="en-US" sz="18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DB70C0ED-B9B6-9CE1-C91C-ACC51D9FBF58}"/>
              </a:ext>
            </a:extLst>
          </p:cNvPr>
          <p:cNvSpPr>
            <a:spLocks noGrp="1"/>
          </p:cNvSpPr>
          <p:nvPr>
            <p:ph type="sldNum" sz="quarter" idx="12"/>
          </p:nvPr>
        </p:nvSpPr>
        <p:spPr/>
        <p:txBody>
          <a:bodyPr/>
          <a:lstStyle/>
          <a:p>
            <a:fld id="{A23095AE-0341-4119-A24E-152ACA75D0AE}" type="slidenum">
              <a:rPr lang="en-US" smtClean="0"/>
              <a:t>7</a:t>
            </a:fld>
            <a:endParaRPr lang="en-US"/>
          </a:p>
        </p:txBody>
      </p:sp>
    </p:spTree>
    <p:extLst>
      <p:ext uri="{BB962C8B-B14F-4D97-AF65-F5344CB8AC3E}">
        <p14:creationId xmlns:p14="http://schemas.microsoft.com/office/powerpoint/2010/main" val="65287993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5E3A9-7687-B02C-DEF3-B83C73F75EE6}"/>
              </a:ext>
            </a:extLst>
          </p:cNvPr>
          <p:cNvSpPr>
            <a:spLocks noGrp="1"/>
          </p:cNvSpPr>
          <p:nvPr>
            <p:ph type="title"/>
          </p:nvPr>
        </p:nvSpPr>
        <p:spPr>
          <a:xfrm>
            <a:off x="252919" y="1123837"/>
            <a:ext cx="3385430" cy="4601183"/>
          </a:xfrm>
        </p:spPr>
        <p:txBody>
          <a:bodyPr/>
          <a:lstStyle/>
          <a:p>
            <a:r>
              <a:rPr lang="en-US"/>
              <a:t>Tools</a:t>
            </a:r>
            <a:endParaRPr lang="en-US" dirty="0"/>
          </a:p>
        </p:txBody>
      </p:sp>
      <p:sp>
        <p:nvSpPr>
          <p:cNvPr id="3" name="Content Placeholder 2">
            <a:extLst>
              <a:ext uri="{FF2B5EF4-FFF2-40B4-BE49-F238E27FC236}">
                <a16:creationId xmlns:a16="http://schemas.microsoft.com/office/drawing/2014/main" id="{48695A53-2D87-9126-DD8A-AF9F6D35EF49}"/>
              </a:ext>
            </a:extLst>
          </p:cNvPr>
          <p:cNvSpPr>
            <a:spLocks noGrp="1"/>
          </p:cNvSpPr>
          <p:nvPr>
            <p:ph idx="1"/>
          </p:nvPr>
        </p:nvSpPr>
        <p:spPr/>
        <p:txBody>
          <a:bodyPr/>
          <a:lstStyle/>
          <a:p>
            <a:r>
              <a:rPr lang="en-US" dirty="0"/>
              <a:t>Frontend:</a:t>
            </a:r>
          </a:p>
          <a:p>
            <a:pPr lvl="1"/>
            <a:r>
              <a:rPr lang="en-US" dirty="0"/>
              <a:t>Flutter</a:t>
            </a:r>
          </a:p>
          <a:p>
            <a:r>
              <a:rPr lang="en-US" dirty="0"/>
              <a:t>Backend:</a:t>
            </a:r>
          </a:p>
          <a:p>
            <a:pPr lvl="1"/>
            <a:r>
              <a:rPr lang="en-US" dirty="0"/>
              <a:t>Django/ Firebase/Node.js</a:t>
            </a:r>
          </a:p>
        </p:txBody>
      </p:sp>
      <p:sp>
        <p:nvSpPr>
          <p:cNvPr id="4" name="Slide Number Placeholder 3">
            <a:extLst>
              <a:ext uri="{FF2B5EF4-FFF2-40B4-BE49-F238E27FC236}">
                <a16:creationId xmlns:a16="http://schemas.microsoft.com/office/drawing/2014/main" id="{47EA51A3-7A93-5444-17B0-0C12F191703D}"/>
              </a:ext>
            </a:extLst>
          </p:cNvPr>
          <p:cNvSpPr>
            <a:spLocks noGrp="1"/>
          </p:cNvSpPr>
          <p:nvPr>
            <p:ph type="sldNum" sz="quarter" idx="12"/>
          </p:nvPr>
        </p:nvSpPr>
        <p:spPr/>
        <p:txBody>
          <a:bodyPr/>
          <a:lstStyle/>
          <a:p>
            <a:fld id="{A23095AE-0341-4119-A24E-152ACA75D0AE}" type="slidenum">
              <a:rPr lang="en-US" smtClean="0"/>
              <a:t>8</a:t>
            </a:fld>
            <a:endParaRPr lang="en-US"/>
          </a:p>
        </p:txBody>
      </p:sp>
    </p:spTree>
    <p:extLst>
      <p:ext uri="{BB962C8B-B14F-4D97-AF65-F5344CB8AC3E}">
        <p14:creationId xmlns:p14="http://schemas.microsoft.com/office/powerpoint/2010/main" val="182574312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a:t>
            </a:r>
          </a:p>
        </p:txBody>
      </p:sp>
      <p:pic>
        <p:nvPicPr>
          <p:cNvPr id="6" name="Content Placeholder 5">
            <a:extLst>
              <a:ext uri="{FF2B5EF4-FFF2-40B4-BE49-F238E27FC236}">
                <a16:creationId xmlns:a16="http://schemas.microsoft.com/office/drawing/2014/main" id="{74F82B37-F68B-A9AE-A8E2-E043A8533A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3226" y="863600"/>
            <a:ext cx="6717215" cy="5136508"/>
          </a:xfrm>
        </p:spPr>
      </p:pic>
      <p:sp>
        <p:nvSpPr>
          <p:cNvPr id="4" name="Slide Number Placeholder 3">
            <a:extLst>
              <a:ext uri="{FF2B5EF4-FFF2-40B4-BE49-F238E27FC236}">
                <a16:creationId xmlns:a16="http://schemas.microsoft.com/office/drawing/2014/main" id="{26E5F4D7-87BF-79E5-1CE4-170AAB941403}"/>
              </a:ext>
            </a:extLst>
          </p:cNvPr>
          <p:cNvSpPr>
            <a:spLocks noGrp="1"/>
          </p:cNvSpPr>
          <p:nvPr>
            <p:ph type="sldNum" sz="quarter" idx="12"/>
          </p:nvPr>
        </p:nvSpPr>
        <p:spPr/>
        <p:txBody>
          <a:bodyPr/>
          <a:lstStyle/>
          <a:p>
            <a:fld id="{A23095AE-0341-4119-A24E-152ACA75D0AE}" type="slidenum">
              <a:rPr lang="en-US" smtClean="0"/>
              <a:t>9</a:t>
            </a:fld>
            <a:endParaRPr lang="en-US"/>
          </a:p>
        </p:txBody>
      </p:sp>
    </p:spTree>
    <p:extLst>
      <p:ext uri="{BB962C8B-B14F-4D97-AF65-F5344CB8AC3E}">
        <p14:creationId xmlns:p14="http://schemas.microsoft.com/office/powerpoint/2010/main" val="50843510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out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ra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1416</TotalTime>
  <Words>590</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Corbel</vt:lpstr>
      <vt:lpstr>Inter var</vt:lpstr>
      <vt:lpstr>Times New Roman</vt:lpstr>
      <vt:lpstr>Wingdings 2</vt:lpstr>
      <vt:lpstr>Frame</vt:lpstr>
      <vt:lpstr>Project IV - GharBeti Solution to your Room Rental Problems    </vt:lpstr>
      <vt:lpstr>Contents</vt:lpstr>
      <vt:lpstr>Introduction</vt:lpstr>
      <vt:lpstr>Abstract</vt:lpstr>
      <vt:lpstr>Objectives</vt:lpstr>
      <vt:lpstr>Features</vt:lpstr>
      <vt:lpstr>Existing Systems</vt:lpstr>
      <vt:lpstr>Tools</vt:lpstr>
      <vt:lpstr>Gantt chart</vt:lpstr>
      <vt:lpstr>Merits</vt:lpstr>
      <vt:lpstr>Drawbacks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IV GharBeti App</dc:title>
  <dc:creator>laxme gajurel</dc:creator>
  <cp:lastModifiedBy>Bikash gupta</cp:lastModifiedBy>
  <cp:revision>27</cp:revision>
  <dcterms:created xsi:type="dcterms:W3CDTF">2022-05-05T10:56:38Z</dcterms:created>
  <dcterms:modified xsi:type="dcterms:W3CDTF">2022-05-09T06:39:25Z</dcterms:modified>
</cp:coreProperties>
</file>