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89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7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1044-AB5F-4DDF-81B5-E047284D66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095AE-0341-4119-A24E-152ACA75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IV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GharBeti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2641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Presented By:</a:t>
            </a:r>
          </a:p>
          <a:p>
            <a:r>
              <a:rPr lang="en-US" dirty="0" err="1" smtClean="0"/>
              <a:t>Bikasah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Laxmi Gajurel</a:t>
            </a:r>
          </a:p>
          <a:p>
            <a:r>
              <a:rPr lang="en-US" dirty="0" smtClean="0"/>
              <a:t>Pratik </a:t>
            </a:r>
            <a:r>
              <a:rPr lang="en-US" dirty="0" err="1" smtClean="0"/>
              <a:t>Subedi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97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8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2" y="886266"/>
            <a:ext cx="8117058" cy="46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Abstracts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Feature</a:t>
            </a:r>
          </a:p>
          <a:p>
            <a:r>
              <a:rPr lang="en-US" dirty="0" smtClean="0"/>
              <a:t>Gantt Chart(schedule)</a:t>
            </a:r>
          </a:p>
          <a:p>
            <a:r>
              <a:rPr lang="en-US" dirty="0" smtClean="0"/>
              <a:t>Merits</a:t>
            </a:r>
          </a:p>
          <a:p>
            <a:r>
              <a:rPr lang="en-US" dirty="0" smtClean="0"/>
              <a:t>Drawbacks</a:t>
            </a:r>
          </a:p>
          <a:p>
            <a:r>
              <a:rPr lang="en-US" dirty="0" smtClean="0"/>
              <a:t>Future Enhancement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3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GharBeti App is fully static and effective app. </a:t>
            </a:r>
            <a:endParaRPr lang="en-US" dirty="0" smtClean="0"/>
          </a:p>
          <a:p>
            <a:pPr lvl="0"/>
            <a:r>
              <a:rPr lang="en-US" dirty="0" smtClean="0"/>
              <a:t>It'll </a:t>
            </a:r>
            <a:r>
              <a:rPr lang="en-US" dirty="0"/>
              <a:t>provide the knowledge to the tenants about the homes which are accessible for Rent.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They </a:t>
            </a:r>
            <a:r>
              <a:rPr lang="en-US" dirty="0"/>
              <a:t>can easily search for their needs using keywords like property type, location, etc.</a:t>
            </a:r>
          </a:p>
          <a:p>
            <a:pPr lvl="0"/>
            <a:r>
              <a:rPr lang="en-US" dirty="0"/>
              <a:t>On the other side, the Landlord has the facility to post or modify their property details with admin approval.</a:t>
            </a:r>
          </a:p>
          <a:p>
            <a:pPr lvl="0"/>
            <a:r>
              <a:rPr lang="en-US" dirty="0"/>
              <a:t>It can be helpful to easily upload the position, phone number, Expected rent, No. of rooms, Facilities and other information by </a:t>
            </a:r>
            <a:r>
              <a:rPr lang="en-US" dirty="0" smtClean="0"/>
              <a:t>the landlord and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5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448"/>
            <a:ext cx="10353761" cy="988697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769"/>
            <a:ext cx="10000044" cy="52894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current paradigm shift in technological field, there is an urgent need to embrace and appreciate the power of technology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need to develop a rental house management system that can simplify work for the rental managers so that all their work can be efficient and effective.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get information about how rental houses are currently being managed, before developed this types of application, people prepared questionnaires and submitted them to a number of rental house managers and from the information they gathered and done work manually so that we realized all work was done manually with a lot of paper work involved.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get damaged or get lost leading to loss of data. It is also expensive to keep on buying files to store records.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files make a place look untidy and also consume a lot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certain file to check data from many files becomes a difficult task.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to develop a rental house/shop/flat management system as “GharBeti” that can solve all the problems experienced with the current manual system.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 was developed in such manner that it provides maximum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 using flutter and Django project organization.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4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facilitate tenants record keeping for who wants room and for administrative management system.</a:t>
            </a:r>
          </a:p>
          <a:p>
            <a:pPr lvl="0"/>
            <a:r>
              <a:rPr lang="en-US" dirty="0"/>
              <a:t>To prepare an online rental system for the room, apartment and shop finders.</a:t>
            </a:r>
          </a:p>
          <a:p>
            <a:pPr lvl="0"/>
            <a:r>
              <a:rPr lang="en-US" dirty="0"/>
              <a:t>To make tenants and landlord easy to know the record.</a:t>
            </a:r>
          </a:p>
        </p:txBody>
      </p:sp>
    </p:spTree>
    <p:extLst>
      <p:ext uri="{BB962C8B-B14F-4D97-AF65-F5344CB8AC3E}">
        <p14:creationId xmlns:p14="http://schemas.microsoft.com/office/powerpoint/2010/main" val="67405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1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'll </a:t>
            </a:r>
            <a:r>
              <a:rPr lang="en-US" dirty="0"/>
              <a:t>save the physical toil and valuable time for a person to hunt out rented suitable house.</a:t>
            </a:r>
          </a:p>
          <a:p>
            <a:pPr lvl="0"/>
            <a:r>
              <a:rPr lang="en-US" dirty="0" smtClean="0"/>
              <a:t>Suitable </a:t>
            </a:r>
            <a:r>
              <a:rPr lang="en-US" dirty="0"/>
              <a:t>advantage to both Tenants and Landlords to efficiently and effectively manage the business and satisfies every customer.</a:t>
            </a:r>
          </a:p>
          <a:p>
            <a:pPr lvl="0"/>
            <a:r>
              <a:rPr lang="en-US" dirty="0" smtClean="0"/>
              <a:t>'ll </a:t>
            </a:r>
            <a:r>
              <a:rPr lang="en-US" dirty="0"/>
              <a:t>be an Open Source Application which can be freely installed in Android Phones.</a:t>
            </a:r>
          </a:p>
        </p:txBody>
      </p:sp>
    </p:spTree>
    <p:extLst>
      <p:ext uri="{BB962C8B-B14F-4D97-AF65-F5344CB8AC3E}">
        <p14:creationId xmlns:p14="http://schemas.microsoft.com/office/powerpoint/2010/main" val="315204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Doesn't </a:t>
            </a:r>
            <a:r>
              <a:rPr lang="en-US" dirty="0"/>
              <a:t>contain any insurance module now.</a:t>
            </a:r>
          </a:p>
          <a:p>
            <a:pPr lvl="0"/>
            <a:r>
              <a:rPr lang="en-US" dirty="0"/>
              <a:t>Internet connection is required to appear places.</a:t>
            </a:r>
          </a:p>
          <a:p>
            <a:pPr lvl="0"/>
            <a:r>
              <a:rPr lang="en-US" dirty="0"/>
              <a:t>Only registered users can use this app.</a:t>
            </a:r>
          </a:p>
        </p:txBody>
      </p:sp>
    </p:spTree>
    <p:extLst>
      <p:ext uri="{BB962C8B-B14F-4D97-AF65-F5344CB8AC3E}">
        <p14:creationId xmlns:p14="http://schemas.microsoft.com/office/powerpoint/2010/main" val="83747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70</TotalTime>
  <Words>243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Damask</vt:lpstr>
      <vt:lpstr>Project IV GharBeti App</vt:lpstr>
      <vt:lpstr>Content</vt:lpstr>
      <vt:lpstr>Introduction</vt:lpstr>
      <vt:lpstr>Abstract</vt:lpstr>
      <vt:lpstr>Objectives</vt:lpstr>
      <vt:lpstr>Features</vt:lpstr>
      <vt:lpstr>Gantt chart</vt:lpstr>
      <vt:lpstr>Merits</vt:lpstr>
      <vt:lpstr>Drawbacks</vt:lpstr>
      <vt:lpstr>Future Enhancement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IV GharBeti App</dc:title>
  <dc:creator>laxme gajurel</dc:creator>
  <cp:lastModifiedBy>laxme gajurel</cp:lastModifiedBy>
  <cp:revision>7</cp:revision>
  <dcterms:created xsi:type="dcterms:W3CDTF">2022-05-05T10:56:38Z</dcterms:created>
  <dcterms:modified xsi:type="dcterms:W3CDTF">2022-05-05T12:07:19Z</dcterms:modified>
</cp:coreProperties>
</file>