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71" r:id="rId14"/>
    <p:sldId id="272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C031-5964-4404-91F2-50F954872315}" type="datetimeFigureOut">
              <a:rPr lang="es-CL" smtClean="0"/>
              <a:t>02-02-2017</a:t>
            </a:fld>
            <a:endParaRPr lang="es-C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614799-48EB-4A94-8B55-9F90BCFA7A67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" name="9 Imagen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1898"/>
            <a:ext cx="2564904" cy="732806"/>
          </a:xfrm>
          <a:prstGeom prst="rect">
            <a:avLst/>
          </a:prstGeom>
          <a:effectLst>
            <a:reflection stA="15000" endPos="650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C031-5964-4404-91F2-50F954872315}" type="datetimeFigureOut">
              <a:rPr lang="es-CL" smtClean="0"/>
              <a:t>02-02-2017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4799-48EB-4A94-8B55-9F90BCFA7A6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C031-5964-4404-91F2-50F954872315}" type="datetimeFigureOut">
              <a:rPr lang="es-CL" smtClean="0"/>
              <a:t>02-02-2017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4799-48EB-4A94-8B55-9F90BCFA7A6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C031-5964-4404-91F2-50F954872315}" type="datetimeFigureOut">
              <a:rPr lang="es-CL" smtClean="0"/>
              <a:t>02-02-2017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4799-48EB-4A94-8B55-9F90BCFA7A6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1898"/>
            <a:ext cx="2564904" cy="732806"/>
          </a:xfrm>
          <a:prstGeom prst="rect">
            <a:avLst/>
          </a:prstGeom>
          <a:effectLst>
            <a:reflection stA="15000" endPos="650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C031-5964-4404-91F2-50F954872315}" type="datetimeFigureOut">
              <a:rPr lang="es-CL" smtClean="0"/>
              <a:t>02-02-2017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4799-48EB-4A94-8B55-9F90BCFA7A67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C031-5964-4404-91F2-50F954872315}" type="datetimeFigureOut">
              <a:rPr lang="es-CL" smtClean="0"/>
              <a:t>02-02-2017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4799-48EB-4A94-8B55-9F90BCFA7A67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28" y="31898"/>
            <a:ext cx="2564904" cy="732806"/>
          </a:xfrm>
          <a:prstGeom prst="rect">
            <a:avLst/>
          </a:prstGeom>
          <a:effectLst>
            <a:reflection stA="15000" endPos="650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C031-5964-4404-91F2-50F954872315}" type="datetimeFigureOut">
              <a:rPr lang="es-CL" smtClean="0"/>
              <a:t>02-02-2017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4799-48EB-4A94-8B55-9F90BCFA7A67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C031-5964-4404-91F2-50F954872315}" type="datetimeFigureOut">
              <a:rPr lang="es-CL" smtClean="0"/>
              <a:t>02-02-2017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4799-48EB-4A94-8B55-9F90BCFA7A6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C031-5964-4404-91F2-50F954872315}" type="datetimeFigureOut">
              <a:rPr lang="es-CL" smtClean="0"/>
              <a:t>02-02-2017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4799-48EB-4A94-8B55-9F90BCFA7A6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C031-5964-4404-91F2-50F954872315}" type="datetimeFigureOut">
              <a:rPr lang="es-CL" smtClean="0"/>
              <a:t>02-02-2017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4799-48EB-4A94-8B55-9F90BCFA7A6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C031-5964-4404-91F2-50F954872315}" type="datetimeFigureOut">
              <a:rPr lang="es-CL" smtClean="0"/>
              <a:t>02-02-2017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4799-48EB-4A94-8B55-9F90BCFA7A6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840C031-5964-4404-91F2-50F954872315}" type="datetimeFigureOut">
              <a:rPr lang="es-CL" smtClean="0"/>
              <a:t>02-02-2017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4614799-48EB-4A94-8B55-9F90BCFA7A67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6600" dirty="0" smtClean="0"/>
              <a:t>Entrega del Software “</a:t>
            </a:r>
            <a:r>
              <a:rPr lang="es-CL" sz="6600" dirty="0" err="1" smtClean="0"/>
              <a:t>AdhGInformes</a:t>
            </a:r>
            <a:r>
              <a:rPr lang="es-CL" sz="6600" dirty="0" smtClean="0"/>
              <a:t>”</a:t>
            </a: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5517232"/>
            <a:ext cx="3096344" cy="1166287"/>
          </a:xfrm>
        </p:spPr>
        <p:txBody>
          <a:bodyPr>
            <a:normAutofit lnSpcReduction="10000"/>
          </a:bodyPr>
          <a:lstStyle/>
          <a:p>
            <a:pPr algn="l"/>
            <a:r>
              <a:rPr lang="es-CL" sz="1600" b="1" dirty="0" smtClean="0">
                <a:solidFill>
                  <a:schemeClr val="tx1"/>
                </a:solidFill>
              </a:rPr>
              <a:t>Sebastián</a:t>
            </a:r>
            <a:r>
              <a:rPr lang="es-CL" sz="1600" dirty="0" smtClean="0">
                <a:solidFill>
                  <a:schemeClr val="tx1"/>
                </a:solidFill>
              </a:rPr>
              <a:t> </a:t>
            </a:r>
            <a:r>
              <a:rPr lang="es-CL" sz="1600" b="1" dirty="0" smtClean="0">
                <a:solidFill>
                  <a:schemeClr val="tx1"/>
                </a:solidFill>
              </a:rPr>
              <a:t>Benavente</a:t>
            </a:r>
          </a:p>
          <a:p>
            <a:pPr algn="l"/>
            <a:r>
              <a:rPr lang="es-CL" sz="1600" b="1" dirty="0" smtClean="0">
                <a:solidFill>
                  <a:schemeClr val="tx1"/>
                </a:solidFill>
              </a:rPr>
              <a:t>Practicante </a:t>
            </a:r>
            <a:r>
              <a:rPr lang="es-CL" sz="1600" b="1" dirty="0" err="1" smtClean="0">
                <a:solidFill>
                  <a:schemeClr val="tx1"/>
                </a:solidFill>
              </a:rPr>
              <a:t>Duoc</a:t>
            </a:r>
            <a:r>
              <a:rPr lang="es-CL" sz="1600" b="1" dirty="0" smtClean="0">
                <a:solidFill>
                  <a:schemeClr val="tx1"/>
                </a:solidFill>
              </a:rPr>
              <a:t> </a:t>
            </a:r>
            <a:r>
              <a:rPr lang="es-CL" sz="1600" b="1" dirty="0" err="1" smtClean="0">
                <a:solidFill>
                  <a:schemeClr val="tx1"/>
                </a:solidFill>
              </a:rPr>
              <a:t>Uc</a:t>
            </a:r>
            <a:endParaRPr lang="es-CL" sz="1600" b="1" dirty="0" smtClean="0">
              <a:solidFill>
                <a:schemeClr val="tx1"/>
              </a:solidFill>
            </a:endParaRPr>
          </a:p>
          <a:p>
            <a:pPr algn="l"/>
            <a:r>
              <a:rPr lang="es-CL" sz="1600" b="1" dirty="0" smtClean="0">
                <a:solidFill>
                  <a:schemeClr val="tx1"/>
                </a:solidFill>
              </a:rPr>
              <a:t>Depto. Informática </a:t>
            </a:r>
          </a:p>
          <a:p>
            <a:pPr algn="l"/>
            <a:r>
              <a:rPr lang="es-CL" sz="1600" b="1" dirty="0" err="1" smtClean="0">
                <a:solidFill>
                  <a:schemeClr val="tx1"/>
                </a:solidFill>
              </a:rPr>
              <a:t>Adhesol</a:t>
            </a:r>
            <a:r>
              <a:rPr lang="es-CL" sz="1600" b="1" dirty="0" smtClean="0">
                <a:solidFill>
                  <a:schemeClr val="tx1"/>
                </a:solidFill>
              </a:rPr>
              <a:t> Ltda.</a:t>
            </a:r>
            <a:endParaRPr lang="es-CL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iltro 0 a 3 Meses d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560546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7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xportar 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60546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3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34800"/>
          </a:xfrm>
        </p:spPr>
        <p:txBody>
          <a:bodyPr/>
          <a:lstStyle/>
          <a:p>
            <a:r>
              <a:rPr lang="es-CL" sz="4800" dirty="0" smtClean="0"/>
              <a:t>Diagramas de actividad</a:t>
            </a:r>
            <a:endParaRPr lang="es-CL" sz="4800" dirty="0"/>
          </a:p>
        </p:txBody>
      </p:sp>
      <p:pic>
        <p:nvPicPr>
          <p:cNvPr id="14338" name="Picture 2" descr="Informe Cl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616575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0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Filtro 0 a 3 me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80728"/>
            <a:ext cx="5605463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6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xportar 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34" y="836712"/>
            <a:ext cx="5605463" cy="550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9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Despliegue</a:t>
            </a:r>
            <a:endParaRPr lang="es-CL" dirty="0"/>
          </a:p>
        </p:txBody>
      </p:sp>
      <p:pic>
        <p:nvPicPr>
          <p:cNvPr id="4" name="3 Imagen" descr="C:\Users\RBJ\AppData\Local\Microsoft\Windows\INetCache\Content.Word\Diagrama de Despliegu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776864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6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800" dirty="0" smtClean="0"/>
              <a:t>Demostración del Software</a:t>
            </a:r>
            <a:endParaRPr lang="es-CL" sz="4800" dirty="0"/>
          </a:p>
        </p:txBody>
      </p:sp>
      <p:pic>
        <p:nvPicPr>
          <p:cNvPr id="21506" name="Picture 2" descr="http://www.hpsconsultores.com/wp-content/uploads/2016/07/762fdb02616969ca5b93567b40257bac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639" r="89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2374315" cy="32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C:\Users\RBJ\Desktop\Proyectos seba\Practica\Prototipo Informes de ventas\InformacionSWVentas\Prototipo\Interfaz Evolucion\Mockup Ventas 1.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01" y="1666010"/>
            <a:ext cx="5688632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0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8" t="17579" r="39056"/>
          <a:stretch/>
        </p:blipFill>
        <p:spPr bwMode="auto">
          <a:xfrm>
            <a:off x="1403648" y="620688"/>
            <a:ext cx="5472113" cy="602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4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dirty="0" smtClean="0"/>
              <a:t>Tópicos de la presentación</a:t>
            </a:r>
            <a:endParaRPr lang="es-CL" sz="4400" dirty="0"/>
          </a:p>
        </p:txBody>
      </p:sp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4038600" cy="45259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CL" sz="2000" dirty="0" smtClean="0"/>
              <a:t>Descripción de la documentación del software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s-CL" sz="20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CL" sz="2000" dirty="0" smtClean="0"/>
              <a:t>Toma de Requerimientos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s-CL" sz="20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CL" sz="2000" dirty="0" smtClean="0"/>
              <a:t>Requerimientos Funcionales y No Funcionales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s-CL" dirty="0" smtClean="0"/>
          </a:p>
          <a:p>
            <a:endParaRPr lang="es-CL" dirty="0"/>
          </a:p>
        </p:txBody>
      </p:sp>
      <p:sp>
        <p:nvSpPr>
          <p:cNvPr id="6" name="3 Marcador de contenido"/>
          <p:cNvSpPr txBox="1">
            <a:spLocks/>
          </p:cNvSpPr>
          <p:nvPr/>
        </p:nvSpPr>
        <p:spPr>
          <a:xfrm>
            <a:off x="4559808" y="1639024"/>
            <a:ext cx="4041648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CL" sz="1800" dirty="0" smtClean="0"/>
              <a:t>Casos de uso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s-CL" sz="18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CL" sz="1800" dirty="0" smtClean="0"/>
              <a:t>Diagramas de secuencia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s-CL" sz="18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CL" sz="1800" dirty="0" smtClean="0"/>
              <a:t>Diagramas Actividad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s-CL" sz="18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CL" sz="1800" dirty="0" smtClean="0"/>
              <a:t>Diagrama de despliegue</a:t>
            </a:r>
          </a:p>
          <a:p>
            <a:pPr marL="114300" indent="0">
              <a:buClr>
                <a:schemeClr val="tx1"/>
              </a:buClr>
              <a:buFont typeface="Arial" pitchFamily="34" charset="0"/>
              <a:buNone/>
            </a:pPr>
            <a:endParaRPr lang="es-CL" sz="18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CL" sz="1800" dirty="0" smtClean="0"/>
              <a:t>Demostración del software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s-CL" sz="18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CL" sz="1800" dirty="0" smtClean="0"/>
              <a:t>Minuta de Entrega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s-CL" sz="1800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70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2800" dirty="0"/>
              <a:t>Descripción de la documentación del software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85988"/>
            <a:ext cx="3168352" cy="426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13394"/>
            <a:ext cx="27363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2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600200"/>
          </a:xfrm>
        </p:spPr>
        <p:txBody>
          <a:bodyPr/>
          <a:lstStyle/>
          <a:p>
            <a:r>
              <a:rPr lang="es-CL" sz="4800" dirty="0" smtClean="0"/>
              <a:t>Toma de requerimientos</a:t>
            </a:r>
            <a:endParaRPr lang="es-CL" sz="48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185392"/>
            <a:ext cx="3826768" cy="37638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CL" dirty="0" smtClean="0"/>
              <a:t>Problemática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s-CL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CL" dirty="0" smtClean="0"/>
              <a:t>Metodología </a:t>
            </a:r>
            <a:r>
              <a:rPr lang="es-CL" dirty="0" err="1" smtClean="0"/>
              <a:t>Dorcu</a:t>
            </a:r>
            <a:endParaRPr lang="es-CL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s-CL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CL" dirty="0" smtClean="0"/>
              <a:t>Análisis de requerimientos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s-CL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CL" dirty="0" smtClean="0"/>
              <a:t>Limites y restricciones</a:t>
            </a:r>
            <a:endParaRPr lang="es-CL" dirty="0"/>
          </a:p>
        </p:txBody>
      </p:sp>
      <p:pic>
        <p:nvPicPr>
          <p:cNvPr id="15362" name="Picture 2" descr="http://cdn3.ticbeat.com/src/uploads/2011/01/vineta-comprension-requerimientos.jpg?x327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00808"/>
            <a:ext cx="43053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800" dirty="0" smtClean="0"/>
              <a:t>Requerimientos Funcionales</a:t>
            </a:r>
            <a:endParaRPr lang="es-CL" sz="4800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510900"/>
              </p:ext>
            </p:extLst>
          </p:nvPr>
        </p:nvGraphicFramePr>
        <p:xfrm>
          <a:off x="971600" y="2132857"/>
          <a:ext cx="6624736" cy="43204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1165"/>
                <a:gridCol w="4681051"/>
                <a:gridCol w="1202520"/>
              </a:tblGrid>
              <a:tr h="392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dirty="0">
                          <a:effectLst/>
                        </a:rPr>
                        <a:t>Id </a:t>
                      </a:r>
                      <a:endParaRPr lang="es-CL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Descripción 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Categoría 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92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RF1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Generar informe de un único cliente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Alto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92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RF2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Generar informe de todos los clientes.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Alto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7855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RF3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Filtrar información de un cliente , en base a un filtro de pedidos de 0 a 3 meses de stock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Alto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7855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RF4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Filtrar información de un cliente , en base a un filtro de pedidos de 3 a 4 meses de stock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Alto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7855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RF5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Filtrar información de un cliente , en base a un filtro de pedidos de 4 a 5 meses de stock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Alto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7855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RF6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dirty="0">
                          <a:effectLst/>
                        </a:rPr>
                        <a:t>Filtrar información de un cliente , en base a un filtro de pedidos de más de 5 meses de stock</a:t>
                      </a:r>
                      <a:endParaRPr lang="es-CL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dirty="0">
                          <a:effectLst/>
                        </a:rPr>
                        <a:t>Alto</a:t>
                      </a:r>
                      <a:endParaRPr lang="es-CL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800" dirty="0"/>
              <a:t>Requerimientos Funcionales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7774"/>
              </p:ext>
            </p:extLst>
          </p:nvPr>
        </p:nvGraphicFramePr>
        <p:xfrm>
          <a:off x="683568" y="1916832"/>
          <a:ext cx="7128792" cy="4464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559"/>
                <a:gridCol w="5037217"/>
                <a:gridCol w="1294016"/>
              </a:tblGrid>
              <a:tr h="8117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RF7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Filtrar información todos los clientes , en base a un filtro de pedidos de 0 a 3 meses de stock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Alto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8117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RF8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Filtrar información todos los clientes , en base a un filtro de pedidos de 3 a 4 meses de stock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Alto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8117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RF9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Filtrar información todos los clientes , en base a un filtro de pedidos de 4 a 5 meses de stock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Alto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8117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RF10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Filtrar información todos los clientes , en base a un filtro de pedidos de más de 5 meses de stock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Alto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058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RF11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Filtro de pedidos por año para un cliente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Alto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058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RF12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Filtro de pedidos por año para todos los clientes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Alto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058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RF13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Generador de informes como documentos de texto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dirty="0">
                          <a:effectLst/>
                        </a:rPr>
                        <a:t>Medio</a:t>
                      </a:r>
                      <a:endParaRPr lang="es-CL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2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dirty="0" smtClean="0"/>
              <a:t>Requerimientos No Funcionales</a:t>
            </a:r>
            <a:endParaRPr lang="es-CL" sz="44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022730"/>
              </p:ext>
            </p:extLst>
          </p:nvPr>
        </p:nvGraphicFramePr>
        <p:xfrm>
          <a:off x="1115616" y="2420889"/>
          <a:ext cx="6480719" cy="19735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4890"/>
                <a:gridCol w="4721320"/>
                <a:gridCol w="1034509"/>
              </a:tblGrid>
              <a:tr h="6578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Id 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Descripción 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Categoría 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578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RNF1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Logo tipo de la empresa en la aplicación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Bajo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6578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RNF2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>
                          <a:effectLst/>
                        </a:rPr>
                        <a:t>Tolerancia a fallos</a:t>
                      </a:r>
                      <a:endParaRPr lang="es-CL" sz="12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200" dirty="0">
                          <a:effectLst/>
                        </a:rPr>
                        <a:t>Alto</a:t>
                      </a:r>
                      <a:endParaRPr lang="es-CL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3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uso</a:t>
            </a:r>
            <a:endParaRPr lang="es-CL" dirty="0"/>
          </a:p>
        </p:txBody>
      </p:sp>
      <p:pic>
        <p:nvPicPr>
          <p:cNvPr id="10242" name="Picture 2" descr="Casos de uso SW Generacion de Infor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33" y="1484784"/>
            <a:ext cx="6336704" cy="491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6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800" dirty="0" smtClean="0"/>
              <a:t>Diagramas de secuencia</a:t>
            </a:r>
            <a:endParaRPr lang="es-CL" sz="4800" dirty="0"/>
          </a:p>
        </p:txBody>
      </p:sp>
      <p:pic>
        <p:nvPicPr>
          <p:cNvPr id="11266" name="Picture 2" descr="Informe de un Unico Cli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560546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4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80</TotalTime>
  <Words>336</Words>
  <Application>Microsoft Office PowerPoint</Application>
  <PresentationFormat>Presentación en pantalla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Ejecutivo</vt:lpstr>
      <vt:lpstr>Entrega del Software “AdhGInformes”</vt:lpstr>
      <vt:lpstr>Tópicos de la presentación</vt:lpstr>
      <vt:lpstr>Descripción de la documentación del software</vt:lpstr>
      <vt:lpstr>Toma de requerimientos</vt:lpstr>
      <vt:lpstr>Requerimientos Funcionales</vt:lpstr>
      <vt:lpstr>Requerimientos Funcionales</vt:lpstr>
      <vt:lpstr>Requerimientos No Funcionales</vt:lpstr>
      <vt:lpstr>Casos de uso</vt:lpstr>
      <vt:lpstr>Diagramas de secuencia</vt:lpstr>
      <vt:lpstr>Presentación de PowerPoint</vt:lpstr>
      <vt:lpstr>Presentación de PowerPoint</vt:lpstr>
      <vt:lpstr>Diagramas de actividad</vt:lpstr>
      <vt:lpstr>Presentación de PowerPoint</vt:lpstr>
      <vt:lpstr>Presentación de PowerPoint</vt:lpstr>
      <vt:lpstr>Diagrama de Despliegue</vt:lpstr>
      <vt:lpstr>Demostración del Software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RBJ</dc:creator>
  <cp:lastModifiedBy>RBJ</cp:lastModifiedBy>
  <cp:revision>6</cp:revision>
  <dcterms:created xsi:type="dcterms:W3CDTF">2017-02-02T11:38:53Z</dcterms:created>
  <dcterms:modified xsi:type="dcterms:W3CDTF">2017-02-02T12:59:33Z</dcterms:modified>
</cp:coreProperties>
</file>